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font" Target="fonts/MontserratSemiBold-regular.fntdata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font" Target="fonts/MontserratSemiBold-italic.fntdata"/><Relationship Id="rId12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font" Target="fonts/MontserratSemiBold-boldItalic.fntdata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5bbcbc25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5bbcbc25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7db9501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7db9501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5bbcbc25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5bbcbc25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5bbcbc25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5bbcbc25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Jarníkův algoritmus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Wang Patrick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55575"/>
            <a:ext cx="3232349" cy="323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Co to je za algoritmus?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SemiBold"/>
              <a:buChar char="-"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hledá nejoptimálnější využití hran v grafu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ontserrat SemiBold"/>
              <a:buChar char="-"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=&gt; “využijeme nejméně potrubí na kanalizaci ale zároveň každý se dostane ke každému”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SemiBold"/>
              <a:buChar char="-"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součet hran tedy je nejmenší možný počet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SemiBold"/>
              <a:buChar char="-"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1930 - poprvé popsal Vojtěch Jarník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SemiBold"/>
              <a:buChar char="-"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později Robert Prim a nakonec Dijkstra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SemiBold"/>
              <a:buChar char="-"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nazývá se DJP algoritmus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7675" y="226050"/>
            <a:ext cx="2057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Shrnutí pseudokódu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1. Vyber libovolný vrchol grafu a přidej ho do stromu (počáteční strom).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2. Opakuj následující kroky, dokud nejsou zahrnuty všechny vrcholy: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   a) Najdi hranu s nejnižší váhou, která spojuje vrchol ve stromu s vrcholem mimo strom.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   b) Přidej tuto hranu a příslušný vrchol do stromu.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3. Výstupem je minimální kostra grafu.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Jak funguje tento algoritmus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32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b="1" lang="cs">
                <a:latin typeface="Montserrat"/>
                <a:ea typeface="Montserrat"/>
                <a:cs typeface="Montserrat"/>
                <a:sym typeface="Montserrat"/>
              </a:rPr>
              <a:t>začínáme libovolným vrcholem V_0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b="1" lang="cs">
                <a:latin typeface="Montserrat"/>
                <a:ea typeface="Montserrat"/>
                <a:cs typeface="Montserrat"/>
                <a:sym typeface="Montserrat"/>
              </a:rPr>
              <a:t>vytvoříme prázdný strom “S”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-"/>
            </a:pPr>
            <a:r>
              <a:rPr b="1" lang="cs">
                <a:latin typeface="Montserrat"/>
                <a:ea typeface="Montserrat"/>
                <a:cs typeface="Montserrat"/>
                <a:sym typeface="Montserrat"/>
              </a:rPr>
              <a:t>přidáme do něj V_0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b="1" lang="cs">
                <a:latin typeface="Montserrat"/>
                <a:ea typeface="Montserrat"/>
                <a:cs typeface="Montserrat"/>
                <a:sym typeface="Montserrat"/>
              </a:rPr>
              <a:t>vybírá nejmenší hodnotu hrany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-"/>
            </a:pPr>
            <a:r>
              <a:rPr b="1" lang="cs">
                <a:latin typeface="Montserrat"/>
                <a:ea typeface="Montserrat"/>
                <a:cs typeface="Montserrat"/>
                <a:sym typeface="Montserrat"/>
              </a:rPr>
              <a:t>přidá ji poté do našeho “S”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-"/>
            </a:pPr>
            <a:r>
              <a:rPr b="1" lang="cs">
                <a:latin typeface="Montserrat"/>
                <a:ea typeface="Montserrat"/>
                <a:cs typeface="Montserrat"/>
                <a:sym typeface="Montserrat"/>
              </a:rPr>
              <a:t>tímto se nám zapíše vrchol, který byl předtím ve OG stromu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b="1" lang="cs">
                <a:latin typeface="Montserrat"/>
                <a:ea typeface="Montserrat"/>
                <a:cs typeface="Montserrat"/>
                <a:sym typeface="Montserrat"/>
              </a:rPr>
              <a:t>dokud budeme mít hranu s vrcholem v “S”  a vrcholem ve stromu starém, který ještě ve “S” není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-"/>
            </a:pPr>
            <a:r>
              <a:rPr b="1" lang="cs">
                <a:latin typeface="Montserrat"/>
                <a:ea typeface="Montserrat"/>
                <a:cs typeface="Montserrat"/>
                <a:sym typeface="Montserrat"/>
              </a:rPr>
              <a:t>budeme pokračovat s vybíráním nejmenší hodnoty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Montserrat"/>
              <a:buChar char="-"/>
            </a:pPr>
            <a:r>
              <a:rPr b="1" lang="cs">
                <a:latin typeface="Montserrat"/>
                <a:ea typeface="Montserrat"/>
                <a:cs typeface="Montserrat"/>
                <a:sym typeface="Montserrat"/>
              </a:rPr>
              <a:t>cyklus skončí když všechny vrcholy ve starém stromu jsou v “S”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563" y="639600"/>
            <a:ext cx="14763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Je tento algoritmus nejlepší na hledání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minimální kostry?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SemiBold"/>
              <a:buChar char="-"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ano 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SemiBold"/>
              <a:buChar char="-"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O(V_2) kde V je počet vrcholů ve stromu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 SemiBold"/>
              <a:buChar char="-"/>
            </a:pPr>
            <a:r>
              <a:rPr lang="cs">
                <a:latin typeface="Montserrat SemiBold"/>
                <a:ea typeface="Montserrat SemiBold"/>
                <a:cs typeface="Montserrat SemiBold"/>
                <a:sym typeface="Montserrat SemiBold"/>
              </a:rPr>
              <a:t>Jarníkův algoritmus je velmi efektivní, protože prohledává graf postupně, přidáváním jednoho vrcholu a hrany v každém kroku.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675" y="2715649"/>
            <a:ext cx="2059175" cy="22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