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EB Garamond" panose="00000500000000000000" pitchFamily="2" charset="0"/>
      <p:regular r:id="rId11"/>
      <p:bold r:id="rId12"/>
      <p:italic r:id="rId13"/>
      <p:boldItalic r:id="rId14"/>
    </p:embeddedFont>
    <p:embeddedFont>
      <p:font typeface="EB Garamond Medium" panose="00000600000000000000" pitchFamily="2" charset="0"/>
      <p:regular r:id="rId15"/>
      <p:bold r:id="rId16"/>
      <p:italic r:id="rId17"/>
      <p:boldItalic r:id="rId18"/>
    </p:embeddedFont>
    <p:embeddedFont>
      <p:font typeface="EB Garamond SemiBold" panose="000007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3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f84985a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f84985a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f84985a7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f84985a7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f84985a7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f84985a7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f84985a74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f84985a74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f84985a74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f84985a74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f84985a74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f84985a74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f84985a74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f84985a74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Nerdmazon</a:t>
            </a:r>
            <a:endParaRPr b="1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A place to purchase the items you nerd out to.</a:t>
            </a:r>
            <a:endParaRPr>
              <a:solidFill>
                <a:srgbClr val="EFEFEF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 b="1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Products</a:t>
            </a:r>
            <a:endParaRPr sz="3520" b="1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47500"/>
            <a:ext cx="8520600" cy="31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3F3F3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T-shirts</a:t>
            </a:r>
            <a:endParaRPr sz="3200">
              <a:solidFill>
                <a:srgbClr val="F3F3F3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3F3F3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Hats</a:t>
            </a:r>
            <a:endParaRPr sz="3200">
              <a:solidFill>
                <a:srgbClr val="F3F3F3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rgbClr val="F3F3F3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Sweatshirts</a:t>
            </a:r>
            <a:endParaRPr sz="3200">
              <a:solidFill>
                <a:srgbClr val="F3F3F3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3353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Categories</a:t>
            </a:r>
            <a:endParaRPr sz="33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042775"/>
            <a:ext cx="8520600" cy="37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33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Doctor Who</a:t>
            </a:r>
            <a:endParaRPr sz="2333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33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X-Files</a:t>
            </a:r>
            <a:endParaRPr sz="2333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33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Coding</a:t>
            </a:r>
            <a:endParaRPr sz="2333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33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Overwatch</a:t>
            </a:r>
            <a:endParaRPr sz="2333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33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World of Warcraft</a:t>
            </a:r>
            <a:endParaRPr sz="2333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170" y="1279775"/>
            <a:ext cx="1649075" cy="9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125" y="1405348"/>
            <a:ext cx="1944950" cy="10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0947" y="2670097"/>
            <a:ext cx="1317534" cy="19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8797" y="2956950"/>
            <a:ext cx="2703500" cy="10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69125"/>
            <a:ext cx="8520600" cy="9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Branch system</a:t>
            </a:r>
            <a:endParaRPr b="1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3758936" y="1353075"/>
            <a:ext cx="12351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World of Warcraft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1144538" y="3274302"/>
            <a:ext cx="18255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T-shirts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6423122" y="3274302"/>
            <a:ext cx="18255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Sweatshirts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80" name="Google Shape;80;p16"/>
          <p:cNvCxnSpPr>
            <a:stCxn id="77" idx="2"/>
            <a:endCxn id="79" idx="0"/>
          </p:cNvCxnSpPr>
          <p:nvPr/>
        </p:nvCxnSpPr>
        <p:spPr>
          <a:xfrm rot="-5400000" flipH="1">
            <a:off x="5158286" y="1096575"/>
            <a:ext cx="1395900" cy="29595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81;p16"/>
          <p:cNvCxnSpPr>
            <a:stCxn id="78" idx="0"/>
            <a:endCxn id="77" idx="2"/>
          </p:cNvCxnSpPr>
          <p:nvPr/>
        </p:nvCxnSpPr>
        <p:spPr>
          <a:xfrm rot="-5400000">
            <a:off x="2518988" y="1416702"/>
            <a:ext cx="1395900" cy="23193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16"/>
          <p:cNvCxnSpPr>
            <a:stCxn id="77" idx="3"/>
          </p:cNvCxnSpPr>
          <p:nvPr/>
        </p:nvCxnSpPr>
        <p:spPr>
          <a:xfrm rot="10800000" flipH="1">
            <a:off x="4994036" y="1612425"/>
            <a:ext cx="5682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6"/>
          <p:cNvSpPr/>
          <p:nvPr/>
        </p:nvSpPr>
        <p:spPr>
          <a:xfrm>
            <a:off x="5450124" y="1353075"/>
            <a:ext cx="12351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Doctor Who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 rot="10800000" flipH="1">
            <a:off x="3310349" y="1663000"/>
            <a:ext cx="5682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6"/>
          <p:cNvSpPr/>
          <p:nvPr/>
        </p:nvSpPr>
        <p:spPr>
          <a:xfrm>
            <a:off x="2297011" y="1353075"/>
            <a:ext cx="12351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X-Files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6" name="Google Shape;86;p16"/>
          <p:cNvCxnSpPr/>
          <p:nvPr/>
        </p:nvCxnSpPr>
        <p:spPr>
          <a:xfrm rot="10800000" flipH="1">
            <a:off x="6625424" y="1716275"/>
            <a:ext cx="5682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6"/>
          <p:cNvSpPr/>
          <p:nvPr/>
        </p:nvSpPr>
        <p:spPr>
          <a:xfrm>
            <a:off x="6963674" y="1353075"/>
            <a:ext cx="12351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Overwatch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8" name="Google Shape;88;p16"/>
          <p:cNvCxnSpPr/>
          <p:nvPr/>
        </p:nvCxnSpPr>
        <p:spPr>
          <a:xfrm rot="10800000" flipH="1">
            <a:off x="1818524" y="1614075"/>
            <a:ext cx="5682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6"/>
          <p:cNvSpPr/>
          <p:nvPr/>
        </p:nvSpPr>
        <p:spPr>
          <a:xfrm>
            <a:off x="695549" y="1353075"/>
            <a:ext cx="12351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Coding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3758924" y="2309100"/>
            <a:ext cx="12351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Product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1" name="Google Shape;91;p16"/>
          <p:cNvCxnSpPr>
            <a:stCxn id="85" idx="2"/>
          </p:cNvCxnSpPr>
          <p:nvPr/>
        </p:nvCxnSpPr>
        <p:spPr>
          <a:xfrm>
            <a:off x="2914561" y="1878375"/>
            <a:ext cx="982800" cy="48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6"/>
          <p:cNvCxnSpPr>
            <a:stCxn id="83" idx="2"/>
          </p:cNvCxnSpPr>
          <p:nvPr/>
        </p:nvCxnSpPr>
        <p:spPr>
          <a:xfrm flipH="1">
            <a:off x="4934274" y="1878375"/>
            <a:ext cx="1133400" cy="4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6"/>
          <p:cNvCxnSpPr>
            <a:endCxn id="90" idx="1"/>
          </p:cNvCxnSpPr>
          <p:nvPr/>
        </p:nvCxnSpPr>
        <p:spPr>
          <a:xfrm>
            <a:off x="1814324" y="1903950"/>
            <a:ext cx="1944600" cy="66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6"/>
          <p:cNvCxnSpPr>
            <a:stCxn id="87" idx="2"/>
            <a:endCxn id="90" idx="3"/>
          </p:cNvCxnSpPr>
          <p:nvPr/>
        </p:nvCxnSpPr>
        <p:spPr>
          <a:xfrm flipH="1">
            <a:off x="4994024" y="1878375"/>
            <a:ext cx="2587200" cy="6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Layout home page</a:t>
            </a:r>
            <a:endParaRPr sz="3020" b="1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Search Bar	</a:t>
            </a:r>
            <a:r>
              <a:rPr lang="en"/>
              <a:t>				</a:t>
            </a:r>
            <a:r>
              <a:rPr lang="en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Login	</a:t>
            </a:r>
            <a:r>
              <a:rPr lang="en"/>
              <a:t>				</a:t>
            </a:r>
            <a:r>
              <a:rPr lang="en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Checkout</a:t>
            </a:r>
            <a:endParaRPr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383575" y="2152425"/>
            <a:ext cx="1758300" cy="121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T-shirts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3692850" y="2152425"/>
            <a:ext cx="1758300" cy="121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Hats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6409550" y="2152425"/>
            <a:ext cx="1758300" cy="121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Sweatshirts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1021800" y="3826900"/>
            <a:ext cx="7100400" cy="100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 Box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For each link for T-shirt, Hat, and Sweatshirt. </a:t>
            </a:r>
            <a:r>
              <a:rPr lang="en" b="1">
                <a:latin typeface="EB Garamond"/>
                <a:ea typeface="EB Garamond"/>
                <a:cs typeface="EB Garamond"/>
                <a:sym typeface="EB Garamond"/>
              </a:rPr>
              <a:t>la</a:t>
            </a:r>
            <a:r>
              <a:rPr lang="en"/>
              <a:t>yout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350" y="1355650"/>
            <a:ext cx="2608740" cy="236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575" y="1295850"/>
            <a:ext cx="2388100" cy="24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1724475" y="3857150"/>
            <a:ext cx="1086600" cy="2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$14.99</a:t>
            </a:r>
            <a:endParaRPr sz="15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420575" y="3857150"/>
            <a:ext cx="944100" cy="2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$14.99</a:t>
            </a:r>
            <a:endParaRPr sz="15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1664650" y="4458100"/>
            <a:ext cx="1086600" cy="299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Add to Cart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5349325" y="4458100"/>
            <a:ext cx="1086600" cy="299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Add to Cart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162175" y="46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User login/New User</a:t>
            </a:r>
            <a:endParaRPr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Current User Login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4572000" y="1152775"/>
            <a:ext cx="4260300" cy="3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New User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68175" y="1844075"/>
            <a:ext cx="1654800" cy="37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Username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568175" y="2531675"/>
            <a:ext cx="1654800" cy="37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Password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4730600" y="1780075"/>
            <a:ext cx="3283800" cy="37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Choose your username: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4730600" y="2292325"/>
            <a:ext cx="3243900" cy="37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Choose your password: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798975" y="3119075"/>
            <a:ext cx="935400" cy="29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Sign In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207700" y="2962450"/>
            <a:ext cx="2128800" cy="29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Join Nerdmazon now!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Cart Page</a:t>
            </a:r>
            <a:endParaRPr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Item Coding Sweatshirt: $25.99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1824150" y="1724475"/>
            <a:ext cx="574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600" y="1591800"/>
            <a:ext cx="1285650" cy="145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5300275" y="2344450"/>
            <a:ext cx="2128800" cy="29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Continue shopping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5300275" y="1591800"/>
            <a:ext cx="2128800" cy="29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Checkout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On-screen Show (16:9)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EB Garamond Medium</vt:lpstr>
      <vt:lpstr>EB Garamond</vt:lpstr>
      <vt:lpstr>Roboto</vt:lpstr>
      <vt:lpstr>Arial</vt:lpstr>
      <vt:lpstr>EB Garamond SemiBold</vt:lpstr>
      <vt:lpstr>Simple Light</vt:lpstr>
      <vt:lpstr>Nerdmazon</vt:lpstr>
      <vt:lpstr>Products</vt:lpstr>
      <vt:lpstr>Categories</vt:lpstr>
      <vt:lpstr>Branch system</vt:lpstr>
      <vt:lpstr>Layout home page</vt:lpstr>
      <vt:lpstr>For each link for T-shirt, Hat, and Sweatshirt. layout</vt:lpstr>
      <vt:lpstr>User login/New User</vt:lpstr>
      <vt:lpstr>Cart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Nerdmazon</dc:title>
  <dc:creator>Sarah Leder</dc:creator>
  <cp:lastModifiedBy>Sarah Leder</cp:lastModifiedBy>
  <cp:revision>1</cp:revision>
  <dcterms:modified xsi:type="dcterms:W3CDTF">2023-12-01T02:26:09Z</dcterms:modified>
</cp:coreProperties>
</file>