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null</a:t>
                </a:r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null</a:t>
                </a:r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null</a:t>
                </a:r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1160989" cy="2362185"/>
            <a:chOff x="5853253" y="1746270"/>
            <a:chExt cx="690175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83" y="1753437"/>
              <a:ext cx="454845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2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53-&gt; 13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174-&gt;24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109-&gt;49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30572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2	1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39052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138                            1                      1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1" y="3830638"/>
            <a:ext cx="39057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	4	1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38893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		4	2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38893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		2	1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38714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</a:t>
            </a:r>
            <a:r>
              <a:rPr lang="en-US" sz="1600"/>
              <a:t>	2	1</a:t>
            </a:r>
            <a:endParaRPr lang="en-US" sz="1600" dirty="0"/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270</Words>
  <Application>Microsoft Office PowerPoint</Application>
  <PresentationFormat>On-screen Show (4:3)</PresentationFormat>
  <Paragraphs>82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Trinity Martin</cp:lastModifiedBy>
  <cp:revision>58</cp:revision>
  <cp:lastPrinted>2015-10-07T21:36:22Z</cp:lastPrinted>
  <dcterms:created xsi:type="dcterms:W3CDTF">2003-12-08T11:02:30Z</dcterms:created>
  <dcterms:modified xsi:type="dcterms:W3CDTF">2023-03-15T02:28:15Z</dcterms:modified>
</cp:coreProperties>
</file>