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723651" x="0"/>
            <a:ext cy="6724405" cx="896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" name="Shape 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723651" x="0"/>
            <a:ext cy="6724404" cx="8965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857250" x="0"/>
            <a:ext cy="6804575" cx="9072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-1208305" x="0"/>
            <a:ext cy="6857998" cx="914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