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dám Győri" userId="4d9fed6201f4995a" providerId="LiveId" clId="{BD3D67E3-0DD8-4642-B879-5A5326420380}"/>
    <pc:docChg chg="undo custSel addSld delSld modSld addMainMaster delMainMaster">
      <pc:chgData name="Ádám Győri" userId="4d9fed6201f4995a" providerId="LiveId" clId="{BD3D67E3-0DD8-4642-B879-5A5326420380}" dt="2024-05-29T19:21:56.118" v="81" actId="20577"/>
      <pc:docMkLst>
        <pc:docMk/>
      </pc:docMkLst>
      <pc:sldChg chg="addSp delSp modSp mod setBg modClrScheme setClrOvrMap chgLayout">
        <pc:chgData name="Ádám Győri" userId="4d9fed6201f4995a" providerId="LiveId" clId="{BD3D67E3-0DD8-4642-B879-5A5326420380}" dt="2024-05-29T19:21:56.118" v="81" actId="20577"/>
        <pc:sldMkLst>
          <pc:docMk/>
          <pc:sldMk cId="3319743928" sldId="256"/>
        </pc:sldMkLst>
        <pc:spChg chg="mod">
          <ac:chgData name="Ádám Győri" userId="4d9fed6201f4995a" providerId="LiveId" clId="{BD3D67E3-0DD8-4642-B879-5A5326420380}" dt="2024-05-29T19:21:56.118" v="81" actId="20577"/>
          <ac:spMkLst>
            <pc:docMk/>
            <pc:sldMk cId="3319743928" sldId="256"/>
            <ac:spMk id="2" creationId="{B81BDF45-E680-9F3F-BB21-CB70D58B9DDD}"/>
          </ac:spMkLst>
        </pc:spChg>
        <pc:spChg chg="mod">
          <ac:chgData name="Ádám Győri" userId="4d9fed6201f4995a" providerId="LiveId" clId="{BD3D67E3-0DD8-4642-B879-5A5326420380}" dt="2024-05-29T19:20:28.463" v="68" actId="20577"/>
          <ac:spMkLst>
            <pc:docMk/>
            <pc:sldMk cId="3319743928" sldId="256"/>
            <ac:spMk id="3" creationId="{D5A466BF-89CD-616B-D99D-E5C7903934FE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9" creationId="{A88F843D-1C1B-C740-AC27-E3238D0F5F47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1" creationId="{A21C8291-E3D5-4240-8FF4-E5213CBCC453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3" creationId="{08B44AFE-C181-7047-8CC9-CA00BD385EEA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18" creationId="{0247FD0E-C93A-490E-9994-C79DC897716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0" creationId="{1CDD2F19-0AAB-46D2-A7D4-9BD8F7E4291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2" creationId="{AD77B2DF-AF44-4996-BBFD-5DF9162BE4B2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4" creationId="{FF6BECB9-A7FC-400F-8502-97A13BB879D2}"/>
          </ac:spMkLst>
        </pc:spChg>
        <pc:spChg chg="add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6" creationId="{7A875D55-4A80-43E9-38F6-27E3664939B0}"/>
          </ac:spMkLst>
        </pc:spChg>
        <pc:spChg chg="add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7" creationId="{3D572980-FB84-8C29-1FAC-FAC5ECE29A39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29" creationId="{3472B768-D6CA-45E8-B749-DE0F9D4831AA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31" creationId="{13F26D5C-77E9-4A8D-95F0-1635BAD12650}"/>
          </ac:spMkLst>
        </pc:spChg>
        <pc:picChg chg="add mod ord">
          <ac:chgData name="Ádám Győri" userId="4d9fed6201f4995a" providerId="LiveId" clId="{BD3D67E3-0DD8-4642-B879-5A5326420380}" dt="2024-05-29T19:19:38.481" v="19" actId="26606"/>
          <ac:picMkLst>
            <pc:docMk/>
            <pc:sldMk cId="3319743928" sldId="256"/>
            <ac:picMk id="4" creationId="{1E61C911-D165-B87C-9125-0038A8BF1B1F}"/>
          </ac:picMkLst>
        </pc:pic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3" creationId="{0632DC5A-0728-490F-8655-6B437782704C}"/>
          </ac:cxnSpMkLst>
        </pc:cxn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5" creationId="{28BB1F6D-CF9C-422D-9324-C46415BB9D7D}"/>
          </ac:cxnSpMkLst>
        </pc:cxnChg>
      </pc:sldChg>
      <pc:sldChg chg="addSp modSp new del mod">
        <pc:chgData name="Ádám Győri" userId="4d9fed6201f4995a" providerId="LiveId" clId="{BD3D67E3-0DD8-4642-B879-5A5326420380}" dt="2024-05-29T19:18:13.872" v="12" actId="47"/>
        <pc:sldMkLst>
          <pc:docMk/>
          <pc:sldMk cId="1378464644" sldId="257"/>
        </pc:sldMkLst>
        <pc:spChg chg="add mod ord">
          <ac:chgData name="Ádám Győri" userId="4d9fed6201f4995a" providerId="LiveId" clId="{BD3D67E3-0DD8-4642-B879-5A5326420380}" dt="2024-05-29T19:17:59.621" v="10" actId="14100"/>
          <ac:spMkLst>
            <pc:docMk/>
            <pc:sldMk cId="1378464644" sldId="257"/>
            <ac:spMk id="4" creationId="{E4F049EC-3035-0D84-1AD8-6A236128AEC9}"/>
          </ac:spMkLst>
        </pc:spChg>
      </pc:sldChg>
      <pc:sldChg chg="new">
        <pc:chgData name="Ádám Győri" userId="4d9fed6201f4995a" providerId="LiveId" clId="{BD3D67E3-0DD8-4642-B879-5A5326420380}" dt="2024-05-29T19:19:40.626" v="20" actId="680"/>
        <pc:sldMkLst>
          <pc:docMk/>
          <pc:sldMk cId="3678408652" sldId="257"/>
        </pc:sldMkLst>
      </pc:sldChg>
      <pc:sldChg chg="new add del">
        <pc:chgData name="Ádám Győri" userId="4d9fed6201f4995a" providerId="LiveId" clId="{BD3D67E3-0DD8-4642-B879-5A5326420380}" dt="2024-05-29T19:19:28.326" v="17" actId="680"/>
        <pc:sldMkLst>
          <pc:docMk/>
          <pc:sldMk cId="3752772427" sldId="257"/>
        </pc:sldMkLst>
      </pc:sldChg>
      <pc:sldMasterChg chg="del delSldLayout">
        <pc:chgData name="Ádám Győri" userId="4d9fed6201f4995a" providerId="LiveId" clId="{BD3D67E3-0DD8-4642-B879-5A5326420380}" dt="2024-05-29T19:16:06.424" v="0" actId="26606"/>
        <pc:sldMasterMkLst>
          <pc:docMk/>
          <pc:sldMasterMk cId="4044589059" sldId="2147483648"/>
        </pc:sldMasterMkLst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148081950" sldId="2147483649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4046572823" sldId="2147483650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761280803" sldId="2147483651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595389243" sldId="2147483652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586011509" sldId="2147483653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876428971" sldId="2147483654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890633658" sldId="2147483655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37556647" sldId="2147483656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2200239211" sldId="2147483657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72365436" sldId="2147483658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621778941" sldId="2147483659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38.481" v="19" actId="26606"/>
        <pc:sldMasterMkLst>
          <pc:docMk/>
          <pc:sldMasterMk cId="1525500649" sldId="2147483726"/>
        </pc:sldMasterMkLst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59776737" sldId="2147483715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11406627" sldId="2147483716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30688673" sldId="2147483717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697935832" sldId="2147483718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84319279" sldId="2147483719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04191848" sldId="2147483720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64227029" sldId="2147483721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111890107" sldId="2147483722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214821051" sldId="2147483723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4219562566" sldId="2147483724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811324986" sldId="2147483725"/>
          </pc:sldLayoutMkLst>
        </pc:sldLayoutChg>
      </pc:sldMasterChg>
      <pc:sldMasterChg chg="add addSldLayout">
        <pc:chgData name="Ádám Győri" userId="4d9fed6201f4995a" providerId="LiveId" clId="{BD3D67E3-0DD8-4642-B879-5A5326420380}" dt="2024-05-29T19:19:38.481" v="19" actId="26606"/>
        <pc:sldMasterMkLst>
          <pc:docMk/>
          <pc:sldMasterMk cId="1712561012" sldId="2147483727"/>
        </pc:sldMasterMkLst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1704597527" sldId="2147483728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2602186000" sldId="2147483729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1935915955" sldId="2147483730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1901859687" sldId="2147483731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2118279512" sldId="2147483732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1034087277" sldId="2147483733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2577794257" sldId="2147483734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3038134393" sldId="2147483735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2700335094" sldId="2147483736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2130871424" sldId="2147483737"/>
          </pc:sldLayoutMkLst>
        </pc:sldLayoutChg>
        <pc:sldLayoutChg chg="add">
          <pc:chgData name="Ádám Győri" userId="4d9fed6201f4995a" providerId="LiveId" clId="{BD3D67E3-0DD8-4642-B879-5A5326420380}" dt="2024-05-29T19:19:38.481" v="19" actId="26606"/>
          <pc:sldLayoutMkLst>
            <pc:docMk/>
            <pc:sldMasterMk cId="1712561012" sldId="2147483727"/>
            <pc:sldLayoutMk cId="3083238355" sldId="2147483738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28.700" v="18" actId="26606"/>
        <pc:sldMasterMkLst>
          <pc:docMk/>
          <pc:sldMasterMk cId="2139937736" sldId="2147483776"/>
        </pc:sldMasterMkLst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4016009350" sldId="2147483765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470653157" sldId="2147483766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11518828" sldId="2147483767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772815880" sldId="2147483768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920713601" sldId="2147483769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919241447" sldId="2147483770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71076164" sldId="2147483771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826697093" sldId="2147483772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244765162" sldId="2147483773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37201144" sldId="2147483774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564966241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2024-05-29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2024-05-29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2024-05-29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2024-05-29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2024-05-29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2024-05-29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2024-05-29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3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1E61C911-D165-B87C-9125-0038A8BF1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1BDF45-E680-9F3F-BB21-CB70D58B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Záró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A466BF-89CD-616B-D99D-E5C79039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u-HU" sz="2200" dirty="0" err="1">
                <a:solidFill>
                  <a:srgbClr val="FFFFFF"/>
                </a:solidFill>
              </a:rPr>
              <a:t>notkulonme</a:t>
            </a:r>
            <a:endParaRPr lang="hu-HU" sz="2200" dirty="0">
              <a:solidFill>
                <a:srgbClr val="FFFFFF"/>
              </a:solidFill>
            </a:endParaRPr>
          </a:p>
          <a:p>
            <a:r>
              <a:rPr lang="hu-HU" sz="2200" dirty="0">
                <a:solidFill>
                  <a:srgbClr val="FFFFFF"/>
                </a:solidFill>
              </a:rPr>
              <a:t>x0Adams</a:t>
            </a:r>
          </a:p>
        </p:txBody>
      </p:sp>
    </p:spTree>
    <p:extLst>
      <p:ext uri="{BB962C8B-B14F-4D97-AF65-F5344CB8AC3E}">
        <p14:creationId xmlns:p14="http://schemas.microsoft.com/office/powerpoint/2010/main" val="33197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F8AD86-C167-13AA-5D9B-EF5ED090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C12D75-07D6-69A2-453F-C3D03F6A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40865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Záró projekt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Ádám Győri</dc:creator>
  <cp:lastModifiedBy>Ádám Győri</cp:lastModifiedBy>
  <cp:revision>1</cp:revision>
  <dcterms:created xsi:type="dcterms:W3CDTF">2024-05-29T19:15:00Z</dcterms:created>
  <dcterms:modified xsi:type="dcterms:W3CDTF">2024-05-29T19:21:59Z</dcterms:modified>
</cp:coreProperties>
</file>