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8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2074" y="3576761"/>
            <a:ext cx="13570798" cy="27915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2654" y="3099254"/>
            <a:ext cx="5919747" cy="6664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7525" y="6873516"/>
            <a:ext cx="3880871" cy="2650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1846" y="7315094"/>
            <a:ext cx="2749094" cy="2502856"/>
            <a:chOff x="271846" y="7315094"/>
            <a:chExt cx="2749094" cy="2502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846" y="7315094"/>
              <a:ext cx="2749094" cy="2502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28874" y="656141"/>
            <a:ext cx="1915741" cy="1779383"/>
            <a:chOff x="15628874" y="656141"/>
            <a:chExt cx="1915741" cy="17793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28874" y="656141"/>
              <a:ext cx="1915741" cy="1779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364" y="4590707"/>
            <a:ext cx="6946686" cy="1162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51237" y="-313451"/>
            <a:ext cx="8191404" cy="10912616"/>
            <a:chOff x="9651237" y="-313451"/>
            <a:chExt cx="8191404" cy="109126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1237" y="-313451"/>
              <a:ext cx="8191404" cy="10912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5906" y="6032439"/>
            <a:ext cx="6341042" cy="26646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2406" y="2819292"/>
            <a:ext cx="5978148" cy="22267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51333" y="4908149"/>
            <a:ext cx="6422598" cy="95500"/>
            <a:chOff x="1551333" y="4908149"/>
            <a:chExt cx="6422598" cy="955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51333" y="4908149"/>
              <a:ext cx="6422598" cy="955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562" y="673446"/>
            <a:ext cx="4570428" cy="117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21555" y="5700739"/>
            <a:ext cx="3282328" cy="3282328"/>
            <a:chOff x="9421555" y="5700739"/>
            <a:chExt cx="3282328" cy="32823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9658" y="4148843"/>
              <a:ext cx="6564655" cy="656465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1555" y="5700739"/>
              <a:ext cx="3282328" cy="3282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4730" y="5263405"/>
            <a:ext cx="3478941" cy="3478941"/>
            <a:chOff x="13964730" y="5263405"/>
            <a:chExt cx="3478941" cy="34789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9874" y="3618549"/>
              <a:ext cx="6957882" cy="695788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64730" y="5263405"/>
              <a:ext cx="3478941" cy="34789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71030" y="769634"/>
            <a:ext cx="4007710" cy="3779139"/>
            <a:chOff x="11471030" y="769634"/>
            <a:chExt cx="4007710" cy="37791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9954" y="-1017156"/>
              <a:ext cx="8015420" cy="755827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1030" y="769634"/>
              <a:ext cx="4007710" cy="37791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05488" y="4290618"/>
            <a:ext cx="893521" cy="694944"/>
            <a:chOff x="11105488" y="4290618"/>
            <a:chExt cx="893521" cy="6949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720000">
              <a:off x="10688967" y="3973386"/>
              <a:ext cx="1787042" cy="138988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720000">
              <a:off x="11105488" y="4290618"/>
              <a:ext cx="893521" cy="694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31979" y="4308134"/>
            <a:ext cx="893521" cy="694944"/>
            <a:chOff x="15031979" y="4308134"/>
            <a:chExt cx="893521" cy="694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3540000">
              <a:off x="14615459" y="3990902"/>
              <a:ext cx="1787042" cy="138988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540000">
              <a:off x="15031979" y="4308134"/>
              <a:ext cx="893521" cy="69494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7205" y="4264270"/>
            <a:ext cx="673655" cy="678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2212" y="4205167"/>
            <a:ext cx="8404261" cy="5376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5024" y="1593653"/>
            <a:ext cx="6723186" cy="22281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18018" y="3890475"/>
            <a:ext cx="6422598" cy="95500"/>
            <a:chOff x="11018018" y="3890475"/>
            <a:chExt cx="6422598" cy="955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018018" y="3890475"/>
              <a:ext cx="6422598" cy="955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531" y="643761"/>
            <a:ext cx="7571028" cy="1183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0195" y="3275823"/>
            <a:ext cx="3184420" cy="5336166"/>
            <a:chOff x="1080195" y="3275823"/>
            <a:chExt cx="3184420" cy="53361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91045" y="626899"/>
              <a:ext cx="6368841" cy="1067233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195" y="3275823"/>
              <a:ext cx="3184420" cy="53361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1062" y="2235485"/>
            <a:ext cx="3606102" cy="3708421"/>
            <a:chOff x="5211062" y="2235485"/>
            <a:chExt cx="3606102" cy="37084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4999" y="402972"/>
              <a:ext cx="7212204" cy="741684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062" y="2235485"/>
              <a:ext cx="3606102" cy="3708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00630" y="5943905"/>
            <a:ext cx="3606102" cy="3459749"/>
            <a:chOff x="5319449" y="5962038"/>
            <a:chExt cx="3606102" cy="34597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7827" y="4252980"/>
              <a:ext cx="7212204" cy="691949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9449" y="5962038"/>
              <a:ext cx="3606102" cy="34597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1210" y="4081525"/>
            <a:ext cx="850596" cy="661559"/>
            <a:chOff x="4301210" y="4081525"/>
            <a:chExt cx="850596" cy="6615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80000">
              <a:off x="3904699" y="3779533"/>
              <a:ext cx="1701192" cy="132311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80000">
              <a:off x="4301210" y="4081525"/>
              <a:ext cx="850596" cy="661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75909" y="6079139"/>
            <a:ext cx="850596" cy="661559"/>
            <a:chOff x="4375909" y="6079139"/>
            <a:chExt cx="850596" cy="6615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320000">
              <a:off x="3979398" y="5777147"/>
              <a:ext cx="1701192" cy="132311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320000">
              <a:off x="4375909" y="6079139"/>
              <a:ext cx="850596" cy="6615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932" y="787743"/>
            <a:ext cx="6858724" cy="1173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97149" y="3106197"/>
            <a:ext cx="5013188" cy="5148332"/>
            <a:chOff x="5897149" y="3106197"/>
            <a:chExt cx="5013188" cy="51483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6896" y="668371"/>
              <a:ext cx="10026377" cy="1029666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7149" y="3106197"/>
              <a:ext cx="5013188" cy="51483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3736" y="3428517"/>
            <a:ext cx="3317090" cy="4941661"/>
            <a:chOff x="1223736" y="3428517"/>
            <a:chExt cx="3317090" cy="49416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44596" y="1047900"/>
              <a:ext cx="6634180" cy="988332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3736" y="3428517"/>
              <a:ext cx="3317090" cy="49416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5120" y="3260745"/>
            <a:ext cx="4941661" cy="4459849"/>
            <a:chOff x="805120" y="3260745"/>
            <a:chExt cx="4941661" cy="4459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44419" y="1152112"/>
              <a:ext cx="9883323" cy="891969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120" y="3260745"/>
              <a:ext cx="4941661" cy="4459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54168" y="6108872"/>
            <a:ext cx="3682553" cy="3682553"/>
            <a:chOff x="12654168" y="6108872"/>
            <a:chExt cx="3682553" cy="36825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3044" y="4367748"/>
              <a:ext cx="7365106" cy="736510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4168" y="6108872"/>
              <a:ext cx="3682553" cy="36825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36812" y="1424247"/>
            <a:ext cx="6171429" cy="4284404"/>
            <a:chOff x="11336812" y="1424247"/>
            <a:chExt cx="6171429" cy="42844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7618" y="-601434"/>
              <a:ext cx="12342857" cy="856880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6812" y="1424247"/>
              <a:ext cx="6171429" cy="42844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25297" y="1918068"/>
            <a:ext cx="3540295" cy="3540295"/>
            <a:chOff x="12725297" y="1918068"/>
            <a:chExt cx="3540295" cy="35402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25297" y="1918068"/>
              <a:ext cx="3540295" cy="35402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52839" y="5526731"/>
            <a:ext cx="1085212" cy="573806"/>
            <a:chOff x="13952839" y="5526731"/>
            <a:chExt cx="1085212" cy="57380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3425838" y="5255434"/>
              <a:ext cx="2170424" cy="114761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3952839" y="5526731"/>
              <a:ext cx="1085212" cy="5738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49703" y="6938500"/>
            <a:ext cx="1934778" cy="2023297"/>
            <a:chOff x="11149703" y="6938500"/>
            <a:chExt cx="1934778" cy="202329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49703" y="6938500"/>
              <a:ext cx="1934778" cy="2023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932" y="948523"/>
            <a:ext cx="6633724" cy="11736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59" y="3137030"/>
            <a:ext cx="6440346" cy="53926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47369" y="2626088"/>
            <a:ext cx="6383740" cy="6383740"/>
            <a:chOff x="10347369" y="2626088"/>
            <a:chExt cx="6383740" cy="63837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9113" y="-392167"/>
              <a:ext cx="12767480" cy="1276748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7369" y="2626088"/>
              <a:ext cx="6383740" cy="6383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932" y="609933"/>
            <a:ext cx="8638876" cy="1365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392" y="3853354"/>
            <a:ext cx="7156308" cy="54197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0796" y="2546034"/>
            <a:ext cx="2769901" cy="9037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5343" y="3457751"/>
            <a:ext cx="6422598" cy="95500"/>
            <a:chOff x="1385343" y="3457751"/>
            <a:chExt cx="6422598" cy="955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343" y="3457751"/>
              <a:ext cx="6422598" cy="955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31562" y="5802965"/>
            <a:ext cx="4445035" cy="3383487"/>
            <a:chOff x="11831562" y="5802965"/>
            <a:chExt cx="4445035" cy="33834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1562" y="5802965"/>
              <a:ext cx="4445035" cy="33834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45549" y="1630105"/>
            <a:ext cx="5817060" cy="3584003"/>
            <a:chOff x="11145549" y="1630105"/>
            <a:chExt cx="5817060" cy="35840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5549" y="1630105"/>
              <a:ext cx="5817060" cy="3584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51237" y="-313451"/>
            <a:ext cx="8191404" cy="10912616"/>
            <a:chOff x="9651237" y="-313451"/>
            <a:chExt cx="8191404" cy="109126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1237" y="-313451"/>
              <a:ext cx="8191404" cy="109126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932" y="609933"/>
            <a:ext cx="8638876" cy="1365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5120" y="4647859"/>
            <a:ext cx="4756223" cy="4756223"/>
            <a:chOff x="805120" y="4647859"/>
            <a:chExt cx="4756223" cy="47562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20" y="4647859"/>
              <a:ext cx="4756223" cy="4756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449" y="5077906"/>
            <a:ext cx="6148013" cy="39027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903" y="2623343"/>
            <a:ext cx="5327986" cy="1636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57398" y="4139901"/>
            <a:ext cx="6422598" cy="95500"/>
            <a:chOff x="1557398" y="4139901"/>
            <a:chExt cx="6422598" cy="955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57398" y="4139901"/>
              <a:ext cx="6422598" cy="955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622" y="673446"/>
            <a:ext cx="8013886" cy="1162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0898" y="2926461"/>
            <a:ext cx="6171429" cy="6171429"/>
            <a:chOff x="10510898" y="2926461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3024" y="8587"/>
              <a:ext cx="12342857" cy="1234285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0898" y="2926461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501" y="3233957"/>
            <a:ext cx="7345346" cy="60880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205" y="1989599"/>
            <a:ext cx="6094138" cy="8874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0704" y="2772471"/>
            <a:ext cx="6422598" cy="95500"/>
            <a:chOff x="1250704" y="2772471"/>
            <a:chExt cx="6422598" cy="955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50704" y="2772471"/>
              <a:ext cx="6422598" cy="955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562" y="673446"/>
            <a:ext cx="7713028" cy="1162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59928" y="2772471"/>
            <a:ext cx="5283421" cy="5283421"/>
            <a:chOff x="10959928" y="2772471"/>
            <a:chExt cx="5283421" cy="52834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1908" y="274451"/>
              <a:ext cx="10566841" cy="1056684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9928" y="2772471"/>
              <a:ext cx="5283421" cy="5283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설계 제안서</dc:title>
  <dc:creator>officegen</dc:creator>
  <cp:lastModifiedBy>김동인</cp:lastModifiedBy>
  <cp:revision>4</cp:revision>
  <dcterms:created xsi:type="dcterms:W3CDTF">2022-12-23T18:33:36Z</dcterms:created>
  <dcterms:modified xsi:type="dcterms:W3CDTF">2022-12-23T10:04:27Z</dcterms:modified>
</cp:coreProperties>
</file>