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42" r:id="rId2"/>
    <p:sldId id="543" r:id="rId3"/>
    <p:sldId id="544" r:id="rId4"/>
    <p:sldId id="560" r:id="rId5"/>
    <p:sldId id="545" r:id="rId6"/>
    <p:sldId id="552" r:id="rId7"/>
    <p:sldId id="546" r:id="rId8"/>
    <p:sldId id="553" r:id="rId9"/>
    <p:sldId id="551" r:id="rId10"/>
    <p:sldId id="554" r:id="rId11"/>
    <p:sldId id="555" r:id="rId12"/>
    <p:sldId id="559" r:id="rId13"/>
    <p:sldId id="556" r:id="rId14"/>
    <p:sldId id="547" r:id="rId15"/>
    <p:sldId id="548" r:id="rId16"/>
    <p:sldId id="549" r:id="rId17"/>
    <p:sldId id="557" r:id="rId18"/>
    <p:sldId id="550" r:id="rId19"/>
    <p:sldId id="561" r:id="rId20"/>
  </p:sldIdLst>
  <p:sldSz cx="9144000" cy="6858000" type="screen4x3"/>
  <p:notesSz cx="7302500" cy="9586913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6327"/>
  </p:normalViewPr>
  <p:slideViewPr>
    <p:cSldViewPr snapToObjects="1">
      <p:cViewPr varScale="1">
        <p:scale>
          <a:sx n="128" d="100"/>
          <a:sy n="128" d="100"/>
        </p:scale>
        <p:origin x="1704" y="17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ju Baek" userId="a0536856759b6721" providerId="LiveId" clId="{02C04B81-977C-CD45-8E39-42D5DBC2FCD8}"/>
    <pc:docChg chg="modSld">
      <pc:chgData name="Yunju Baek" userId="a0536856759b6721" providerId="LiveId" clId="{02C04B81-977C-CD45-8E39-42D5DBC2FCD8}" dt="2023-04-05T04:14:04.649" v="10" actId="20577"/>
      <pc:docMkLst>
        <pc:docMk/>
      </pc:docMkLst>
      <pc:sldChg chg="modSp mod">
        <pc:chgData name="Yunju Baek" userId="a0536856759b6721" providerId="LiveId" clId="{02C04B81-977C-CD45-8E39-42D5DBC2FCD8}" dt="2023-04-05T04:14:04.649" v="10" actId="20577"/>
        <pc:sldMkLst>
          <pc:docMk/>
          <pc:sldMk cId="1897963046" sldId="550"/>
        </pc:sldMkLst>
        <pc:spChg chg="mod">
          <ac:chgData name="Yunju Baek" userId="a0536856759b6721" providerId="LiveId" clId="{02C04B81-977C-CD45-8E39-42D5DBC2FCD8}" dt="2023-04-05T04:14:04.649" v="10" actId="20577"/>
          <ac:spMkLst>
            <pc:docMk/>
            <pc:sldMk cId="1897963046" sldId="550"/>
            <ac:spMk id="3" creationId="{00000000-0000-0000-0000-000000000000}"/>
          </ac:spMkLst>
        </pc:spChg>
      </pc:sldChg>
    </pc:docChg>
  </pc:docChgLst>
  <pc:docChgLst>
    <pc:chgData name="Yunju Baek" userId="a0536856759b6721" providerId="LiveId" clId="{787C5324-20FE-8B4A-8BE9-1C4B6BD263F2}"/>
    <pc:docChg chg="undo custSel addSld modSld">
      <pc:chgData name="Yunju Baek" userId="a0536856759b6721" providerId="LiveId" clId="{787C5324-20FE-8B4A-8BE9-1C4B6BD263F2}" dt="2020-09-27T13:14:17.490" v="48" actId="208"/>
      <pc:docMkLst>
        <pc:docMk/>
      </pc:docMkLst>
      <pc:sldChg chg="addSp delSp modSp new mod">
        <pc:chgData name="Yunju Baek" userId="a0536856759b6721" providerId="LiveId" clId="{787C5324-20FE-8B4A-8BE9-1C4B6BD263F2}" dt="2020-09-27T12:48:25.233" v="40" actId="20577"/>
        <pc:sldMkLst>
          <pc:docMk/>
          <pc:sldMk cId="2536743849" sldId="560"/>
        </pc:sldMkLst>
        <pc:spChg chg="mod">
          <ac:chgData name="Yunju Baek" userId="a0536856759b6721" providerId="LiveId" clId="{787C5324-20FE-8B4A-8BE9-1C4B6BD263F2}" dt="2020-09-27T12:48:25.233" v="40" actId="20577"/>
          <ac:spMkLst>
            <pc:docMk/>
            <pc:sldMk cId="2536743849" sldId="560"/>
            <ac:spMk id="2" creationId="{E76CA279-AE19-204D-BEBC-D33E95778785}"/>
          </ac:spMkLst>
        </pc:spChg>
        <pc:spChg chg="del mod">
          <ac:chgData name="Yunju Baek" userId="a0536856759b6721" providerId="LiveId" clId="{787C5324-20FE-8B4A-8BE9-1C4B6BD263F2}" dt="2020-09-27T12:47:12.300" v="19" actId="931"/>
          <ac:spMkLst>
            <pc:docMk/>
            <pc:sldMk cId="2536743849" sldId="560"/>
            <ac:spMk id="3" creationId="{B6C948F5-9093-8243-9615-3CCF56A693A0}"/>
          </ac:spMkLst>
        </pc:spChg>
        <pc:picChg chg="add del mod">
          <ac:chgData name="Yunju Baek" userId="a0536856759b6721" providerId="LiveId" clId="{787C5324-20FE-8B4A-8BE9-1C4B6BD263F2}" dt="2020-09-27T12:46:58.240" v="18" actId="478"/>
          <ac:picMkLst>
            <pc:docMk/>
            <pc:sldMk cId="2536743849" sldId="560"/>
            <ac:picMk id="4" creationId="{24F5D8AA-3BB5-D145-A609-071AB9A36F56}"/>
          </ac:picMkLst>
        </pc:picChg>
        <pc:picChg chg="add mod">
          <ac:chgData name="Yunju Baek" userId="a0536856759b6721" providerId="LiveId" clId="{787C5324-20FE-8B4A-8BE9-1C4B6BD263F2}" dt="2020-09-27T12:47:20.120" v="24" actId="1076"/>
          <ac:picMkLst>
            <pc:docMk/>
            <pc:sldMk cId="2536743849" sldId="560"/>
            <ac:picMk id="6" creationId="{EB9AD2FA-40F5-CE4F-A81A-3CD87565FD37}"/>
          </ac:picMkLst>
        </pc:picChg>
      </pc:sldChg>
      <pc:sldChg chg="addSp delSp modSp new mod">
        <pc:chgData name="Yunju Baek" userId="a0536856759b6721" providerId="LiveId" clId="{787C5324-20FE-8B4A-8BE9-1C4B6BD263F2}" dt="2020-09-27T13:14:17.490" v="48" actId="208"/>
        <pc:sldMkLst>
          <pc:docMk/>
          <pc:sldMk cId="1430959371" sldId="561"/>
        </pc:sldMkLst>
        <pc:spChg chg="mod">
          <ac:chgData name="Yunju Baek" userId="a0536856759b6721" providerId="LiveId" clId="{787C5324-20FE-8B4A-8BE9-1C4B6BD263F2}" dt="2020-09-27T13:13:38.707" v="42"/>
          <ac:spMkLst>
            <pc:docMk/>
            <pc:sldMk cId="1430959371" sldId="561"/>
            <ac:spMk id="2" creationId="{79C41EFC-BE3E-6C4B-A268-6DA91DB96EC4}"/>
          </ac:spMkLst>
        </pc:spChg>
        <pc:spChg chg="del">
          <ac:chgData name="Yunju Baek" userId="a0536856759b6721" providerId="LiveId" clId="{787C5324-20FE-8B4A-8BE9-1C4B6BD263F2}" dt="2020-09-27T13:13:57.428" v="43" actId="931"/>
          <ac:spMkLst>
            <pc:docMk/>
            <pc:sldMk cId="1430959371" sldId="561"/>
            <ac:spMk id="3" creationId="{A14800AE-9474-0744-BA87-AE42E346ADF4}"/>
          </ac:spMkLst>
        </pc:spChg>
        <pc:picChg chg="add mod">
          <ac:chgData name="Yunju Baek" userId="a0536856759b6721" providerId="LiveId" clId="{787C5324-20FE-8B4A-8BE9-1C4B6BD263F2}" dt="2020-09-27T13:14:17.490" v="48" actId="208"/>
          <ac:picMkLst>
            <pc:docMk/>
            <pc:sldMk cId="1430959371" sldId="561"/>
            <ac:picMk id="5" creationId="{01BF025C-EAEF-3941-93AD-33AE46A3CBB7}"/>
          </ac:picMkLst>
        </pc:picChg>
      </pc:sldChg>
    </pc:docChg>
  </pc:docChgLst>
  <pc:docChgLst>
    <pc:chgData name="Yunju Baek" userId="a0536856759b6721" providerId="LiveId" clId="{B090BB4C-1111-4359-98B1-5959AA965F4B}"/>
    <pc:docChg chg="modSld">
      <pc:chgData name="Yunju Baek" userId="a0536856759b6721" providerId="LiveId" clId="{B090BB4C-1111-4359-98B1-5959AA965F4B}" dt="2022-04-04T03:31:21.524" v="1" actId="20577"/>
      <pc:docMkLst>
        <pc:docMk/>
      </pc:docMkLst>
      <pc:sldChg chg="modSp mod">
        <pc:chgData name="Yunju Baek" userId="a0536856759b6721" providerId="LiveId" clId="{B090BB4C-1111-4359-98B1-5959AA965F4B}" dt="2022-04-04T03:31:21.524" v="1" actId="20577"/>
        <pc:sldMkLst>
          <pc:docMk/>
          <pc:sldMk cId="1897963046" sldId="550"/>
        </pc:sldMkLst>
        <pc:spChg chg="mod">
          <ac:chgData name="Yunju Baek" userId="a0536856759b6721" providerId="LiveId" clId="{B090BB4C-1111-4359-98B1-5959AA965F4B}" dt="2022-04-04T03:31:21.524" v="1" actId="20577"/>
          <ac:spMkLst>
            <pc:docMk/>
            <pc:sldMk cId="1897963046" sldId="550"/>
            <ac:spMk id="3" creationId="{00000000-0000-0000-0000-000000000000}"/>
          </ac:spMkLst>
        </pc:spChg>
      </pc:sldChg>
    </pc:docChg>
  </pc:docChgLst>
  <pc:docChgLst>
    <pc:chgData name="Yunju Baek" userId="a0536856759b6721" providerId="LiveId" clId="{4514B208-35F3-4FF0-BABA-F44119D2C156}"/>
    <pc:docChg chg="modSld">
      <pc:chgData name="Yunju Baek" userId="a0536856759b6721" providerId="LiveId" clId="{4514B208-35F3-4FF0-BABA-F44119D2C156}" dt="2021-03-24T06:09:31.345" v="1" actId="20577"/>
      <pc:docMkLst>
        <pc:docMk/>
      </pc:docMkLst>
      <pc:sldChg chg="modSp mod">
        <pc:chgData name="Yunju Baek" userId="a0536856759b6721" providerId="LiveId" clId="{4514B208-35F3-4FF0-BABA-F44119D2C156}" dt="2021-03-24T06:09:31.345" v="1" actId="20577"/>
        <pc:sldMkLst>
          <pc:docMk/>
          <pc:sldMk cId="1897963046" sldId="550"/>
        </pc:sldMkLst>
        <pc:spChg chg="mod">
          <ac:chgData name="Yunju Baek" userId="a0536856759b6721" providerId="LiveId" clId="{4514B208-35F3-4FF0-BABA-F44119D2C156}" dt="2021-03-24T06:09:31.345" v="1" actId="20577"/>
          <ac:spMkLst>
            <pc:docMk/>
            <pc:sldMk cId="1897963046" sldId="55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239000" y="-26987"/>
            <a:ext cx="19685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Pusan National University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Data Lab: Manipulating Bits</a:t>
            </a:r>
            <a:endParaRPr lang="en-US" sz="20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Instructors: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Yunju Baek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Example Puzzles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891" y="1905000"/>
            <a:ext cx="8839200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/*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bitXor - x^y using only ~ and &amp;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Example: bitXor(4, 5) = 1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Legal ops: ~ &amp;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Max ops: 14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Rating: 1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int bitXor(int x, int y) {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 return x^y;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US" altLang="ko-KR" sz="20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$&gt; make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$&gt; ./driver.pl</a:t>
            </a:r>
          </a:p>
        </p:txBody>
      </p:sp>
    </p:spTree>
    <p:extLst>
      <p:ext uri="{BB962C8B-B14F-4D97-AF65-F5344CB8AC3E}">
        <p14:creationId xmlns:p14="http://schemas.microsoft.com/office/powerpoint/2010/main" val="423221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Example Puzzles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puzzle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337" y="1101194"/>
            <a:ext cx="8839200" cy="54938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1. Running './dlc -z' to identify coding rules violations.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/usr/include/stdc-predef.h:1: Warning: Non-includable file &lt;command-line&gt; included from includable file /usr/include/stdc-predef.h.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dlc:bits.c:143:bitXor: </a:t>
            </a:r>
            <a:r>
              <a:rPr lang="en-US" altLang="ko-KR" sz="9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Illegal operator (^)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dlc:bits.c:144:bitXor: Zapping function body!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Compilation Successful (1 warning)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2. Running './bddcheck/check.pl -g' to determine correctness score.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3. Running './dlc -Z' to identify operator count violations.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/usr/include/stdc-predef.h:1: Warning: Non-includable file &lt;command-line&gt; included from includable file /usr/include/stdc-predef.h.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dlc:save-bits.c:143:bitXor: </a:t>
            </a:r>
            <a:r>
              <a:rPr lang="en-US" altLang="ko-KR" sz="9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Illegal operator (^)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dlc:save-bits.c:144:bitXor: Zapping function body!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Compilation Successful (1 warning)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4. Running './bddcheck/check.pl -g -r 2' to determine performance score.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5. Running './dlc -e' to get operator count of each function.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Correctness Results     Perf Results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Points  Rating  Errors  Points  Ops     Puzzle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1       1       0       0       bitXor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1       1       0       0       tmin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2       1       0       0       isTmax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2       1       0       0       allOddBits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2       1       0       0       negate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3       1       0       0       isAsciiDigit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3       1       0       0       conditional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3       1       0       0       isLessOrEqual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logicalNeg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howManyBits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float_twice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float_i2f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float_f2i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Score = 0/63 [0/37 Corr + 0/26 Perf] (0 total operators)</a:t>
            </a:r>
          </a:p>
        </p:txBody>
      </p:sp>
    </p:spTree>
    <p:extLst>
      <p:ext uri="{BB962C8B-B14F-4D97-AF65-F5344CB8AC3E}">
        <p14:creationId xmlns:p14="http://schemas.microsoft.com/office/powerpoint/2010/main" val="128552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Example Puzzles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891" y="1905000"/>
            <a:ext cx="8839200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/*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bitXor - x^y using only ~ and &amp;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Example: bitXor(4, 5) = 1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Legal ops: ~ &amp;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Max ops: 14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Rating: 1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int bitXor(int x, int y) {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 int x_and_y = x&amp;y;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 int x_or_y = ~(~x &amp; ~y);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 return x_or_y &amp; ~x_and_y;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US" altLang="ko-KR" sz="20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$&gt; make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$&gt; ./driver.pl</a:t>
            </a:r>
          </a:p>
        </p:txBody>
      </p:sp>
    </p:spTree>
    <p:extLst>
      <p:ext uri="{BB962C8B-B14F-4D97-AF65-F5344CB8AC3E}">
        <p14:creationId xmlns:p14="http://schemas.microsoft.com/office/powerpoint/2010/main" val="110586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Example Puzzles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puzzle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337" y="1101194"/>
            <a:ext cx="8839200" cy="49398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1. Running './dlc -z' to identify coding rules violations.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/usr/include/stdc-predef.h:1: Warning: Non-includable file &lt;command-line&gt; included from includable file /usr/include/stdc-predef.h.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Compilation Successful (1 warning)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2. Running './bddcheck/check.pl -g' to determine correctness score.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3. Running './dlc -Z' to identify operator count violations.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/usr/include/stdc-predef.h:1: Warning: Non-includable file &lt;command-line&gt; included from includable file /usr/include/stdc-predef.h.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Compilation Successful (1 warning)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4. Running './bddcheck/check.pl -g -r 2' to determine performance score.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5. Running './dlc -e' to get operator count of each function.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Correctness Results     Perf Results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Points  Rating  Errors  Points  Ops     Puzzle</a:t>
            </a:r>
          </a:p>
          <a:p>
            <a:r>
              <a:rPr lang="en-US" altLang="ko-KR" sz="9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       1       0       2       8       bitXor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1       1       0       0       tmin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2       1       0       0       isTmax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2       1       0       0       allOddBits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2       1       0       0       negate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3       1       0       0       isAsciiDigit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3       1       0       0       conditional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3       1       0       0       isLessOrEqual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logicalNeg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howManyBits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float_twice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float_i2f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float_f2i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Score = 3/63 [1/37 Corr + 2/26 Perf] (8 total operators)</a:t>
            </a:r>
          </a:p>
        </p:txBody>
      </p:sp>
    </p:spTree>
    <p:extLst>
      <p:ext uri="{BB962C8B-B14F-4D97-AF65-F5344CB8AC3E}">
        <p14:creationId xmlns:p14="http://schemas.microsoft.com/office/powerpoint/2010/main" val="309980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Helper 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i="1" dirty="0">
                <a:solidFill>
                  <a:srgbClr val="FF0000"/>
                </a:solidFill>
              </a:rPr>
              <a:t>ishow</a:t>
            </a:r>
            <a:r>
              <a:rPr lang="en-US" altLang="ko-KR" dirty="0"/>
              <a:t> and </a:t>
            </a:r>
            <a:r>
              <a:rPr lang="en-US" altLang="ko-KR" i="1" dirty="0">
                <a:solidFill>
                  <a:srgbClr val="FF0000"/>
                </a:solidFill>
              </a:rPr>
              <a:t>fshow</a:t>
            </a:r>
            <a:r>
              <a:rPr lang="en-US" altLang="ko-KR" dirty="0"/>
              <a:t> programs to help you decipher integer and floating point representations respectively.</a:t>
            </a:r>
          </a:p>
          <a:p>
            <a:pPr lvl="1"/>
            <a:r>
              <a:rPr lang="en-US" altLang="ko-KR" dirty="0"/>
              <a:t>$&gt; make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759839"/>
            <a:ext cx="88392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$&gt; ./ishow 15213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Hex = 0x00003b6d,       Signed = 15213, Unsigned = 15213</a:t>
            </a:r>
          </a:p>
          <a:p>
            <a:endParaRPr lang="en-US" altLang="ko-KR" sz="20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$&gt; ./fshow 15213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Floating point value 2.131795354e-41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Bit Representation 0x00003b6d, sign = 0, exponent = 0x00, fraction = 0x003b6d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Denormalized.  +0.0018135309 X 2^(-126)</a:t>
            </a:r>
          </a:p>
        </p:txBody>
      </p:sp>
    </p:spTree>
    <p:extLst>
      <p:ext uri="{BB962C8B-B14F-4D97-AF65-F5344CB8AC3E}">
        <p14:creationId xmlns:p14="http://schemas.microsoft.com/office/powerpoint/2010/main" val="240448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Maximum of 139 points based on the following distribution:</a:t>
            </a:r>
          </a:p>
          <a:p>
            <a:pPr lvl="1"/>
            <a:r>
              <a:rPr lang="en-US" altLang="ko-KR" sz="2200" b="1" dirty="0"/>
              <a:t>79 </a:t>
            </a:r>
            <a:r>
              <a:rPr lang="en-US" altLang="ko-KR" sz="2200" dirty="0"/>
              <a:t>Correctness of code</a:t>
            </a:r>
          </a:p>
          <a:p>
            <a:pPr lvl="1"/>
            <a:r>
              <a:rPr lang="en-US" altLang="ko-KR" sz="2200" b="1" dirty="0"/>
              <a:t>60 </a:t>
            </a:r>
            <a:r>
              <a:rPr lang="en-US" altLang="ko-KR" sz="2200" dirty="0"/>
              <a:t>Performance of code, based on number of operators used in each function.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Your handin was properly autograded.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10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Autograding your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Handy autograding tools</a:t>
            </a:r>
          </a:p>
          <a:p>
            <a:pPr lvl="1"/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Btest</a:t>
            </a:r>
          </a:p>
          <a:p>
            <a:pPr lvl="2"/>
            <a:r>
              <a:rPr lang="en-US" altLang="ko-KR" sz="2200" dirty="0"/>
              <a:t>Checks the functional correctness of the functions in bits.c</a:t>
            </a:r>
          </a:p>
          <a:p>
            <a:pPr lvl="1"/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dlc</a:t>
            </a:r>
          </a:p>
          <a:p>
            <a:pPr lvl="2"/>
            <a:r>
              <a:rPr lang="en-US" altLang="ko-KR" sz="2200" dirty="0"/>
              <a:t>Check for compliance with the coding rules for each puzzle</a:t>
            </a:r>
          </a:p>
          <a:p>
            <a:pPr lvl="1"/>
            <a:r>
              <a:rPr lang="en-US" altLang="ko-KR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driver.pl</a:t>
            </a:r>
          </a:p>
          <a:p>
            <a:pPr lvl="2"/>
            <a:r>
              <a:rPr lang="en-US" altLang="ko-KR" sz="2200" dirty="0">
                <a:solidFill>
                  <a:schemeClr val="tx2"/>
                </a:solidFill>
              </a:rPr>
              <a:t>Compute the correctness and performance points for your solution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$&gt; ./driver.pl</a:t>
            </a:r>
            <a:endParaRPr lang="en-US" altLang="ko-KR" sz="2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93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and debug your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1. </a:t>
            </a:r>
            <a:r>
              <a:rPr lang="en-US" altLang="ko-KR" b="0" dirty="0"/>
              <a:t>Test and debug one function at a time using btest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./btest -f bitAnd -1 23 -2 0xabcd</a:t>
            </a:r>
          </a:p>
          <a:p>
            <a:r>
              <a:rPr lang="en-US" altLang="ko-KR" dirty="0"/>
              <a:t>Step 2. </a:t>
            </a:r>
            <a:r>
              <a:rPr lang="en-US" altLang="ko-KR" b="0" dirty="0"/>
              <a:t>Use </a:t>
            </a: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btest -f</a:t>
            </a:r>
            <a:r>
              <a:rPr lang="en-US" altLang="ko-KR" b="0" dirty="0"/>
              <a:t> to check the correctness of your function against a large number of different input values: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./btest -f isLess</a:t>
            </a:r>
          </a:p>
          <a:p>
            <a:r>
              <a:rPr lang="en-US" altLang="ko-KR" dirty="0"/>
              <a:t>Step 3. </a:t>
            </a:r>
            <a:r>
              <a:rPr lang="en-US" altLang="ko-KR" b="0" dirty="0"/>
              <a:t>Use </a:t>
            </a: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dlc</a:t>
            </a:r>
            <a:r>
              <a:rPr lang="en-US" altLang="ko-KR" b="0" dirty="0"/>
              <a:t> to check that you’ve conformed to the coding rules	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./dlc bits.c</a:t>
            </a:r>
          </a:p>
          <a:p>
            <a:r>
              <a:rPr lang="en-US" altLang="ko-KR" dirty="0"/>
              <a:t>Step 4. </a:t>
            </a:r>
            <a:r>
              <a:rPr lang="en-US" altLang="ko-KR" b="0" dirty="0"/>
              <a:t>Repeat Steps 1–3 for each function. At any point in time, you can compute the total number of correctness and performance points you’ve earned by running the driver program: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./driver.pl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71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Due to 4/19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자정 </a:t>
            </a:r>
            <a:endParaRPr lang="en-US" altLang="ko-KR" dirty="0"/>
          </a:p>
          <a:p>
            <a:pPr lvl="1"/>
            <a:r>
              <a:rPr lang="ko-KR" altLang="en-US" dirty="0" err="1"/>
              <a:t>딜레이</a:t>
            </a:r>
            <a:r>
              <a:rPr lang="ko-KR" altLang="en-US" dirty="0"/>
              <a:t> 감점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20%</a:t>
            </a:r>
            <a:r>
              <a:rPr lang="ko-KR" altLang="en-US" dirty="0"/>
              <a:t> 감점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잠정적임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학번</a:t>
            </a:r>
            <a:r>
              <a:rPr lang="en-US" altLang="ko-KR" dirty="0"/>
              <a:t>_bits.c, 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en-US" altLang="ko-KR" dirty="0" err="1"/>
              <a:t>selfgrade.jpg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PLATO</a:t>
            </a:r>
            <a:r>
              <a:rPr lang="ko-KR" altLang="en-US" dirty="0"/>
              <a:t>에 제출</a:t>
            </a:r>
            <a:endParaRPr lang="en-US" altLang="ko-KR" dirty="0"/>
          </a:p>
          <a:p>
            <a:pPr lvl="1"/>
            <a:r>
              <a:rPr lang="ko-KR" altLang="en-US" dirty="0"/>
              <a:t>학번</a:t>
            </a:r>
            <a:r>
              <a:rPr lang="en-US" altLang="ko-KR" dirty="0"/>
              <a:t>_selfgrade.jpg </a:t>
            </a:r>
            <a:r>
              <a:rPr lang="ko-KR" altLang="en-US" dirty="0"/>
              <a:t>는 최종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driver.pl</a:t>
            </a:r>
            <a:r>
              <a:rPr lang="en-US" altLang="ko-KR" dirty="0"/>
              <a:t> </a:t>
            </a:r>
            <a:r>
              <a:rPr lang="ko-KR" altLang="en-US" dirty="0"/>
              <a:t>출력 캡처 이미지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u="sng" dirty="0"/>
              <a:t>Please Read the </a:t>
            </a:r>
            <a:r>
              <a:rPr lang="en-US" altLang="ko-KR" u="sng" dirty="0" err="1"/>
              <a:t>Writup</a:t>
            </a:r>
            <a:r>
              <a:rPr lang="en-US" altLang="ko-KR" u="sng" dirty="0"/>
              <a:t>.</a:t>
            </a:r>
            <a:r>
              <a:rPr lang="ko-KR" altLang="en-US" u="sng" dirty="0"/>
              <a:t> </a:t>
            </a:r>
            <a:endParaRPr lang="en-US" altLang="ko-KR" u="sng" dirty="0"/>
          </a:p>
          <a:p>
            <a:pPr lvl="1"/>
            <a:r>
              <a:rPr lang="en-US" altLang="ko-KR" dirty="0" err="1"/>
              <a:t>datalab-writeup.pdf</a:t>
            </a:r>
            <a:endParaRPr lang="en-US" altLang="ko-KR" dirty="0"/>
          </a:p>
          <a:p>
            <a:pPr lvl="1"/>
            <a:endParaRPr lang="en-US" altLang="ko-KR" u="sng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7963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41EFC-BE3E-6C4B-A268-6DA91DB9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en-US" altLang="ko-KR" dirty="0" err="1"/>
              <a:t>selfgrade.jpg</a:t>
            </a:r>
            <a:endParaRPr kumimoji="1" lang="ko-Kore-KR" altLang="en-US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01BF025C-EAEF-3941-93AD-33AE46A3C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43000"/>
            <a:ext cx="5706663" cy="557212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095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purpose of this assignment is to become more familiar with bit-level representations of common patterns, integers, and floating-point numbers.</a:t>
            </a:r>
          </a:p>
          <a:p>
            <a:r>
              <a:rPr lang="en-US" altLang="ko-KR" dirty="0"/>
              <a:t>Solve a series of programming “</a:t>
            </a:r>
            <a:r>
              <a:rPr lang="en-US" altLang="ko-KR" dirty="0">
                <a:solidFill>
                  <a:srgbClr val="FF0000"/>
                </a:solidFill>
              </a:rPr>
              <a:t>puzzles</a:t>
            </a:r>
            <a:r>
              <a:rPr lang="en-US" altLang="ko-KR" dirty="0"/>
              <a:t>.”</a:t>
            </a:r>
          </a:p>
          <a:p>
            <a:r>
              <a:rPr lang="en-US" altLang="ko-KR" u="sng" dirty="0"/>
              <a:t>Please Read the </a:t>
            </a:r>
            <a:r>
              <a:rPr lang="en-US" altLang="ko-KR" u="sng" dirty="0" err="1"/>
              <a:t>Writup</a:t>
            </a:r>
            <a:r>
              <a:rPr lang="en-US" altLang="ko-KR" u="sng" dirty="0"/>
              <a:t>. (</a:t>
            </a:r>
            <a:r>
              <a:rPr lang="en-US" altLang="ko-KR" u="sng" dirty="0" err="1"/>
              <a:t>datalab-writeup.pdf</a:t>
            </a:r>
            <a:r>
              <a:rPr lang="en-US" altLang="ko-KR" u="sng" dirty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67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Handout Instructions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 materials are contained in a Unix tar file called        </a:t>
            </a:r>
            <a:r>
              <a:rPr lang="en-US" altLang="ko-KR" i="1" dirty="0"/>
              <a:t>datalab-handout.tar</a:t>
            </a:r>
          </a:p>
          <a:p>
            <a:pPr lvl="1"/>
            <a:r>
              <a:rPr lang="en-US" altLang="ko-KR" dirty="0"/>
              <a:t>You can download from </a:t>
            </a:r>
            <a:r>
              <a:rPr lang="en-US" altLang="ko-KR" b="1" dirty="0"/>
              <a:t>PLATO</a:t>
            </a:r>
          </a:p>
          <a:p>
            <a:r>
              <a:rPr lang="en-US" altLang="ko-KR" dirty="0"/>
              <a:t>You have to extract the tar file in Linux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$&gt; tar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datalab-handout.tar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cs typeface="Calibri" panose="020F0502020204030204" pitchFamily="34" charset="0"/>
              </a:rPr>
              <a:t>The only file you will be modifying and handing in is </a:t>
            </a:r>
            <a:r>
              <a:rPr lang="en-US" altLang="ko-KR" i="1" dirty="0">
                <a:solidFill>
                  <a:srgbClr val="FF0000"/>
                </a:solidFill>
                <a:cs typeface="Calibri" panose="020F0502020204030204" pitchFamily="34" charset="0"/>
              </a:rPr>
              <a:t>bits.c</a:t>
            </a:r>
            <a:r>
              <a:rPr lang="en-US" altLang="ko-KR" dirty="0"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ko-KR" dirty="0">
                <a:cs typeface="Calibri" panose="020F0502020204030204" pitchFamily="34" charset="0"/>
              </a:rPr>
              <a:t>30 programming puzzles</a:t>
            </a:r>
          </a:p>
          <a:p>
            <a:pPr lvl="1"/>
            <a:r>
              <a:rPr lang="en-US" altLang="ko-KR" dirty="0">
                <a:cs typeface="Calibri" panose="020F0502020204030204" pitchFamily="34" charset="0"/>
              </a:rPr>
              <a:t>You have to follow a strict set of coding rules</a:t>
            </a:r>
          </a:p>
          <a:p>
            <a:pPr lvl="2"/>
            <a:r>
              <a:rPr lang="en-US" altLang="ko-KR" dirty="0">
                <a:cs typeface="Calibri" panose="020F0502020204030204" pitchFamily="34" charset="0"/>
              </a:rPr>
              <a:t>No loops or conditionals</a:t>
            </a:r>
          </a:p>
          <a:p>
            <a:pPr lvl="2"/>
            <a:r>
              <a:rPr lang="en-US" altLang="ko-KR" dirty="0">
                <a:cs typeface="Calibri" panose="020F0502020204030204" pitchFamily="34" charset="0"/>
              </a:rPr>
              <a:t>Limited number of C arithmetic and logical operators</a:t>
            </a:r>
          </a:p>
          <a:p>
            <a:pPr lvl="2"/>
            <a:r>
              <a:rPr lang="en-US" altLang="ko-KR" dirty="0"/>
              <a:t>you are </a:t>
            </a:r>
            <a:r>
              <a:rPr lang="en-US" altLang="ko-KR" i="1" dirty="0"/>
              <a:t>only </a:t>
            </a:r>
            <a:r>
              <a:rPr lang="en-US" altLang="ko-KR" dirty="0"/>
              <a:t>allowed to use the following eight operators</a:t>
            </a:r>
          </a:p>
          <a:p>
            <a:pPr lvl="3"/>
            <a:r>
              <a:rPr lang="en-US" altLang="ko-KR" dirty="0">
                <a:cs typeface="Calibri" panose="020F0502020204030204" pitchFamily="34" charset="0"/>
              </a:rPr>
              <a:t>! ˜ &amp; ˆ | + &lt;&lt; &gt;&gt;</a:t>
            </a:r>
          </a:p>
          <a:p>
            <a:r>
              <a:rPr lang="en-US" altLang="ko-KR" b="0" dirty="0">
                <a:solidFill>
                  <a:srgbClr val="FF0000"/>
                </a:solidFill>
              </a:rPr>
              <a:t>WARNING: </a:t>
            </a:r>
            <a:r>
              <a:rPr lang="en-US" altLang="ko-KR" b="0" dirty="0">
                <a:solidFill>
                  <a:schemeClr val="tx2"/>
                </a:solidFill>
              </a:rPr>
              <a:t>Do not let the Windows WinZip program open up your </a:t>
            </a:r>
            <a:r>
              <a:rPr lang="en-US" altLang="ko-KR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.tar </a:t>
            </a:r>
            <a:r>
              <a:rPr lang="en-US" altLang="ko-KR" b="0" dirty="0">
                <a:solidFill>
                  <a:schemeClr val="tx2"/>
                </a:solidFill>
              </a:rPr>
              <a:t>file</a:t>
            </a:r>
            <a:endParaRPr lang="ko-KR" altLang="en-US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3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CA279-AE19-204D-BEBC-D33E9577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bits.c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내용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EB9AD2FA-40F5-CE4F-A81A-3CD87565F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2" y="1181113"/>
            <a:ext cx="8292407" cy="5105400"/>
          </a:xfrm>
        </p:spPr>
      </p:pic>
    </p:spTree>
    <p:extLst>
      <p:ext uri="{BB962C8B-B14F-4D97-AF65-F5344CB8AC3E}">
        <p14:creationId xmlns:p14="http://schemas.microsoft.com/office/powerpoint/2010/main" val="253674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Puzzles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 Manipulations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Two’s Complement Arithmetic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9B55B6-1F53-4892-BF33-AAA124AD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46" y="1905000"/>
            <a:ext cx="7781925" cy="1409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54EB1B-3132-4396-ACDF-D8DE4E5C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70" y="4419600"/>
            <a:ext cx="71532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Puzzles: </a:t>
            </a:r>
            <a:r>
              <a:rPr lang="en-US" altLang="ko-KR" sz="3200" dirty="0"/>
              <a:t>INTEGER CODING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 You are expressly forbidden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Use any control constructs such as if, do, while, for, switch,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Define or use any macros.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Define any additional functions in this file.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Call any functions.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Use any other operations, such as &amp;&amp;, ||, -, or ?: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Use any form of casting.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Use any data type other than int.  This implies that you cannot use arrays, structs, or unions.</a:t>
            </a:r>
          </a:p>
          <a:p>
            <a:r>
              <a:rPr lang="en-US" altLang="ko-KR" sz="2000" dirty="0"/>
              <a:t> You may assume that your machine: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/>
              <a:t>Uses 2s complement, 32-bit representations of integers.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/>
              <a:t>Performs right shifts arithmetically.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/>
              <a:t>Has unpredictable behavior when shifting an integer by more than the word size.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YOU MUST CAREFULLY READ THE CODING RULES DESCRIBED in bits.c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3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Puzzles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Floating-Point Operations</a:t>
            </a:r>
          </a:p>
          <a:p>
            <a:pPr lvl="1"/>
            <a:r>
              <a:rPr lang="en-US" altLang="ko-KR" sz="2200" dirty="0"/>
              <a:t>You are allowed to use standard control structures (conditionals, loops)</a:t>
            </a:r>
          </a:p>
          <a:p>
            <a:pPr lvl="1"/>
            <a:r>
              <a:rPr lang="en-US" altLang="ko-KR" sz="2200" dirty="0"/>
              <a:t>You may not use any floating point data types, operations, or constants</a:t>
            </a: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193F38-5DAB-41EB-A2D7-A13E89E5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62" y="3505200"/>
            <a:ext cx="51625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altLang="ko-KR" dirty="0"/>
              <a:t>The Puzzles: </a:t>
            </a:r>
            <a:r>
              <a:rPr lang="en-US" altLang="ko-KR" sz="3200" dirty="0"/>
              <a:t>FLOATING POINT CODING RULES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are expressly forbidden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Define or use any macros.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Define any additional functions in this file.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Call any functions.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Use any form of casting.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Use any data type other than int or unsigned.  This means that you cannot use arrays, structs, or unions.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Use any floating point data types, operations, or constants.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YOU MUST CAREFULLY READ THE CODING RULES DESCRIBED in bits.c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1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Example Puzzles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891" y="1905000"/>
            <a:ext cx="8839200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/*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bitXor - x^y using only ~ and &amp;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Example: bitXor(4, 5) = 1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Legal ops: ~ &amp;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Max ops: 14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Rating: 1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int bitXor(int x, int y) {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 return 2;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485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21660</TotalTime>
  <Words>1583</Words>
  <Application>Microsoft Macintosh PowerPoint</Application>
  <PresentationFormat>화면 슬라이드 쇼(4:3)</PresentationFormat>
  <Paragraphs>218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Data Lab: Manipulating Bits</vt:lpstr>
      <vt:lpstr>Introduction</vt:lpstr>
      <vt:lpstr>Handout Instructions</vt:lpstr>
      <vt:lpstr>bits.c 내용</vt:lpstr>
      <vt:lpstr>The Puzzles</vt:lpstr>
      <vt:lpstr>The Puzzles: INTEGER CODING RULES</vt:lpstr>
      <vt:lpstr>The Puzzles</vt:lpstr>
      <vt:lpstr>The Puzzles: FLOATING POINT CODING RULES</vt:lpstr>
      <vt:lpstr>The Example Puzzles</vt:lpstr>
      <vt:lpstr>The Example Puzzles</vt:lpstr>
      <vt:lpstr>The Example Puzzles</vt:lpstr>
      <vt:lpstr>The Example Puzzles</vt:lpstr>
      <vt:lpstr>The Example Puzzles</vt:lpstr>
      <vt:lpstr>Helper Programs</vt:lpstr>
      <vt:lpstr>Evaluation</vt:lpstr>
      <vt:lpstr>Autograding your work</vt:lpstr>
      <vt:lpstr>Test and debug your function</vt:lpstr>
      <vt:lpstr>Submission</vt:lpstr>
      <vt:lpstr>학번_selfgrade.jpg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Yunju Baek</cp:lastModifiedBy>
  <cp:revision>942</cp:revision>
  <cp:lastPrinted>2011-09-12T20:37:42Z</cp:lastPrinted>
  <dcterms:created xsi:type="dcterms:W3CDTF">2012-09-11T15:51:41Z</dcterms:created>
  <dcterms:modified xsi:type="dcterms:W3CDTF">2023-04-05T04:14:10Z</dcterms:modified>
  <cp:category/>
</cp:coreProperties>
</file>