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4"/>
  </p:sldMasterIdLst>
  <p:notesMasterIdLst>
    <p:notesMasterId r:id="rId8"/>
  </p:notesMasterIdLst>
  <p:sldIdLst>
    <p:sldId id="279" r:id="rId5"/>
    <p:sldId id="284" r:id="rId6"/>
    <p:sldId id="28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i6vf2MdGok81PWTCGiY1WS8e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49C08-AF94-41B0-A08E-4FA528BEDC35}" v="97" dt="2022-09-12T22:28:57.034"/>
    <p1510:client id="{169F6550-388D-433B-BB6A-B077E666EDEE}" v="77" dt="2022-09-21T05:53:13.736"/>
    <p1510:client id="{E446E493-A5E6-4BA9-A843-EFAA92D1B0CB}" v="745" dt="2022-09-12T23:15:4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36" Type="http://customschemas.google.com/relationships/presentationmetadata" Target="metadata"/><Relationship Id="rId4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정환" userId="S::jeonghwan@pusan.ac.kr::06831ae9-e18a-4026-92d2-3117e169903f" providerId="AD" clId="Web-{7DF49C08-AF94-41B0-A08E-4FA528BEDC35}"/>
    <pc:docChg chg="modSld">
      <pc:chgData name="강정환" userId="S::jeonghwan@pusan.ac.kr::06831ae9-e18a-4026-92d2-3117e169903f" providerId="AD" clId="Web-{7DF49C08-AF94-41B0-A08E-4FA528BEDC35}" dt="2022-09-12T22:28:54.456" v="91" actId="20577"/>
      <pc:docMkLst>
        <pc:docMk/>
      </pc:docMkLst>
      <pc:sldChg chg="modSp">
        <pc:chgData name="강정환" userId="S::jeonghwan@pusan.ac.kr::06831ae9-e18a-4026-92d2-3117e169903f" providerId="AD" clId="Web-{7DF49C08-AF94-41B0-A08E-4FA528BEDC35}" dt="2022-09-12T22:28:54.456" v="91" actId="20577"/>
        <pc:sldMkLst>
          <pc:docMk/>
          <pc:sldMk cId="3300855142" sldId="280"/>
        </pc:sldMkLst>
        <pc:spChg chg="mod">
          <ac:chgData name="강정환" userId="S::jeonghwan@pusan.ac.kr::06831ae9-e18a-4026-92d2-3117e169903f" providerId="AD" clId="Web-{7DF49C08-AF94-41B0-A08E-4FA528BEDC35}" dt="2022-09-12T22:28:54.456" v="91" actId="20577"/>
          <ac:spMkLst>
            <pc:docMk/>
            <pc:sldMk cId="3300855142" sldId="280"/>
            <ac:spMk id="6" creationId="{BF227C59-E601-5ADD-071E-74267C43645C}"/>
          </ac:spMkLst>
        </pc:spChg>
      </pc:sldChg>
    </pc:docChg>
  </pc:docChgLst>
  <pc:docChgLst>
    <pc:chgData name="송수현" userId="S::sshpnu@pusan.ac.kr::5c09f7d2-b262-46ea-aa14-35049d7e3aef" providerId="AD" clId="Web-{169F6550-388D-433B-BB6A-B077E666EDEE}"/>
    <pc:docChg chg="modSld">
      <pc:chgData name="송수현" userId="S::sshpnu@pusan.ac.kr::5c09f7d2-b262-46ea-aa14-35049d7e3aef" providerId="AD" clId="Web-{169F6550-388D-433B-BB6A-B077E666EDEE}" dt="2022-09-21T05:53:05.705" v="1"/>
      <pc:docMkLst>
        <pc:docMk/>
      </pc:docMkLst>
      <pc:sldChg chg="addSp delSp">
        <pc:chgData name="송수현" userId="S::sshpnu@pusan.ac.kr::5c09f7d2-b262-46ea-aa14-35049d7e3aef" providerId="AD" clId="Web-{169F6550-388D-433B-BB6A-B077E666EDEE}" dt="2022-09-21T05:53:05.705" v="1"/>
        <pc:sldMkLst>
          <pc:docMk/>
          <pc:sldMk cId="3300855142" sldId="280"/>
        </pc:sldMkLst>
        <pc:spChg chg="add del">
          <ac:chgData name="송수현" userId="S::sshpnu@pusan.ac.kr::5c09f7d2-b262-46ea-aa14-35049d7e3aef" providerId="AD" clId="Web-{169F6550-388D-433B-BB6A-B077E666EDEE}" dt="2022-09-21T05:53:05.705" v="1"/>
          <ac:spMkLst>
            <pc:docMk/>
            <pc:sldMk cId="3300855142" sldId="280"/>
            <ac:spMk id="7" creationId="{1657BBB9-BE66-1DE7-F2C7-246CF41CEB18}"/>
          </ac:spMkLst>
        </pc:spChg>
      </pc:sldChg>
    </pc:docChg>
  </pc:docChgLst>
  <pc:docChgLst>
    <pc:chgData name="강정환" userId="S::jeonghwan@pusan.ac.kr::06831ae9-e18a-4026-92d2-3117e169903f" providerId="AD" clId="Web-{E446E493-A5E6-4BA9-A843-EFAA92D1B0CB}"/>
    <pc:docChg chg="addSld delSld modSld">
      <pc:chgData name="강정환" userId="S::jeonghwan@pusan.ac.kr::06831ae9-e18a-4026-92d2-3117e169903f" providerId="AD" clId="Web-{E446E493-A5E6-4BA9-A843-EFAA92D1B0CB}" dt="2022-09-12T23:15:47.399" v="689" actId="20577"/>
      <pc:docMkLst>
        <pc:docMk/>
      </pc:docMkLst>
      <pc:sldChg chg="addSp delSp modSp">
        <pc:chgData name="강정환" userId="S::jeonghwan@pusan.ac.kr::06831ae9-e18a-4026-92d2-3117e169903f" providerId="AD" clId="Web-{E446E493-A5E6-4BA9-A843-EFAA92D1B0CB}" dt="2022-09-12T22:50:16.977" v="340" actId="20577"/>
        <pc:sldMkLst>
          <pc:docMk/>
          <pc:sldMk cId="3300855142" sldId="280"/>
        </pc:sldMkLst>
        <pc:spChg chg="add mod">
          <ac:chgData name="강정환" userId="S::jeonghwan@pusan.ac.kr::06831ae9-e18a-4026-92d2-3117e169903f" providerId="AD" clId="Web-{E446E493-A5E6-4BA9-A843-EFAA92D1B0CB}" dt="2022-09-12T22:34:03.169" v="9"/>
          <ac:spMkLst>
            <pc:docMk/>
            <pc:sldMk cId="3300855142" sldId="280"/>
            <ac:spMk id="4" creationId="{4D833E12-3113-28A6-3C78-5FBFD05D3D3A}"/>
          </ac:spMkLst>
        </pc:spChg>
        <pc:spChg chg="mod">
          <ac:chgData name="강정환" userId="S::jeonghwan@pusan.ac.kr::06831ae9-e18a-4026-92d2-3117e169903f" providerId="AD" clId="Web-{E446E493-A5E6-4BA9-A843-EFAA92D1B0CB}" dt="2022-09-12T22:50:16.977" v="340" actId="20577"/>
          <ac:spMkLst>
            <pc:docMk/>
            <pc:sldMk cId="3300855142" sldId="280"/>
            <ac:spMk id="6" creationId="{BF227C59-E601-5ADD-071E-74267C43645C}"/>
          </ac:spMkLst>
        </pc:spChg>
        <pc:spChg chg="add mod">
          <ac:chgData name="강정환" userId="S::jeonghwan@pusan.ac.kr::06831ae9-e18a-4026-92d2-3117e169903f" providerId="AD" clId="Web-{E446E493-A5E6-4BA9-A843-EFAA92D1B0CB}" dt="2022-09-12T22:41:07.635" v="131" actId="20577"/>
          <ac:spMkLst>
            <pc:docMk/>
            <pc:sldMk cId="3300855142" sldId="280"/>
            <ac:spMk id="8" creationId="{0283F931-307F-236E-DBB3-6D582DE0585D}"/>
          </ac:spMkLst>
        </pc:spChg>
        <pc:spChg chg="add mod">
          <ac:chgData name="강정환" userId="S::jeonghwan@pusan.ac.kr::06831ae9-e18a-4026-92d2-3117e169903f" providerId="AD" clId="Web-{E446E493-A5E6-4BA9-A843-EFAA92D1B0CB}" dt="2022-09-12T22:40:20.240" v="113" actId="14100"/>
          <ac:spMkLst>
            <pc:docMk/>
            <pc:sldMk cId="3300855142" sldId="280"/>
            <ac:spMk id="9" creationId="{ED74C17D-7536-FD93-978E-B9631814892D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12.079" v="137" actId="20577"/>
          <ac:spMkLst>
            <pc:docMk/>
            <pc:sldMk cId="3300855142" sldId="280"/>
            <ac:spMk id="10" creationId="{F50683C6-FAC3-016B-BFA6-42A3F29909AE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48.205" v="140" actId="14100"/>
          <ac:spMkLst>
            <pc:docMk/>
            <pc:sldMk cId="3300855142" sldId="280"/>
            <ac:spMk id="11" creationId="{5CDDE8A8-DB62-5D37-D774-6B12589BA2A3}"/>
          </ac:spMkLst>
        </pc:spChg>
        <pc:spChg chg="add mod">
          <ac:chgData name="강정환" userId="S::jeonghwan@pusan.ac.kr::06831ae9-e18a-4026-92d2-3117e169903f" providerId="AD" clId="Web-{E446E493-A5E6-4BA9-A843-EFAA92D1B0CB}" dt="2022-09-12T22:45:54.236" v="143" actId="20577"/>
          <ac:spMkLst>
            <pc:docMk/>
            <pc:sldMk cId="3300855142" sldId="280"/>
            <ac:spMk id="12" creationId="{9EE68F06-998B-3C30-C21E-C9E43A4BB9F3}"/>
          </ac:spMkLst>
        </pc:spChg>
        <pc:picChg chg="add mod">
          <ac:chgData name="강정환" userId="S::jeonghwan@pusan.ac.kr::06831ae9-e18a-4026-92d2-3117e169903f" providerId="AD" clId="Web-{E446E493-A5E6-4BA9-A843-EFAA92D1B0CB}" dt="2022-09-12T22:33:41.809" v="4" actId="1076"/>
          <ac:picMkLst>
            <pc:docMk/>
            <pc:sldMk cId="3300855142" sldId="280"/>
            <ac:picMk id="3" creationId="{8D8D695F-32DF-D1F0-C360-53497DBCBBD8}"/>
          </ac:picMkLst>
        </pc:picChg>
        <pc:picChg chg="del">
          <ac:chgData name="강정환" userId="S::jeonghwan@pusan.ac.kr::06831ae9-e18a-4026-92d2-3117e169903f" providerId="AD" clId="Web-{E446E493-A5E6-4BA9-A843-EFAA92D1B0CB}" dt="2022-09-12T22:33:34.105" v="0"/>
          <ac:picMkLst>
            <pc:docMk/>
            <pc:sldMk cId="3300855142" sldId="280"/>
            <ac:picMk id="7" creationId="{EAFF0AD1-B847-1E28-C47E-C63FE4997362}"/>
          </ac:picMkLst>
        </pc:picChg>
      </pc:sldChg>
      <pc:sldChg chg="new del">
        <pc:chgData name="강정환" userId="S::jeonghwan@pusan.ac.kr::06831ae9-e18a-4026-92d2-3117e169903f" providerId="AD" clId="Web-{E446E493-A5E6-4BA9-A843-EFAA92D1B0CB}" dt="2022-09-12T22:52:30.793" v="344"/>
        <pc:sldMkLst>
          <pc:docMk/>
          <pc:sldMk cId="2443302537" sldId="281"/>
        </pc:sldMkLst>
      </pc:sldChg>
      <pc:sldChg chg="del">
        <pc:chgData name="강정환" userId="S::jeonghwan@pusan.ac.kr::06831ae9-e18a-4026-92d2-3117e169903f" providerId="AD" clId="Web-{E446E493-A5E6-4BA9-A843-EFAA92D1B0CB}" dt="2022-09-12T22:42:39.794" v="132"/>
        <pc:sldMkLst>
          <pc:docMk/>
          <pc:sldMk cId="3235248207" sldId="281"/>
        </pc:sldMkLst>
      </pc:sldChg>
      <pc:sldChg chg="modSp new">
        <pc:chgData name="강정환" userId="S::jeonghwan@pusan.ac.kr::06831ae9-e18a-4026-92d2-3117e169903f" providerId="AD" clId="Web-{E446E493-A5E6-4BA9-A843-EFAA92D1B0CB}" dt="2022-09-12T23:15:47.399" v="689" actId="20577"/>
        <pc:sldMkLst>
          <pc:docMk/>
          <pc:sldMk cId="564858912" sldId="282"/>
        </pc:sldMkLst>
        <pc:spChg chg="mod">
          <ac:chgData name="강정환" userId="S::jeonghwan@pusan.ac.kr::06831ae9-e18a-4026-92d2-3117e169903f" providerId="AD" clId="Web-{E446E493-A5E6-4BA9-A843-EFAA92D1B0CB}" dt="2022-09-12T22:52:44.418" v="352" actId="20577"/>
          <ac:spMkLst>
            <pc:docMk/>
            <pc:sldMk cId="564858912" sldId="282"/>
            <ac:spMk id="2" creationId="{04753016-01C4-1097-15B4-E10B5E44608C}"/>
          </ac:spMkLst>
        </pc:spChg>
        <pc:spChg chg="mod">
          <ac:chgData name="강정환" userId="S::jeonghwan@pusan.ac.kr::06831ae9-e18a-4026-92d2-3117e169903f" providerId="AD" clId="Web-{E446E493-A5E6-4BA9-A843-EFAA92D1B0CB}" dt="2022-09-12T23:15:47.399" v="689" actId="20577"/>
          <ac:spMkLst>
            <pc:docMk/>
            <pc:sldMk cId="564858912" sldId="282"/>
            <ac:spMk id="3" creationId="{2B0064BC-CBA2-D27D-F1E1-89509908AF5F}"/>
          </ac:spMkLst>
        </pc:spChg>
      </pc:sldChg>
      <pc:sldChg chg="del">
        <pc:chgData name="강정환" userId="S::jeonghwan@pusan.ac.kr::06831ae9-e18a-4026-92d2-3117e169903f" providerId="AD" clId="Web-{E446E493-A5E6-4BA9-A843-EFAA92D1B0CB}" dt="2022-09-12T22:42:41.294" v="133"/>
        <pc:sldMkLst>
          <pc:docMk/>
          <pc:sldMk cId="2346047509" sldId="282"/>
        </pc:sldMkLst>
      </pc:sldChg>
      <pc:sldChg chg="del">
        <pc:chgData name="강정환" userId="S::jeonghwan@pusan.ac.kr::06831ae9-e18a-4026-92d2-3117e169903f" providerId="AD" clId="Web-{E446E493-A5E6-4BA9-A843-EFAA92D1B0CB}" dt="2022-09-12T22:42:42.403" v="134"/>
        <pc:sldMkLst>
          <pc:docMk/>
          <pc:sldMk cId="417526785" sldId="283"/>
        </pc:sldMkLst>
      </pc:sldChg>
      <pc:sldChg chg="del">
        <pc:chgData name="강정환" userId="S::jeonghwan@pusan.ac.kr::06831ae9-e18a-4026-92d2-3117e169903f" providerId="AD" clId="Web-{E446E493-A5E6-4BA9-A843-EFAA92D1B0CB}" dt="2022-09-12T22:52:19.683" v="341"/>
        <pc:sldMkLst>
          <pc:docMk/>
          <pc:sldMk cId="373935339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2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 hasCustomPrompt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  <a:endParaRPr dirty="0"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1"/>
          </p:nvPr>
        </p:nvSpPr>
        <p:spPr>
          <a:xfrm>
            <a:off x="6286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2"/>
          </p:nvPr>
        </p:nvSpPr>
        <p:spPr>
          <a:xfrm>
            <a:off x="4629150" y="1164921"/>
            <a:ext cx="3886200" cy="501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67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627459" y="1150960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629842" y="1974872"/>
            <a:ext cx="3868340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3"/>
          </p:nvPr>
        </p:nvSpPr>
        <p:spPr>
          <a:xfrm>
            <a:off x="4627959" y="1150960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4"/>
          </p:nvPr>
        </p:nvSpPr>
        <p:spPr>
          <a:xfrm>
            <a:off x="4629150" y="1974872"/>
            <a:ext cx="3887391" cy="421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0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628650" y="1151326"/>
            <a:ext cx="7886700" cy="502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/>
          <p:nvPr/>
        </p:nvSpPr>
        <p:spPr>
          <a:xfrm>
            <a:off x="838200" y="1047809"/>
            <a:ext cx="767715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628650" y="1047809"/>
            <a:ext cx="497417" cy="1035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E27D6-4E6D-8439-4FEE-272A4960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(Lab 01):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Travel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Photos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2EFE8-663E-7432-1250-623258E9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4921"/>
            <a:ext cx="7886700" cy="144849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Summary</a:t>
            </a:r>
          </a:p>
          <a:p>
            <a:pPr lvl="1"/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small project to create a web site for sharing the travel photos</a:t>
            </a:r>
          </a:p>
          <a:p>
            <a:pPr lvl="1"/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ko-KR" altLang="en-US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96627-3DCB-3DCA-13B2-C1C2B9B990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 smtClean="0"/>
              <a:t>1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F0A7503-FDD9-52F8-6F53-C3D42966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30" y="2319925"/>
            <a:ext cx="4478339" cy="4461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867B3B-082C-3F32-89AD-C752415D1835}"/>
              </a:ext>
            </a:extLst>
          </p:cNvPr>
          <p:cNvSpPr/>
          <p:nvPr/>
        </p:nvSpPr>
        <p:spPr>
          <a:xfrm>
            <a:off x="6457950" y="2074992"/>
            <a:ext cx="2274471" cy="10690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Template is available on Plato</a:t>
            </a:r>
            <a:endParaRPr lang="ko-KR" altLang="en-US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1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F2F8-E45A-CF47-F710-1939D690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(Lab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01):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Share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Your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Travel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Photos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A2BCE-84BE-1EE5-00AE-2732A3E1E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F227C59-E601-5ADD-071E-74267C43645C}"/>
              </a:ext>
            </a:extLst>
          </p:cNvPr>
          <p:cNvSpPr txBox="1">
            <a:spLocks/>
          </p:cNvSpPr>
          <p:nvPr/>
        </p:nvSpPr>
        <p:spPr>
          <a:xfrm>
            <a:off x="4042976" y="1122101"/>
            <a:ext cx="5053829" cy="52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Wingdings"/>
              <a:buChar char="ü"/>
            </a:pPr>
            <a:r>
              <a:rPr lang="ko-KR" altLang="en-US" sz="1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Goals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00000"/>
              </a:lnSpc>
              <a:buAutoNum type="arabi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 a &lt;nav&gt; tag, including an unordered list to display the links to Description, Related Photos and Reviews in the same page.</a:t>
            </a:r>
          </a:p>
          <a:p>
            <a:pPr lvl="1">
              <a:lnSpc>
                <a:spcPct val="100000"/>
              </a:lnSpc>
              <a:buAutoNum type="arabi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 the Central Park image (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images/central-park.jpg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and add a caption as shown on the left. When adding the image, use &lt;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tag and add alternative text and title by using the related properties.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Inside &lt;section&gt;, place the small-sized images side-by-side, and when each is clicked, display its larger image. The way of displaying the larger image is up to you. The name of the small image is 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images/related-square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.jpg</a:t>
            </a:r>
            <a:r>
              <a:rPr lang="ko-KR" altLang="en-US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=1,2,3), and the name of large image is 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images/related-large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.jpg (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sz="1400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=1,2,3)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To add small-sized images, use &lt;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 tag, and also add alternative text and title by using the related properties for each image.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8D8D695F-32DF-D1F0-C360-53497DBC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2" y="1252103"/>
            <a:ext cx="4282289" cy="54326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D833E12-3113-28A6-3C78-5FBFD05D3D3A}"/>
              </a:ext>
            </a:extLst>
          </p:cNvPr>
          <p:cNvSpPr/>
          <p:nvPr/>
        </p:nvSpPr>
        <p:spPr>
          <a:xfrm>
            <a:off x="348463" y="1764670"/>
            <a:ext cx="671466" cy="36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3F931-307F-236E-DBB3-6D582DE0585D}"/>
              </a:ext>
            </a:extLst>
          </p:cNvPr>
          <p:cNvSpPr txBox="1"/>
          <p:nvPr/>
        </p:nvSpPr>
        <p:spPr>
          <a:xfrm>
            <a:off x="1026058" y="1814653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4C17D-7536-FD93-978E-B9631814892D}"/>
              </a:ext>
            </a:extLst>
          </p:cNvPr>
          <p:cNvSpPr/>
          <p:nvPr/>
        </p:nvSpPr>
        <p:spPr>
          <a:xfrm>
            <a:off x="223034" y="4358016"/>
            <a:ext cx="2187921" cy="920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683C6-FAC3-016B-BFA6-42A3F29909AE}"/>
              </a:ext>
            </a:extLst>
          </p:cNvPr>
          <p:cNvSpPr txBox="1"/>
          <p:nvPr/>
        </p:nvSpPr>
        <p:spPr>
          <a:xfrm>
            <a:off x="2517899" y="4698653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DDE8A8-DB62-5D37-D774-6B12589BA2A3}"/>
              </a:ext>
            </a:extLst>
          </p:cNvPr>
          <p:cNvSpPr/>
          <p:nvPr/>
        </p:nvSpPr>
        <p:spPr>
          <a:xfrm>
            <a:off x="453708" y="2656907"/>
            <a:ext cx="2240732" cy="141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68F06-998B-3C30-C21E-C9E43A4BB9F3}"/>
              </a:ext>
            </a:extLst>
          </p:cNvPr>
          <p:cNvSpPr txBox="1"/>
          <p:nvPr/>
        </p:nvSpPr>
        <p:spPr>
          <a:xfrm>
            <a:off x="2750176" y="3198889"/>
            <a:ext cx="1207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&lt;&lt;= </a:t>
            </a:r>
            <a:r>
              <a:rPr lang="ko-KR" altLang="en-US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Goal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2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350AE6-5A62-15B6-4F9E-EB552FB19681}"/>
              </a:ext>
            </a:extLst>
          </p:cNvPr>
          <p:cNvSpPr/>
          <p:nvPr/>
        </p:nvSpPr>
        <p:spPr>
          <a:xfrm>
            <a:off x="2098086" y="6100042"/>
            <a:ext cx="5645370" cy="57591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Your implementation must look the same as the captured screenshot on the left</a:t>
            </a:r>
            <a:r>
              <a:rPr lang="ko-KR" altLang="en-US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including contents, layouts, etc.</a:t>
            </a:r>
            <a:endParaRPr lang="ko-KR" altLang="en-US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4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3016-01C4-1097-15B4-E10B5E4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Assignment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064BC-CBA2-D27D-F1E1-89509908A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 01</a:t>
            </a:r>
          </a:p>
          <a:p>
            <a:pPr lvl="1"/>
            <a:r>
              <a:rPr lang="en-US" altLang="ko-KR" dirty="0"/>
              <a:t>1st deadline : by the end of the class (9/19 Tue, 14:45)</a:t>
            </a:r>
          </a:p>
          <a:p>
            <a:pPr lvl="1"/>
            <a:r>
              <a:rPr lang="en-US" altLang="ko-KR" dirty="0"/>
              <a:t>2nd deadline</a:t>
            </a:r>
            <a:r>
              <a:rPr lang="ko-KR" altLang="en-US" dirty="0"/>
              <a:t> </a:t>
            </a:r>
            <a:r>
              <a:rPr lang="en-US" altLang="ko-KR" dirty="0"/>
              <a:t>: in seven days after the class</a:t>
            </a:r>
            <a:r>
              <a:rPr lang="ko-KR" altLang="en-US" dirty="0"/>
              <a:t> </a:t>
            </a:r>
            <a:r>
              <a:rPr lang="en-US" altLang="ko-KR" dirty="0"/>
              <a:t>(~9/25 Mon,</a:t>
            </a:r>
            <a:r>
              <a:rPr lang="ko-KR" altLang="en-US" dirty="0"/>
              <a:t> </a:t>
            </a:r>
            <a:r>
              <a:rPr lang="en-US" altLang="ko-KR" dirty="0"/>
              <a:t>23:55)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4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98AAFFBDBC3E4AABD67ADB86C50FCA" ma:contentTypeVersion="17" ma:contentTypeDescription="새 문서를 만듭니다." ma:contentTypeScope="" ma:versionID="e58c523578fcbbe2fa7ff52abb85004c">
  <xsd:schema xmlns:xsd="http://www.w3.org/2001/XMLSchema" xmlns:xs="http://www.w3.org/2001/XMLSchema" xmlns:p="http://schemas.microsoft.com/office/2006/metadata/properties" xmlns:ns2="8b14e07b-92f9-48d8-8013-ae66741efc88" xmlns:ns3="c8c7b166-05c7-4969-8c22-99fe34f01624" targetNamespace="http://schemas.microsoft.com/office/2006/metadata/properties" ma:root="true" ma:fieldsID="49145269599e4dda09810970a0ea8d2f" ns2:_="" ns3:_="">
    <xsd:import namespace="8b14e07b-92f9-48d8-8013-ae66741efc88"/>
    <xsd:import namespace="c8c7b166-05c7-4969-8c22-99fe34f016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e07b-92f9-48d8-8013-ae66741ef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65cac84d-7232-4135-91ad-c4ab030834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7b166-05c7-4969-8c22-99fe34f0162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e0c0765-8f5a-4b04-9561-0671adb9764a}" ma:internalName="TaxCatchAll" ma:showField="CatchAllData" ma:web="c8c7b166-05c7-4969-8c22-99fe34f016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14e07b-92f9-48d8-8013-ae66741efc88">
      <Terms xmlns="http://schemas.microsoft.com/office/infopath/2007/PartnerControls"/>
    </lcf76f155ced4ddcb4097134ff3c332f>
    <TaxCatchAll xmlns="c8c7b166-05c7-4969-8c22-99fe34f01624" xsi:nil="true"/>
  </documentManagement>
</p:properties>
</file>

<file path=customXml/itemProps1.xml><?xml version="1.0" encoding="utf-8"?>
<ds:datastoreItem xmlns:ds="http://schemas.openxmlformats.org/officeDocument/2006/customXml" ds:itemID="{62E01C67-3CDB-4277-9A94-361E25A54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4e07b-92f9-48d8-8013-ae66741efc88"/>
    <ds:schemaRef ds:uri="c8c7b166-05c7-4969-8c22-99fe34f01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007BA4-4077-464C-A285-74F03B64C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1A281B-536F-47F3-B580-E60B72F419AA}">
  <ds:schemaRefs>
    <ds:schemaRef ds:uri="http://schemas.microsoft.com/office/2006/metadata/properties"/>
    <ds:schemaRef ds:uri="http://schemas.microsoft.com/office/infopath/2007/PartnerControls"/>
    <ds:schemaRef ds:uri="8b14e07b-92f9-48d8-8013-ae66741efc88"/>
    <ds:schemaRef ds:uri="c8c7b166-05c7-4969-8c22-99fe34f016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271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나눔스퀘어_ac</vt:lpstr>
      <vt:lpstr>나눔스퀘어_ac Bold</vt:lpstr>
      <vt:lpstr>Malgun Gothic</vt:lpstr>
      <vt:lpstr>Arial</vt:lpstr>
      <vt:lpstr>Calibri</vt:lpstr>
      <vt:lpstr>Wingdings</vt:lpstr>
      <vt:lpstr>Office 테마</vt:lpstr>
      <vt:lpstr>Project 1 (Lab 01): Share Your Travel Photos</vt:lpstr>
      <vt:lpstr>Project 1 (Lab 01): Share Your Travel Photos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강정환</dc:creator>
  <cp:lastModifiedBy>태운 김</cp:lastModifiedBy>
  <cp:revision>195</cp:revision>
  <dcterms:created xsi:type="dcterms:W3CDTF">2021-07-02T05:52:22Z</dcterms:created>
  <dcterms:modified xsi:type="dcterms:W3CDTF">2023-09-17T23:56:34Z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0x010100F498AAFFBDBC3E4AABD67ADB86C50FCA</vt:lpwstr>
  </property>
  <property fmtid="{D5CDD505-2E9C-101B-9397-08002B2CF9AE}" pid="3" name="MediaServiceImageTags">
    <vt:lpwstr/>
  </property>
</Properties>
</file>