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5" r:id="rId3"/>
    <p:sldId id="342" r:id="rId4"/>
    <p:sldId id="333" r:id="rId5"/>
    <p:sldId id="336" r:id="rId6"/>
    <p:sldId id="337" r:id="rId7"/>
    <p:sldId id="341" r:id="rId8"/>
    <p:sldId id="356" r:id="rId9"/>
    <p:sldId id="357" r:id="rId10"/>
    <p:sldId id="343" r:id="rId11"/>
    <p:sldId id="348" r:id="rId12"/>
    <p:sldId id="358" r:id="rId13"/>
    <p:sldId id="349" r:id="rId14"/>
    <p:sldId id="354" r:id="rId15"/>
    <p:sldId id="355" r:id="rId16"/>
    <p:sldId id="266" r:id="rId17"/>
  </p:sldIdLst>
  <p:sldSz cx="9144000" cy="6858000" type="screen4x3"/>
  <p:notesSz cx="10234613" cy="7104063"/>
  <p:embeddedFontLst>
    <p:embeddedFont>
      <p:font typeface="나눔고딕" panose="020D0604000000000000" pitchFamily="50" charset="-127"/>
      <p:regular r:id="rId20"/>
      <p:bold r:id="rId21"/>
    </p:embeddedFont>
    <p:embeddedFont>
      <p:font typeface="나눔스퀘어_ac" panose="020B0600000101010101" pitchFamily="50" charset="-127"/>
      <p:regular r:id="rId22"/>
    </p:embeddedFont>
    <p:embeddedFont>
      <p:font typeface="나눔스퀘어_ac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5" autoAdjust="0"/>
    <p:restoredTop sz="97434" autoAdjust="0"/>
  </p:normalViewPr>
  <p:slideViewPr>
    <p:cSldViewPr snapToGrid="0">
      <p:cViewPr varScale="1">
        <p:scale>
          <a:sx n="105" d="100"/>
          <a:sy n="105" d="100"/>
        </p:scale>
        <p:origin x="5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9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A4DB99-93E8-F4CC-6C4F-DDAB210E70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BF33E4-868A-95B7-2EBE-CE5237633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08" y="0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09225D-025E-87F1-F1C2-9C657A37F1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8143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68D81-F6C7-44D2-D0EE-B30A227D68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08" y="6748143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15BC-C036-44DE-92C6-65102933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5144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317498-F8FD-4934-AB11-B88A2C6DF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2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/>
              <a:t>PNU CSE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919A0CA-B54B-41E4-B6B6-CD401E5F5C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963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26273"/>
            <a:ext cx="7886700" cy="5050690"/>
          </a:xfrm>
        </p:spPr>
        <p:txBody>
          <a:bodyPr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  <a:lvl4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4pPr>
            <a:lvl5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/>
              <a:t>PNU CSE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919A0CA-B54B-41E4-B6B6-CD401E5F5C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52486" y="369889"/>
            <a:ext cx="0" cy="648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1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defRPr sz="36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/>
              <a:t>PNU CSE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919A0CA-B54B-41E4-B6B6-CD401E5F5C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오각형 7"/>
          <p:cNvSpPr/>
          <p:nvPr userDrawn="1"/>
        </p:nvSpPr>
        <p:spPr>
          <a:xfrm rot="5400000">
            <a:off x="495300" y="1929639"/>
            <a:ext cx="978408" cy="484632"/>
          </a:xfrm>
          <a:prstGeom prst="homePlat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5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/>
              <a:t>PNU CSE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919A0CA-B54B-41E4-B6B6-CD401E5F5C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rgbClr val="0070C0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웹응용프로그래밍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DD1D7C4-E227-A25E-2489-051C98A5E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06</a:t>
            </a:r>
            <a:r>
              <a:rPr lang="ko-KR" altLang="en-US" dirty="0"/>
              <a:t> </a:t>
            </a:r>
            <a:r>
              <a:rPr lang="en-US" altLang="ko-KR" dirty="0"/>
              <a:t>Report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78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2E5E5A6-CAEE-4D46-ADB2-DA58F9CA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Q3 Attach screenshot(s)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ADC3BB7-2C6E-449A-91F8-1E6EA6CED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46C52-BDA7-4090-8877-E0CD77A9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D4D6D-7869-4A3A-8D92-2485913D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5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B75C-D704-FDAD-9001-33275DB8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Attach screenshot(s)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CF139-F5FC-C21C-072C-71ACFE5A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Goal #1, #2 and #3 in “browse-</a:t>
            </a:r>
            <a:r>
              <a:rPr lang="en-US" altLang="ko-KR" dirty="0" err="1"/>
              <a:t>images.php</a:t>
            </a:r>
            <a:r>
              <a:rPr lang="en-US" altLang="ko-KR" dirty="0"/>
              <a:t>”.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AFAD6-EF14-F1E1-D585-9BCC2F39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C3FC8-AF8F-CEE9-B59B-D8B08926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B96314-B152-31B0-5ACD-6EC42E67EFE8}"/>
              </a:ext>
            </a:extLst>
          </p:cNvPr>
          <p:cNvGrpSpPr/>
          <p:nvPr/>
        </p:nvGrpSpPr>
        <p:grpSpPr>
          <a:xfrm>
            <a:off x="139699" y="1833136"/>
            <a:ext cx="8633239" cy="4343827"/>
            <a:chOff x="139699" y="1833136"/>
            <a:chExt cx="9588304" cy="43438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694723-A7E4-4FA8-7DBA-B79C52FBAFBD}"/>
                </a:ext>
              </a:extLst>
            </p:cNvPr>
            <p:cNvSpPr/>
            <p:nvPr/>
          </p:nvSpPr>
          <p:spPr>
            <a:xfrm>
              <a:off x="139700" y="1833136"/>
              <a:ext cx="4922630" cy="4699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After applying City=Berlin filter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F585B-AF3A-3918-9AE1-26E7929EE3E1}"/>
                </a:ext>
              </a:extLst>
            </p:cNvPr>
            <p:cNvSpPr/>
            <p:nvPr/>
          </p:nvSpPr>
          <p:spPr>
            <a:xfrm>
              <a:off x="139699" y="2417763"/>
              <a:ext cx="9588304" cy="3759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Attach your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screenshot here!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49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B75C-D704-FDAD-9001-33275DB8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Attach screenshot(s)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CF139-F5FC-C21C-072C-71ACFE5A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Goal #1, #2 and #3 in “browse-</a:t>
            </a:r>
            <a:r>
              <a:rPr lang="en-US" altLang="ko-KR" dirty="0" err="1"/>
              <a:t>images.php</a:t>
            </a:r>
            <a:r>
              <a:rPr lang="en-US" altLang="ko-KR" dirty="0"/>
              <a:t>”.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AFAD6-EF14-F1E1-D585-9BCC2F39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C3FC8-AF8F-CEE9-B59B-D8B08926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8588A-237D-C455-5E6C-B50297D7C267}"/>
              </a:ext>
            </a:extLst>
          </p:cNvPr>
          <p:cNvGrpSpPr/>
          <p:nvPr/>
        </p:nvGrpSpPr>
        <p:grpSpPr>
          <a:xfrm>
            <a:off x="145774" y="1833136"/>
            <a:ext cx="8960126" cy="4343827"/>
            <a:chOff x="-4889024" y="1833136"/>
            <a:chExt cx="9951354" cy="43438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585342-5369-D9F4-0403-90AB97C2EB2F}"/>
                </a:ext>
              </a:extLst>
            </p:cNvPr>
            <p:cNvSpPr/>
            <p:nvPr/>
          </p:nvSpPr>
          <p:spPr>
            <a:xfrm>
              <a:off x="139700" y="1833136"/>
              <a:ext cx="4922630" cy="4699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(ii) after applying Country=Spain filter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9831EE-84E9-2BBE-4A86-C08465804288}"/>
                </a:ext>
              </a:extLst>
            </p:cNvPr>
            <p:cNvSpPr/>
            <p:nvPr/>
          </p:nvSpPr>
          <p:spPr>
            <a:xfrm>
              <a:off x="-4889024" y="2417763"/>
              <a:ext cx="9951354" cy="3759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Attach your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screenshot here!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79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2E5E5A6-CAEE-4D46-ADB2-DA58F9CA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Q4 Attach screenshot(s)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ADC3BB7-2C6E-449A-91F8-1E6EA6CED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46C52-BDA7-4090-8877-E0CD77A9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D4D6D-7869-4A3A-8D92-2485913D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97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DF11-B8AA-738A-1570-52E4C5C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Attach screenshot(s)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C3B58-C26C-3840-043F-570A751E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capture the entire web page after loading index.php.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17387-DCB7-3929-02C4-316566D8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59FCC-BD22-C923-A6D3-992598B7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293529-3080-3381-3DB5-738B887D93B9}"/>
              </a:ext>
            </a:extLst>
          </p:cNvPr>
          <p:cNvSpPr/>
          <p:nvPr/>
        </p:nvSpPr>
        <p:spPr>
          <a:xfrm>
            <a:off x="628649" y="1972527"/>
            <a:ext cx="7886699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36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DF11-B8AA-738A-1570-52E4C5C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Attach screenshot(s)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C3B58-C26C-3840-043F-570A751E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Search for the customers name “Brooks”, and attach the resulting page.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17387-DCB7-3929-02C4-316566D8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59FCC-BD22-C923-A6D3-992598B7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293529-3080-3381-3DB5-738B887D93B9}"/>
              </a:ext>
            </a:extLst>
          </p:cNvPr>
          <p:cNvSpPr/>
          <p:nvPr/>
        </p:nvSpPr>
        <p:spPr>
          <a:xfrm>
            <a:off x="628649" y="1972527"/>
            <a:ext cx="7886699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38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860E-CB24-4C1B-B748-3B2D22A5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END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38E05-7AF4-47CD-A9A8-C27E80CA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2ECC15F-244F-DAA3-36A3-8E6EB395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ABA0A-894E-4668-AB52-3C4C8F93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8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06.</a:t>
            </a:r>
            <a:r>
              <a:rPr lang="ko-KR" altLang="en-US" dirty="0"/>
              <a:t> </a:t>
            </a: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2E4154-5ACD-0BD2-F33D-A15A03B0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B93B4A-F9CB-4CCD-A801-033BA291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C37779F-474B-4692-81B1-CC3D29A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Deadline and</a:t>
            </a:r>
            <a:r>
              <a:rPr lang="ko-KR" altLang="en-US" dirty="0"/>
              <a:t> </a:t>
            </a:r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9295CCE-8B63-4C79-8760-C85F17D3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Warning: to upload on PLATO</a:t>
            </a:r>
          </a:p>
          <a:p>
            <a:pPr lvl="1"/>
            <a:r>
              <a:rPr lang="en-US" altLang="ko-KR" dirty="0"/>
              <a:t>a zip file including all source code and files for this assignment</a:t>
            </a:r>
          </a:p>
          <a:p>
            <a:pPr lvl="1"/>
            <a:r>
              <a:rPr lang="en-US" altLang="ko-KR" dirty="0"/>
              <a:t>this PPT file (attach the screenshots here)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This assignment begins</a:t>
            </a:r>
            <a:r>
              <a:rPr lang="ko-KR" altLang="en-US" dirty="0"/>
              <a:t> </a:t>
            </a:r>
            <a:r>
              <a:rPr lang="en-US" altLang="ko-KR" dirty="0"/>
              <a:t>: 11/23(</a:t>
            </a:r>
            <a:r>
              <a:rPr lang="en-US" altLang="ko-KR" dirty="0" err="1"/>
              <a:t>Thur</a:t>
            </a:r>
            <a:r>
              <a:rPr lang="en-US" altLang="ko-KR" dirty="0"/>
              <a:t>)~</a:t>
            </a:r>
          </a:p>
          <a:p>
            <a:endParaRPr lang="en-US" altLang="ko-KR" dirty="0"/>
          </a:p>
          <a:p>
            <a:r>
              <a:rPr lang="en-US" altLang="ko-KR" dirty="0"/>
              <a:t>1st deadline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11/29(Wed) 23:55</a:t>
            </a:r>
          </a:p>
          <a:p>
            <a:endParaRPr lang="en-US" altLang="ko-KR" dirty="0"/>
          </a:p>
          <a:p>
            <a:r>
              <a:rPr lang="en-US" altLang="ko-KR" dirty="0"/>
              <a:t>2nd deadline</a:t>
            </a:r>
            <a:r>
              <a:rPr lang="ko-KR" altLang="en-US" dirty="0"/>
              <a:t> </a:t>
            </a:r>
            <a:r>
              <a:rPr lang="en-US" altLang="ko-KR" dirty="0"/>
              <a:t>: none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That is, you’ll get a zero point after the 1st deadline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EDD81-E50B-4B84-924F-1A6EC50A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2D6FF3-570E-4B63-BACA-F1061289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6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59D2-B98B-B43B-C1C8-5A4AF05F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Q1 Attach screenshot(s)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23452-4D4F-0F34-573F-14BC9BC27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FF394-3C0A-D23A-B6E4-A5EB9E43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70468E-DE1A-195C-711E-DA217B49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5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B8A79-19F7-D835-8068-597E8E93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Attach screenshot(s)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359E4-EA63-0C28-1F47-8FA7A187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changing "Student Success“ to “Zoology” , capture the web page.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05056-DB38-1847-BD79-3BDFBA89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A560D0-58B8-BDDD-7593-EE3C5E2E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506068-F8F1-B373-EFF0-EC93FDEA99B3}"/>
              </a:ext>
            </a:extLst>
          </p:cNvPr>
          <p:cNvSpPr/>
          <p:nvPr/>
        </p:nvSpPr>
        <p:spPr>
          <a:xfrm>
            <a:off x="1168400" y="2159000"/>
            <a:ext cx="6807200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43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B16F40F-85BF-315F-ED12-21A20206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Q2 Attach screenshot(s)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DA5385-818F-542C-03E5-8762F1BAD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BC64-7A19-0996-3990-119E6C76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B20E3E-4FDE-4959-F265-4478CFBD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64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9FDDE-C7BA-1B8B-FD41-8159E9A1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Attach screenshot(s)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5EF83-CB3D-46D7-63A5-06121203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Attach the screenshot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6E8B9-CAA3-42D2-D574-1DAED49E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2BC54-9882-643C-8CFA-BF14766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42C14-357C-0185-D8DF-3CD9F48FCDAD}"/>
              </a:ext>
            </a:extLst>
          </p:cNvPr>
          <p:cNvSpPr/>
          <p:nvPr/>
        </p:nvSpPr>
        <p:spPr>
          <a:xfrm>
            <a:off x="139700" y="1833136"/>
            <a:ext cx="2832100" cy="469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login page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F8E76D-F3C4-A54C-DF9D-68134E5FCD09}"/>
              </a:ext>
            </a:extLst>
          </p:cNvPr>
          <p:cNvSpPr/>
          <p:nvPr/>
        </p:nvSpPr>
        <p:spPr>
          <a:xfrm>
            <a:off x="139699" y="2417763"/>
            <a:ext cx="8739257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19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9FDDE-C7BA-1B8B-FD41-8159E9A1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Attach screenshot(s)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5EF83-CB3D-46D7-63A5-06121203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Attach the screenshot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6E8B9-CAA3-42D2-D574-1DAED49E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2BC54-9882-643C-8CFA-BF14766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9713C5-2964-6501-882B-3008CE193288}"/>
              </a:ext>
            </a:extLst>
          </p:cNvPr>
          <p:cNvSpPr/>
          <p:nvPr/>
        </p:nvSpPr>
        <p:spPr>
          <a:xfrm>
            <a:off x="3175002" y="1833136"/>
            <a:ext cx="2832100" cy="469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successful login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79E49A-7528-BDE0-8F9E-57B633AA2D56}"/>
              </a:ext>
            </a:extLst>
          </p:cNvPr>
          <p:cNvSpPr/>
          <p:nvPr/>
        </p:nvSpPr>
        <p:spPr>
          <a:xfrm>
            <a:off x="318052" y="2417763"/>
            <a:ext cx="8546000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28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9FDDE-C7BA-1B8B-FD41-8159E9A1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Attach screenshot(s)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5EF83-CB3D-46D7-63A5-06121203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Attach the screenshot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6E8B9-CAA3-42D2-D574-1DAED49E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2BC54-9882-643C-8CFA-BF14766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D0561D-4E25-F570-A5D6-DA2F055FB2D8}"/>
              </a:ext>
            </a:extLst>
          </p:cNvPr>
          <p:cNvSpPr/>
          <p:nvPr/>
        </p:nvSpPr>
        <p:spPr>
          <a:xfrm>
            <a:off x="6210304" y="1833136"/>
            <a:ext cx="2832100" cy="469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login failed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780AAA-9CD8-C447-2F13-10429156CA3C}"/>
              </a:ext>
            </a:extLst>
          </p:cNvPr>
          <p:cNvSpPr/>
          <p:nvPr/>
        </p:nvSpPr>
        <p:spPr>
          <a:xfrm>
            <a:off x="238539" y="2417763"/>
            <a:ext cx="8803865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8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(나눔고딕)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5704</TotalTime>
  <Words>323</Words>
  <Application>Microsoft Office PowerPoint</Application>
  <PresentationFormat>화면 슬라이드 쇼(4:3)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나눔스퀘어_ac Bold</vt:lpstr>
      <vt:lpstr>맑은 고딕</vt:lpstr>
      <vt:lpstr>나눔스퀘어_ac</vt:lpstr>
      <vt:lpstr>Arial</vt:lpstr>
      <vt:lpstr>나눔고딕</vt:lpstr>
      <vt:lpstr>Office 테마</vt:lpstr>
      <vt:lpstr>웹응용프로그래밍</vt:lpstr>
      <vt:lpstr>Lab 06. Working with DB</vt:lpstr>
      <vt:lpstr>Deadline and what to submit</vt:lpstr>
      <vt:lpstr>Q1 Attach screenshot(s)</vt:lpstr>
      <vt:lpstr>TODO : Attach screenshot(s)</vt:lpstr>
      <vt:lpstr>Q2 Attach screenshot(s)</vt:lpstr>
      <vt:lpstr>TODO : Attach screenshot(s)</vt:lpstr>
      <vt:lpstr>TODO : Attach screenshot(s)</vt:lpstr>
      <vt:lpstr>TODO : Attach screenshot(s)</vt:lpstr>
      <vt:lpstr>Q3 Attach screenshot(s)</vt:lpstr>
      <vt:lpstr>TODO : Attach screenshot(s)</vt:lpstr>
      <vt:lpstr>TODO : Attach screenshot(s)</vt:lpstr>
      <vt:lpstr>Q4 Attach screenshot(s)</vt:lpstr>
      <vt:lpstr>TODO : Attach screenshot(s)</vt:lpstr>
      <vt:lpstr>TODO : Attach screenshot(s)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 Taewoon Kim</dc:creator>
  <cp:lastModifiedBy>김태운</cp:lastModifiedBy>
  <cp:revision>667</cp:revision>
  <cp:lastPrinted>2023-11-22T21:06:58Z</cp:lastPrinted>
  <dcterms:created xsi:type="dcterms:W3CDTF">2019-07-10T03:17:39Z</dcterms:created>
  <dcterms:modified xsi:type="dcterms:W3CDTF">2023-11-22T21:07:02Z</dcterms:modified>
</cp:coreProperties>
</file>