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3614-2C9F-41D7-854E-48A66E69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F6E4B-8727-4535-8CA7-98C2F172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490C-C667-4CEA-A5F3-6A7C5E9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142B2-C2EE-4D8A-9FF1-B919FFE6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47806-F71B-4B4A-BA26-2F1E8B56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1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136B-B192-473E-8B54-95231E17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AF3009-4796-44C0-8B66-7B7A9F4EC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5F8D8-817B-429D-82F2-DAD824AB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1904A-AA4F-48D2-A9A5-7A8AC080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22FF2-329D-4934-B52C-C3E520E0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D04A4F-B5DB-451A-85C4-360A77EE8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34D2A-D61E-4266-B2C7-EA96381A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D28B-E298-4EAF-89CF-486610B4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F3EBA-CC23-44A4-888C-0B23BBD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0637E-5640-40BA-9E52-707C9F7B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2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C5AFD-24ED-4DDE-AC0F-489C40C0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C65D-BBD9-4BF6-B646-7017ADC6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A8DF8-3419-4656-A564-B091F377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1EC07-A6F8-407B-AFC6-E0AEB42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34312-EC9F-49CA-BA88-94171BB9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1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D5B8-F852-4B64-B1F6-BD6345E9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66403-B8B6-4AD1-9921-B934DD0E1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06A35-9CF8-4CE1-8886-93BAA682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BDFDB-B1B7-4266-ACBC-31DE1E5B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CE4E8-5F46-49C4-A800-56EDDB7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99833-AE15-4572-A365-1AAF8090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1390A-E544-49B2-B92E-CAFB662F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2A435-2CBD-4043-852A-E8C73B8B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20F51-C6E5-4AA6-B0B2-351137DB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D0F2B-1BF7-43D5-9BD5-A358F17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90951-689D-4974-B076-23037647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FC9C0-52DC-42EC-93CE-008A1F91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E409B-78DC-415F-8258-4D6EC7CA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07EE9-7181-4B83-956A-A21144A58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E5AA87-96C0-468B-ACAD-3AF18893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6BF6A5-1430-49D2-8D18-2B65355ED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79385-8D34-41A3-A11E-582F0B73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BA77B1-DB6D-457C-83C8-407E8B9D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37CD-6FB6-4513-BF33-855ABD31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98523-BB56-4CC9-9D4A-6D555556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E8A20-DD29-4B73-A89F-1BE8C288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E09BAD-2F12-47AF-AC3B-E3663285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4DA35-0BF2-4A27-89F4-7AC4FA32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8CE836-019F-40C0-A83E-A540BC45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5EB55-B841-4C44-A173-A89077F0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6CD92-3B29-4508-AE04-B3F7CCB0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0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3E81D-BF14-4B63-B6C0-8432E04D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3DAD-1317-424A-913D-477FD2AD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4B464-B72C-49C7-96C6-A9963CB5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B0169-53EE-4C94-8854-E6C5252C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133E2-4603-4EBC-AE52-B9D34730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633A5-FB10-42B8-82A5-DA0A1EF3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8688-DEA6-447A-AF81-25D30EB0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07A3C9-5F41-4CD0-BA53-12961BCC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57505-DFA3-4882-AA10-C221613E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15108-7C55-4931-A083-EAD07088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FCFB7-5969-4D0B-8381-D9602E2E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BA5EA-6138-4609-BDFF-149E018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6CD4D-D9E0-44D3-BDB1-61BDB045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D22FE-BF47-41B9-9E93-8B030D72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81D5E-5736-4A03-ABD7-7EA6405CC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35D2-C7CC-45FE-89F7-6B1228C4D01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FF0A8-6D03-48BD-9953-831B7BBE7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F394B-2E66-4B8F-A7D8-A569DBAA3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92A1-4E2A-404C-B728-FD46540B9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FE73D9-95EC-4357-ABA8-E9C72794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0" y="1222408"/>
            <a:ext cx="10746859" cy="48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6350F8-7604-48D0-8B60-7935F363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" y="1325880"/>
            <a:ext cx="10765971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4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0F62373-BB2D-4E57-B725-CE5440D0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37" y="1642311"/>
            <a:ext cx="10254726" cy="35733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45BF38-EAF5-4738-AA27-214710D43934}"/>
              </a:ext>
            </a:extLst>
          </p:cNvPr>
          <p:cNvSpPr/>
          <p:nvPr/>
        </p:nvSpPr>
        <p:spPr>
          <a:xfrm>
            <a:off x="8268101" y="4937759"/>
            <a:ext cx="3484345" cy="16555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여행지 랭킹과 마이페이지는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주기능만 작성해 두었습니다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추후 화면 설계와 함께 상세 기능까지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업로드할 예정입니다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수정 및 추가 예정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1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김서현</dc:creator>
  <cp:lastModifiedBy>김서현</cp:lastModifiedBy>
  <cp:revision>5</cp:revision>
  <dcterms:created xsi:type="dcterms:W3CDTF">2024-01-02T16:38:10Z</dcterms:created>
  <dcterms:modified xsi:type="dcterms:W3CDTF">2024-01-02T16:44:27Z</dcterms:modified>
</cp:coreProperties>
</file>