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sldIdLst>
    <p:sldId id="355" r:id="rId11"/>
    <p:sldId id="266" r:id="rId12"/>
    <p:sldId id="267" r:id="rId13"/>
    <p:sldId id="367" r:id="rId14"/>
    <p:sldId id="269" r:id="rId15"/>
    <p:sldId id="370" r:id="rId16"/>
    <p:sldId id="360" r:id="rId17"/>
    <p:sldId id="356" r:id="rId18"/>
    <p:sldId id="357" r:id="rId19"/>
    <p:sldId id="372" r:id="rId20"/>
    <p:sldId id="366" r:id="rId21"/>
    <p:sldId id="365" r:id="rId22"/>
    <p:sldId id="373" r:id="rId23"/>
    <p:sldId id="369" r:id="rId24"/>
    <p:sldId id="3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4F2"/>
    <a:srgbClr val="76ABF2"/>
    <a:srgbClr val="539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1B73-8B56-4880-B309-61D7CB52A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B6452-CAC7-423E-8DAA-45DD2575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B1AD-EDD4-4455-BA23-346D43A9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29B3F-CF97-4EFC-B4E2-83089CA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7E51F-7FEF-43BF-8920-AB2B5BB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1EA7-5821-44D5-9F7F-D6AE5C7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6D581-80D8-46D6-92E6-1335EAA9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FC470-1409-4E43-89C4-2863BACF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883C0-B922-43C7-80B0-927FFE2C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68AFD-E09A-4747-A5C1-EE60C3B2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16509A-352D-4A68-8B3D-AA50450BD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2FF34-2E55-4A95-A051-918923FF6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B328A-6C7E-4A27-AA0A-769E0F1C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5F41-AA3D-4ED0-8307-DC7477B9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48813-C122-4646-8B46-08782504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8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EEC87-4940-4A0B-A23E-94E3B96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DAB71-8E92-4D1A-8BBB-7ACD29C0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5EF47-0C9F-44D7-879D-8A07D305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353CD-270D-47F3-8E07-B420F98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28514-8DA5-4718-B40C-99828F58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4F172-5037-4683-BC24-20330A38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5C6A2-FB09-44A6-AF28-D1B2F518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C07E6-22AA-4E2B-B277-253FB03E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2CA15-E0A0-4D85-852C-A270EB4F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40E9E-2FF8-4C60-96A6-B5178880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61B2-7D9F-4137-A610-5A6D07C4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B7BD4-DDE3-4678-A861-1EA869C47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3231D-F7D9-4AF0-926E-FE4DA629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2706E-8A62-4369-9623-9184AD24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E4180-6AFC-44E7-A4FB-2AB20C1F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F6E3-96B9-4AC6-B8BF-ACC0529A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9715A-2E95-4D83-8DB6-C7F463B4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D7785-14A1-4C80-BE38-A839FB5F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D9F91-AB8F-4E93-B78C-A48868FA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46620-EEAB-40FA-9D65-20B2672F8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A11608-5D78-4394-A8F6-81B8BD4E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AA171-7500-4D2A-B5B6-C5ACCB4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A9CFE-63DE-4952-A90C-9290710D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48EE4-5B66-48BD-9E03-6BC3CD6C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22EB-66A4-46AD-9B92-FC55B88A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28C765-7208-4BEE-98F9-83A9C319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89A58-8FA9-4BC2-BA86-00529737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F5B0A4-5DB7-4BF3-AF30-97564B0D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1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715D93-93A8-4F4D-A496-B02030B9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0BB3E-5F78-487D-9B64-F7AD008F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4168E-C15A-412F-B36C-053E85A9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8D66C-9ABF-4C0F-BDF7-E322FC4E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C4012-96BF-4E73-80DD-23F382A3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85E86-908B-4D95-A569-811C590B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BCED4-9C1D-4856-AB77-CF0874C0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544C5-F3EA-4A0D-97FB-7E9E6DF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FD31E-DD2A-4C8E-8574-FF6094D2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43C6-B759-456C-AC37-0491DE5F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5C67F-5CC0-49E7-9701-557B7BD0F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3A475-3C10-49D3-93CA-57228DBE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DF22-880C-4EFB-A109-FC794B27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E4193-397A-48DD-981A-8D8E3BC3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953E1-70A8-4289-ADB9-6D243114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1A0084-AC90-43C4-9090-BAEB45C9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6B994-7132-4D51-AB3A-2C22A615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CC758-BB4A-4D76-8C89-FEC353207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9AB4-0009-4D37-BF4E-8AABDB00C2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8641C-57D8-4624-9821-824B23C3C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1B9FC-70B0-478C-A773-86FB94FE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84E533-C4B2-45DC-AE07-F7751465940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860019-3D65-45B3-A2C8-7A4D90AB7609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D5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BF2991-6C87-4AA9-A82C-F144A1197ACE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687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487EE-4BF8-418E-9687-EEF8A0FEF29F}"/>
                </a:ext>
              </a:extLst>
            </p:cNvPr>
            <p:cNvSpPr/>
            <p:nvPr/>
          </p:nvSpPr>
          <p:spPr>
            <a:xfrm>
              <a:off x="411479" y="376187"/>
              <a:ext cx="11369041" cy="6105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3767AFA9-9AF2-4217-8EBA-38C73B4B067B}"/>
                </a:ext>
              </a:extLst>
            </p:cNvPr>
            <p:cNvSpPr/>
            <p:nvPr/>
          </p:nvSpPr>
          <p:spPr>
            <a:xfrm rot="16200000">
              <a:off x="10009473" y="4918109"/>
              <a:ext cx="1867300" cy="1867300"/>
            </a:xfrm>
            <a:prstGeom prst="rtTriangle">
              <a:avLst/>
            </a:prstGeom>
            <a:solidFill>
              <a:srgbClr val="687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093087-AAA1-46C6-AD0D-7BB56855B09A}"/>
              </a:ext>
            </a:extLst>
          </p:cNvPr>
          <p:cNvSpPr txBox="1"/>
          <p:nvPr/>
        </p:nvSpPr>
        <p:spPr>
          <a:xfrm>
            <a:off x="987034" y="1994411"/>
            <a:ext cx="8763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6876B2"/>
                </a:solidFill>
              </a:rPr>
              <a:t>토이 프로젝트 </a:t>
            </a:r>
            <a:endParaRPr lang="en-US" altLang="ko-KR" sz="4800" b="1" dirty="0">
              <a:solidFill>
                <a:srgbClr val="6876B2"/>
              </a:solidFill>
            </a:endParaRPr>
          </a:p>
          <a:p>
            <a:r>
              <a:rPr lang="en-US" altLang="ko-KR" sz="4800" b="1" dirty="0">
                <a:solidFill>
                  <a:srgbClr val="6876B2"/>
                </a:solidFill>
              </a:rPr>
              <a:t>2</a:t>
            </a:r>
            <a:r>
              <a:rPr lang="ko-KR" altLang="en-US" sz="4800" b="1" dirty="0">
                <a:solidFill>
                  <a:srgbClr val="6876B2"/>
                </a:solidFill>
              </a:rPr>
              <a:t>차 회의 기획안</a:t>
            </a:r>
            <a:endParaRPr lang="en-US" altLang="ko-KR" sz="4800" b="1" dirty="0">
              <a:solidFill>
                <a:srgbClr val="6876B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27961-8EAB-46B8-B8BE-5F5A7E5A4A6B}"/>
              </a:ext>
            </a:extLst>
          </p:cNvPr>
          <p:cNvSpPr txBox="1"/>
          <p:nvPr/>
        </p:nvSpPr>
        <p:spPr>
          <a:xfrm>
            <a:off x="987034" y="3734574"/>
            <a:ext cx="5790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선정된 주제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로그인</a:t>
            </a:r>
            <a:r>
              <a:rPr lang="en-US" altLang="ko-KR" sz="2800" dirty="0">
                <a:solidFill>
                  <a:schemeClr val="tx1"/>
                </a:solidFill>
              </a:rPr>
              <a:t>/</a:t>
            </a:r>
            <a:r>
              <a:rPr lang="ko-KR" altLang="en-US" sz="2800" dirty="0">
                <a:solidFill>
                  <a:schemeClr val="tx1"/>
                </a:solidFill>
              </a:rPr>
              <a:t>회원가입 스토리보드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AD6D0-2EED-443C-BC08-92D1A6C24E5D}"/>
              </a:ext>
            </a:extLst>
          </p:cNvPr>
          <p:cNvSpPr txBox="1"/>
          <p:nvPr/>
        </p:nvSpPr>
        <p:spPr>
          <a:xfrm>
            <a:off x="9574595" y="5221659"/>
            <a:ext cx="177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/>
                </a:solidFill>
              </a:rPr>
              <a:t>김서현</a:t>
            </a:r>
            <a:endParaRPr lang="ko-KR" altLang="en-US" sz="2800" dirty="0"/>
          </a:p>
        </p:txBody>
      </p:sp>
      <p:sp>
        <p:nvSpPr>
          <p:cNvPr id="19" name="부분 원형 18">
            <a:extLst>
              <a:ext uri="{FF2B5EF4-FFF2-40B4-BE49-F238E27FC236}">
                <a16:creationId xmlns:a16="http://schemas.microsoft.com/office/drawing/2014/main" id="{BF64CD5E-5236-4D5E-8B4E-1975FB36FAB5}"/>
              </a:ext>
            </a:extLst>
          </p:cNvPr>
          <p:cNvSpPr/>
          <p:nvPr/>
        </p:nvSpPr>
        <p:spPr>
          <a:xfrm rot="16200000" flipV="1">
            <a:off x="9022082" y="-868501"/>
            <a:ext cx="2067826" cy="2184132"/>
          </a:xfrm>
          <a:prstGeom prst="pie">
            <a:avLst>
              <a:gd name="adj1" fmla="val 5379343"/>
              <a:gd name="adj2" fmla="val 16200000"/>
            </a:avLst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3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98993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피드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에서 사용자 게시글 클릭 시 보이는 페이지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 err="1"/>
                        <a:t>ㅇㅇ</a:t>
                      </a:r>
                      <a:r>
                        <a:rPr lang="ko-KR" altLang="en-US" sz="1200" dirty="0"/>
                        <a:t> 유저의 게시글 클릭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162024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250F-77FF-4175-BE82-A2EC29843102}"/>
              </a:ext>
            </a:extLst>
          </p:cNvPr>
          <p:cNvSpPr/>
          <p:nvPr/>
        </p:nvSpPr>
        <p:spPr>
          <a:xfrm>
            <a:off x="273517" y="1419239"/>
            <a:ext cx="8941870" cy="3465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0B28DF-8D09-4B55-B169-07D42302158E}"/>
              </a:ext>
            </a:extLst>
          </p:cNvPr>
          <p:cNvGrpSpPr/>
          <p:nvPr/>
        </p:nvGrpSpPr>
        <p:grpSpPr>
          <a:xfrm>
            <a:off x="662565" y="2525754"/>
            <a:ext cx="939085" cy="379155"/>
            <a:chOff x="672527" y="2190978"/>
            <a:chExt cx="939085" cy="37915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49C655-CA1A-4373-A90B-2F169FA6F29A}"/>
                </a:ext>
              </a:extLst>
            </p:cNvPr>
            <p:cNvSpPr/>
            <p:nvPr/>
          </p:nvSpPr>
          <p:spPr>
            <a:xfrm flipH="1" flipV="1">
              <a:off x="672527" y="2190978"/>
              <a:ext cx="369698" cy="37915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379468-B1D3-4969-A0B8-9B4E3F6B36D5}"/>
                </a:ext>
              </a:extLst>
            </p:cNvPr>
            <p:cNvSpPr txBox="1"/>
            <p:nvPr/>
          </p:nvSpPr>
          <p:spPr>
            <a:xfrm>
              <a:off x="1042225" y="2218972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서현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04930C-9703-4EF9-950C-94A3B126AA7F}"/>
              </a:ext>
            </a:extLst>
          </p:cNvPr>
          <p:cNvSpPr txBox="1"/>
          <p:nvPr/>
        </p:nvSpPr>
        <p:spPr>
          <a:xfrm>
            <a:off x="468328" y="1994519"/>
            <a:ext cx="548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부산의 다채로운 매력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여행의 색다른 경험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B60A2B6-9FA4-4828-B0CF-E97BD1B86CA5}"/>
              </a:ext>
            </a:extLst>
          </p:cNvPr>
          <p:cNvGrpSpPr/>
          <p:nvPr/>
        </p:nvGrpSpPr>
        <p:grpSpPr>
          <a:xfrm>
            <a:off x="3263508" y="3490146"/>
            <a:ext cx="2934389" cy="1449816"/>
            <a:chOff x="544203" y="2189258"/>
            <a:chExt cx="1155201" cy="1166419"/>
          </a:xfrm>
          <a:pattFill prst="pct2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FC9726B-8602-42B1-B35F-309EB383EE1B}"/>
                </a:ext>
              </a:extLst>
            </p:cNvPr>
            <p:cNvSpPr/>
            <p:nvPr/>
          </p:nvSpPr>
          <p:spPr>
            <a:xfrm>
              <a:off x="548147" y="2199736"/>
              <a:ext cx="1147313" cy="1147313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A8AA4F-AD3D-4C80-AF3F-606870B94B7E}"/>
                </a:ext>
              </a:extLst>
            </p:cNvPr>
            <p:cNvCxnSpPr/>
            <p:nvPr/>
          </p:nvCxnSpPr>
          <p:spPr>
            <a:xfrm>
              <a:off x="548147" y="2189258"/>
              <a:ext cx="1151257" cy="1166417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47BB82-0CA3-46B7-BDC6-6F3E65FF1924}"/>
                </a:ext>
              </a:extLst>
            </p:cNvPr>
            <p:cNvCxnSpPr/>
            <p:nvPr/>
          </p:nvCxnSpPr>
          <p:spPr>
            <a:xfrm flipV="1">
              <a:off x="544203" y="2199736"/>
              <a:ext cx="1151257" cy="1155941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24D2AB9B-EE33-49FB-AF19-589CF79EEA36}"/>
              </a:ext>
            </a:extLst>
          </p:cNvPr>
          <p:cNvSpPr txBox="1"/>
          <p:nvPr/>
        </p:nvSpPr>
        <p:spPr>
          <a:xfrm>
            <a:off x="1611275" y="5082840"/>
            <a:ext cx="6199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부산은 맛집에서부터 역사적인 명소까지 다양한 즐길 거리가 많아 여행자로서 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정말 만족스러웠습니다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다음에도 부산에 가서 더 많은 이야기를 만들고 싶네요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!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  <a:p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해운대 해수욕장은 한국에서 가장 유명한 해변 중 하나입니다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길게 이어진 백사장은 그야말로 눈부시게 아름다웠습니다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바닷가에서 즐기는 산책은 마치 시간을 잊게 만들었고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파도 소리와 함께 일몰을 감상하는 것은 정말 로맨틱한 순간이었습니다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A12710-ACCB-44CA-B92B-5AF3A212057B}"/>
              </a:ext>
            </a:extLst>
          </p:cNvPr>
          <p:cNvSpPr txBox="1"/>
          <p:nvPr/>
        </p:nvSpPr>
        <p:spPr>
          <a:xfrm>
            <a:off x="905503" y="1444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여행 기록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DCF0B6B-9FAD-46BF-906D-D383EBA8E9CA}"/>
              </a:ext>
            </a:extLst>
          </p:cNvPr>
          <p:cNvSpPr txBox="1"/>
          <p:nvPr/>
        </p:nvSpPr>
        <p:spPr>
          <a:xfrm>
            <a:off x="2913247" y="14514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 일정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7196327-041E-48EE-A677-D8DE506920BF}"/>
              </a:ext>
            </a:extLst>
          </p:cNvPr>
          <p:cNvSpPr txBox="1"/>
          <p:nvPr/>
        </p:nvSpPr>
        <p:spPr>
          <a:xfrm>
            <a:off x="5191598" y="14428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랭킹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60EF11-1769-4784-8F4C-4B35277B79CB}"/>
              </a:ext>
            </a:extLst>
          </p:cNvPr>
          <p:cNvSpPr txBox="1"/>
          <p:nvPr/>
        </p:nvSpPr>
        <p:spPr>
          <a:xfrm>
            <a:off x="7404444" y="14465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7377578-FA9B-4A04-A4EF-FF40EC9D740E}"/>
              </a:ext>
            </a:extLst>
          </p:cNvPr>
          <p:cNvSpPr txBox="1"/>
          <p:nvPr/>
        </p:nvSpPr>
        <p:spPr>
          <a:xfrm>
            <a:off x="7754623" y="6204614"/>
            <a:ext cx="677108" cy="3792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+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57C242-5D35-4BAC-BD15-EC25A95E9528}"/>
              </a:ext>
            </a:extLst>
          </p:cNvPr>
          <p:cNvSpPr/>
          <p:nvPr/>
        </p:nvSpPr>
        <p:spPr>
          <a:xfrm>
            <a:off x="4171189" y="877274"/>
            <a:ext cx="1126156" cy="423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DF8D52-7BA8-463B-A08F-B91EE922F151}"/>
              </a:ext>
            </a:extLst>
          </p:cNvPr>
          <p:cNvSpPr/>
          <p:nvPr/>
        </p:nvSpPr>
        <p:spPr>
          <a:xfrm>
            <a:off x="2941229" y="3449418"/>
            <a:ext cx="3394502" cy="1566840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모서리가 둥근 직사각형 87">
            <a:extLst>
              <a:ext uri="{FF2B5EF4-FFF2-40B4-BE49-F238E27FC236}">
                <a16:creationId xmlns:a16="http://schemas.microsoft.com/office/drawing/2014/main" id="{8EBB9B53-5CF8-4D10-9C78-FE63E9728D52}"/>
              </a:ext>
            </a:extLst>
          </p:cNvPr>
          <p:cNvSpPr/>
          <p:nvPr/>
        </p:nvSpPr>
        <p:spPr>
          <a:xfrm>
            <a:off x="273517" y="2044840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98">
            <a:extLst>
              <a:ext uri="{FF2B5EF4-FFF2-40B4-BE49-F238E27FC236}">
                <a16:creationId xmlns:a16="http://schemas.microsoft.com/office/drawing/2014/main" id="{7D83E2DA-6151-4813-9DF5-F6CC41AE0509}"/>
              </a:ext>
            </a:extLst>
          </p:cNvPr>
          <p:cNvSpPr/>
          <p:nvPr/>
        </p:nvSpPr>
        <p:spPr>
          <a:xfrm>
            <a:off x="278887" y="3043661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99">
            <a:extLst>
              <a:ext uri="{FF2B5EF4-FFF2-40B4-BE49-F238E27FC236}">
                <a16:creationId xmlns:a16="http://schemas.microsoft.com/office/drawing/2014/main" id="{0C1D4F53-3973-4A62-B217-E562AF261E28}"/>
              </a:ext>
            </a:extLst>
          </p:cNvPr>
          <p:cNvSpPr/>
          <p:nvPr/>
        </p:nvSpPr>
        <p:spPr>
          <a:xfrm>
            <a:off x="6285935" y="4245937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모서리가 둥근 직사각형 104">
            <a:extLst>
              <a:ext uri="{FF2B5EF4-FFF2-40B4-BE49-F238E27FC236}">
                <a16:creationId xmlns:a16="http://schemas.microsoft.com/office/drawing/2014/main" id="{CF35A97F-2E78-4223-8A52-383FF4504FAB}"/>
              </a:ext>
            </a:extLst>
          </p:cNvPr>
          <p:cNvSpPr/>
          <p:nvPr/>
        </p:nvSpPr>
        <p:spPr>
          <a:xfrm>
            <a:off x="7974640" y="5662391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DE389047-49C3-42A9-A061-48BFD567D549}"/>
              </a:ext>
            </a:extLst>
          </p:cNvPr>
          <p:cNvSpPr/>
          <p:nvPr/>
        </p:nvSpPr>
        <p:spPr>
          <a:xfrm>
            <a:off x="268049" y="256201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E6A5A936-F57D-4C2D-8CA4-B298C02C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61209"/>
              </p:ext>
            </p:extLst>
          </p:nvPr>
        </p:nvGraphicFramePr>
        <p:xfrm>
          <a:off x="9490509" y="760395"/>
          <a:ext cx="2539466" cy="597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41233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Description (</a:t>
                      </a:r>
                      <a:r>
                        <a:rPr lang="ko-KR" altLang="en-US" sz="1100" dirty="0"/>
                        <a:t>화면 설명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483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여행 제목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581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프로필 사진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사용자 이름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여행 유형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45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여행 장소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70779"/>
                  </a:ext>
                </a:extLst>
              </a:tr>
              <a:tr h="45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게시한 사진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402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내용 전체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추천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댓글 수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2558632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여행 기록 페이지에서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클릭한 게시글의 전체 내용이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보이는 화면으로</a:t>
                      </a:r>
                      <a:endParaRPr lang="en-US" altLang="ko-KR" sz="1100" dirty="0"/>
                    </a:p>
                    <a:p>
                      <a:pPr algn="l" latinLnBrk="1"/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사진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게시글 내용이 전체가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ko-KR" altLang="en-US" sz="1100" dirty="0"/>
                        <a:t>보여야 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댓글 확인도 가능</a:t>
                      </a:r>
                      <a:endParaRPr lang="en-US" altLang="ko-KR" sz="1100" dirty="0"/>
                    </a:p>
                    <a:p>
                      <a:pPr algn="l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댓글 화면은 추후 첨부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6E0CE31C-6B52-4DBB-BC81-419A0B96551C}"/>
              </a:ext>
            </a:extLst>
          </p:cNvPr>
          <p:cNvGrpSpPr/>
          <p:nvPr/>
        </p:nvGrpSpPr>
        <p:grpSpPr>
          <a:xfrm>
            <a:off x="1743314" y="2532452"/>
            <a:ext cx="1409439" cy="346510"/>
            <a:chOff x="5886510" y="2067094"/>
            <a:chExt cx="1409439" cy="34651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9A2CECB-0E74-4E8C-B801-E4B7827EF7A6}"/>
                </a:ext>
              </a:extLst>
            </p:cNvPr>
            <p:cNvSpPr/>
            <p:nvPr/>
          </p:nvSpPr>
          <p:spPr>
            <a:xfrm>
              <a:off x="5886510" y="2067094"/>
              <a:ext cx="1409439" cy="34651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730EBB9-29C0-4537-90D9-2382C3F23605}"/>
                </a:ext>
              </a:extLst>
            </p:cNvPr>
            <p:cNvGrpSpPr/>
            <p:nvPr/>
          </p:nvGrpSpPr>
          <p:grpSpPr>
            <a:xfrm>
              <a:off x="6023583" y="2094155"/>
              <a:ext cx="1272366" cy="292388"/>
              <a:chOff x="6085753" y="2073431"/>
              <a:chExt cx="1272366" cy="29238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BC5C24-DA49-4354-803D-6034E0DDE25A}"/>
                  </a:ext>
                </a:extLst>
              </p:cNvPr>
              <p:cNvSpPr txBox="1"/>
              <p:nvPr/>
            </p:nvSpPr>
            <p:spPr>
              <a:xfrm>
                <a:off x="6280580" y="2073431"/>
                <a:ext cx="10775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인생 사진형</a:t>
                </a: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1AA812C2-90A6-4F10-8793-495E8C89A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753" y="2114953"/>
                <a:ext cx="224732" cy="224732"/>
              </a:xfrm>
              <a:prstGeom prst="rect">
                <a:avLst/>
              </a:prstGeom>
            </p:spPr>
          </p:pic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8C59AE-D539-4591-9E12-E54B3505773F}"/>
              </a:ext>
            </a:extLst>
          </p:cNvPr>
          <p:cNvSpPr/>
          <p:nvPr/>
        </p:nvSpPr>
        <p:spPr>
          <a:xfrm>
            <a:off x="521018" y="2442545"/>
            <a:ext cx="2684196" cy="49315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27A9619-19C0-4CF0-B702-B88721BA78CA}"/>
              </a:ext>
            </a:extLst>
          </p:cNvPr>
          <p:cNvSpPr/>
          <p:nvPr/>
        </p:nvSpPr>
        <p:spPr>
          <a:xfrm>
            <a:off x="526484" y="1911590"/>
            <a:ext cx="4840255" cy="483040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9E87B-EE41-43E5-8A66-805B7ED03777}"/>
              </a:ext>
            </a:extLst>
          </p:cNvPr>
          <p:cNvSpPr/>
          <p:nvPr/>
        </p:nvSpPr>
        <p:spPr>
          <a:xfrm>
            <a:off x="1507082" y="5068889"/>
            <a:ext cx="6542948" cy="1264005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27F3222-3FF1-416D-878F-B31F90436F3B}"/>
              </a:ext>
            </a:extLst>
          </p:cNvPr>
          <p:cNvGrpSpPr/>
          <p:nvPr/>
        </p:nvGrpSpPr>
        <p:grpSpPr>
          <a:xfrm>
            <a:off x="662565" y="6363491"/>
            <a:ext cx="1066681" cy="314240"/>
            <a:chOff x="2065768" y="6300945"/>
            <a:chExt cx="1066681" cy="314240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E929245-84DD-43F5-8ED7-785508DA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360" y="6334857"/>
              <a:ext cx="238760" cy="23876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64C0C2E-9CFA-4261-AF5A-AB2CC71D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768" y="6334857"/>
              <a:ext cx="238760" cy="23876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0EE3C5-210E-46FB-BDFA-CCD3B609406D}"/>
                </a:ext>
              </a:extLst>
            </p:cNvPr>
            <p:cNvSpPr txBox="1"/>
            <p:nvPr/>
          </p:nvSpPr>
          <p:spPr>
            <a:xfrm>
              <a:off x="2258701" y="63074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2651CE-51DD-4E5A-9BAD-0216ACCF6CD0}"/>
                </a:ext>
              </a:extLst>
            </p:cNvPr>
            <p:cNvSpPr txBox="1"/>
            <p:nvPr/>
          </p:nvSpPr>
          <p:spPr>
            <a:xfrm>
              <a:off x="2848397" y="63009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1370003-2C1A-4957-AA57-85A24EF7BA46}"/>
              </a:ext>
            </a:extLst>
          </p:cNvPr>
          <p:cNvSpPr/>
          <p:nvPr/>
        </p:nvSpPr>
        <p:spPr>
          <a:xfrm>
            <a:off x="578767" y="6369954"/>
            <a:ext cx="1291553" cy="290914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77C162-23BC-4EF0-885B-871C6E4F97F8}"/>
              </a:ext>
            </a:extLst>
          </p:cNvPr>
          <p:cNvCxnSpPr>
            <a:cxnSpLocks/>
          </p:cNvCxnSpPr>
          <p:nvPr/>
        </p:nvCxnSpPr>
        <p:spPr>
          <a:xfrm>
            <a:off x="520610" y="3354360"/>
            <a:ext cx="8151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CE4FC32-65E6-406C-AAFE-BF93A40BEB07}"/>
              </a:ext>
            </a:extLst>
          </p:cNvPr>
          <p:cNvSpPr/>
          <p:nvPr/>
        </p:nvSpPr>
        <p:spPr>
          <a:xfrm>
            <a:off x="508295" y="3009636"/>
            <a:ext cx="4070718" cy="29209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모서리가 둥근 직사각형 100">
            <a:extLst>
              <a:ext uri="{FF2B5EF4-FFF2-40B4-BE49-F238E27FC236}">
                <a16:creationId xmlns:a16="http://schemas.microsoft.com/office/drawing/2014/main" id="{4F256B87-4CE1-4E70-A79E-8F659176815A}"/>
              </a:ext>
            </a:extLst>
          </p:cNvPr>
          <p:cNvSpPr/>
          <p:nvPr/>
        </p:nvSpPr>
        <p:spPr>
          <a:xfrm>
            <a:off x="325799" y="640027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C668DF-4CD0-4F5A-BB3C-87458BBBAE40}"/>
              </a:ext>
            </a:extLst>
          </p:cNvPr>
          <p:cNvSpPr txBox="1"/>
          <p:nvPr/>
        </p:nvSpPr>
        <p:spPr>
          <a:xfrm>
            <a:off x="781945" y="299894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대한민국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부산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024D04F-1723-4ADB-904D-FD35062AF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52" y="3014649"/>
            <a:ext cx="283039" cy="28303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D22F41D-DC25-44CD-9256-6CF082E58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38" y="3004615"/>
            <a:ext cx="247107" cy="24710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9FA4B0C-68DC-40A3-89B5-FD309A450D1D}"/>
              </a:ext>
            </a:extLst>
          </p:cNvPr>
          <p:cNvSpPr txBox="1"/>
          <p:nvPr/>
        </p:nvSpPr>
        <p:spPr>
          <a:xfrm>
            <a:off x="2610204" y="2998932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2023.10.22-2023.10.24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1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59404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피드</a:t>
                      </a:r>
                      <a:r>
                        <a:rPr lang="en-US" altLang="ko-KR" sz="1200" dirty="0"/>
                        <a:t>)  / </a:t>
                      </a:r>
                      <a:r>
                        <a:rPr lang="ko-KR" altLang="en-US" sz="1200" dirty="0"/>
                        <a:t>글 쓰기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 </a:t>
                      </a:r>
                      <a:r>
                        <a:rPr lang="en-US" altLang="ko-KR" sz="1200" dirty="0"/>
                        <a:t>&gt; + </a:t>
                      </a:r>
                      <a:r>
                        <a:rPr lang="ko-KR" altLang="en-US" sz="1200" dirty="0"/>
                        <a:t>버튼 클릭 후 글 쓰기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162025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91"/>
              </p:ext>
            </p:extLst>
          </p:nvPr>
        </p:nvGraphicFramePr>
        <p:xfrm>
          <a:off x="9490509" y="760396"/>
          <a:ext cx="2539466" cy="5988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8598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62859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 제목 입력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1155234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여행 장소 선택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드롭다운 형태로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슬라이드 </a:t>
                      </a:r>
                      <a:r>
                        <a:rPr lang="en-US" altLang="ko-KR" sz="1200" dirty="0"/>
                        <a:t>12 </a:t>
                      </a:r>
                      <a:r>
                        <a:rPr lang="ko-KR" altLang="en-US" sz="1200" dirty="0"/>
                        <a:t>형태로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가능한지</a:t>
                      </a:r>
                      <a:r>
                        <a:rPr lang="en-US" altLang="ko-KR" sz="1200" dirty="0"/>
                        <a:t>,,)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106535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여행 기간 선택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모달</a:t>
                      </a:r>
                      <a:r>
                        <a:rPr lang="ko-KR" altLang="en-US" sz="1200" dirty="0"/>
                        <a:t> 창으로 날짜를 선택할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수 있는 달력 나타내기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59569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게시글 내용 입력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60300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사진 첨부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124762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F362F-9BB8-4D53-9031-65FAFF97FF2F}"/>
              </a:ext>
            </a:extLst>
          </p:cNvPr>
          <p:cNvSpPr/>
          <p:nvPr/>
        </p:nvSpPr>
        <p:spPr>
          <a:xfrm>
            <a:off x="4171189" y="877274"/>
            <a:ext cx="1126156" cy="423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8EBA53-3AF4-4C9C-A223-CFEF9B26979C}"/>
              </a:ext>
            </a:extLst>
          </p:cNvPr>
          <p:cNvGrpSpPr/>
          <p:nvPr/>
        </p:nvGrpSpPr>
        <p:grpSpPr>
          <a:xfrm>
            <a:off x="2413703" y="1699189"/>
            <a:ext cx="4973053" cy="1557085"/>
            <a:chOff x="2197769" y="1737718"/>
            <a:chExt cx="4973053" cy="155708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3232C9D-9407-4CCF-B883-46900F18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633" y="1737718"/>
              <a:ext cx="336282" cy="33628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0D59928-7F65-4B9D-9DD1-58F7942E8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726" y="2252242"/>
              <a:ext cx="302202" cy="30220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A052C1E-8713-4236-97E0-2E7FBBCC9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3436" y="2861089"/>
              <a:ext cx="346146" cy="346146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13F2959-E413-46DE-AAF4-9CDA3C35C3D5}"/>
                </a:ext>
              </a:extLst>
            </p:cNvPr>
            <p:cNvCxnSpPr/>
            <p:nvPr/>
          </p:nvCxnSpPr>
          <p:spPr>
            <a:xfrm>
              <a:off x="2261938" y="2151003"/>
              <a:ext cx="49088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AAD9D99-F8B3-44F4-B2C7-3628E248F166}"/>
                </a:ext>
              </a:extLst>
            </p:cNvPr>
            <p:cNvCxnSpPr/>
            <p:nvPr/>
          </p:nvCxnSpPr>
          <p:spPr>
            <a:xfrm>
              <a:off x="2217019" y="2679119"/>
              <a:ext cx="49088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F11C365-D63D-419E-9795-A728090DE3AD}"/>
                </a:ext>
              </a:extLst>
            </p:cNvPr>
            <p:cNvCxnSpPr/>
            <p:nvPr/>
          </p:nvCxnSpPr>
          <p:spPr>
            <a:xfrm>
              <a:off x="2197769" y="3294803"/>
              <a:ext cx="49088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0C17D2-81EE-4379-8201-45024A558AE9}"/>
                </a:ext>
              </a:extLst>
            </p:cNvPr>
            <p:cNvSpPr txBox="1"/>
            <p:nvPr/>
          </p:nvSpPr>
          <p:spPr>
            <a:xfrm>
              <a:off x="2772075" y="1748022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기록할 여행의 제목을 입력해주세요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B02A38-8D00-47BA-8197-110C24712F20}"/>
                </a:ext>
              </a:extLst>
            </p:cNvPr>
            <p:cNvSpPr txBox="1"/>
            <p:nvPr/>
          </p:nvSpPr>
          <p:spPr>
            <a:xfrm>
              <a:off x="2772075" y="2276137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여행 장소를 선택해주세요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FC884F-FD37-4BCF-8257-148811ED9053}"/>
                </a:ext>
              </a:extLst>
            </p:cNvPr>
            <p:cNvSpPr txBox="1"/>
            <p:nvPr/>
          </p:nvSpPr>
          <p:spPr>
            <a:xfrm>
              <a:off x="2772075" y="2865297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여행 기간을 선택해주세요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B79A79-6F7B-4F3E-A920-01D99034F831}"/>
              </a:ext>
            </a:extLst>
          </p:cNvPr>
          <p:cNvGrpSpPr/>
          <p:nvPr/>
        </p:nvGrpSpPr>
        <p:grpSpPr>
          <a:xfrm>
            <a:off x="2423567" y="3475313"/>
            <a:ext cx="4908884" cy="1546793"/>
            <a:chOff x="2107933" y="1636295"/>
            <a:chExt cx="5630779" cy="199242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BFC48C5-B911-44B8-81FD-D2B1E6EBEBE4}"/>
                </a:ext>
              </a:extLst>
            </p:cNvPr>
            <p:cNvSpPr/>
            <p:nvPr/>
          </p:nvSpPr>
          <p:spPr>
            <a:xfrm>
              <a:off x="2107933" y="1636295"/>
              <a:ext cx="5630779" cy="1992429"/>
            </a:xfrm>
            <a:prstGeom prst="roundRect">
              <a:avLst>
                <a:gd name="adj" fmla="val 1087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419555-9BE7-4A82-BA89-471C80C7C0A4}"/>
                </a:ext>
              </a:extLst>
            </p:cNvPr>
            <p:cNvSpPr txBox="1"/>
            <p:nvPr/>
          </p:nvSpPr>
          <p:spPr>
            <a:xfrm>
              <a:off x="2196264" y="1790876"/>
              <a:ext cx="2603544" cy="396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öhne"/>
                </a:rPr>
                <a:t>내용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C02080-8E3A-450B-8CE4-752E8B5C5776}"/>
              </a:ext>
            </a:extLst>
          </p:cNvPr>
          <p:cNvSpPr txBox="1"/>
          <p:nvPr/>
        </p:nvSpPr>
        <p:spPr>
          <a:xfrm>
            <a:off x="2394453" y="5183048"/>
            <a:ext cx="22697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사진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A01682-AE9E-4254-93DB-CD46B2ADA687}"/>
              </a:ext>
            </a:extLst>
          </p:cNvPr>
          <p:cNvGrpSpPr/>
          <p:nvPr/>
        </p:nvGrpSpPr>
        <p:grpSpPr>
          <a:xfrm>
            <a:off x="2439370" y="5506213"/>
            <a:ext cx="654518" cy="664143"/>
            <a:chOff x="2439372" y="5550114"/>
            <a:chExt cx="654518" cy="6641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ACD36E-A044-4A4C-A099-F74E61BD930D}"/>
                </a:ext>
              </a:extLst>
            </p:cNvPr>
            <p:cNvSpPr/>
            <p:nvPr/>
          </p:nvSpPr>
          <p:spPr>
            <a:xfrm>
              <a:off x="2439372" y="5550114"/>
              <a:ext cx="654518" cy="6641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B8D127-D500-445A-B4EE-8592A9803A0D}"/>
                </a:ext>
              </a:extLst>
            </p:cNvPr>
            <p:cNvSpPr txBox="1"/>
            <p:nvPr/>
          </p:nvSpPr>
          <p:spPr>
            <a:xfrm>
              <a:off x="2566095" y="5651352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0AA99D-223B-4476-B822-D877BD020E45}"/>
              </a:ext>
            </a:extLst>
          </p:cNvPr>
          <p:cNvSpPr/>
          <p:nvPr/>
        </p:nvSpPr>
        <p:spPr>
          <a:xfrm>
            <a:off x="2259938" y="3402011"/>
            <a:ext cx="5207662" cy="1679797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56AEA1-69F3-4B1F-8714-67F7DD5A80CF}"/>
              </a:ext>
            </a:extLst>
          </p:cNvPr>
          <p:cNvSpPr/>
          <p:nvPr/>
        </p:nvSpPr>
        <p:spPr>
          <a:xfrm>
            <a:off x="2371332" y="1690827"/>
            <a:ext cx="5096266" cy="31449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D65DA1-B87F-46C2-B21D-C92C9AE72116}"/>
              </a:ext>
            </a:extLst>
          </p:cNvPr>
          <p:cNvSpPr/>
          <p:nvPr/>
        </p:nvSpPr>
        <p:spPr>
          <a:xfrm>
            <a:off x="2371331" y="2192513"/>
            <a:ext cx="5096267" cy="32340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36E36A-A1C9-4510-8833-D4CFC5D76666}"/>
              </a:ext>
            </a:extLst>
          </p:cNvPr>
          <p:cNvSpPr/>
          <p:nvPr/>
        </p:nvSpPr>
        <p:spPr>
          <a:xfrm>
            <a:off x="2380706" y="2793858"/>
            <a:ext cx="5086893" cy="355265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모서리가 둥근 직사각형 87">
            <a:extLst>
              <a:ext uri="{FF2B5EF4-FFF2-40B4-BE49-F238E27FC236}">
                <a16:creationId xmlns:a16="http://schemas.microsoft.com/office/drawing/2014/main" id="{94B4BEDE-09C3-47A5-B6D0-053CCB4485FB}"/>
              </a:ext>
            </a:extLst>
          </p:cNvPr>
          <p:cNvSpPr/>
          <p:nvPr/>
        </p:nvSpPr>
        <p:spPr>
          <a:xfrm>
            <a:off x="2110297" y="1758127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모서리가 둥근 직사각형 98">
            <a:extLst>
              <a:ext uri="{FF2B5EF4-FFF2-40B4-BE49-F238E27FC236}">
                <a16:creationId xmlns:a16="http://schemas.microsoft.com/office/drawing/2014/main" id="{69901BFF-780C-4B72-8DF0-7D2D33D745FC}"/>
              </a:ext>
            </a:extLst>
          </p:cNvPr>
          <p:cNvSpPr/>
          <p:nvPr/>
        </p:nvSpPr>
        <p:spPr>
          <a:xfrm>
            <a:off x="2104081" y="2859160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모서리가 둥근 직사각형 99">
            <a:extLst>
              <a:ext uri="{FF2B5EF4-FFF2-40B4-BE49-F238E27FC236}">
                <a16:creationId xmlns:a16="http://schemas.microsoft.com/office/drawing/2014/main" id="{1F157B8E-B69C-43E3-B85D-C4F88FC53462}"/>
              </a:ext>
            </a:extLst>
          </p:cNvPr>
          <p:cNvSpPr/>
          <p:nvPr/>
        </p:nvSpPr>
        <p:spPr>
          <a:xfrm>
            <a:off x="2104080" y="3795119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104">
            <a:extLst>
              <a:ext uri="{FF2B5EF4-FFF2-40B4-BE49-F238E27FC236}">
                <a16:creationId xmlns:a16="http://schemas.microsoft.com/office/drawing/2014/main" id="{9939CB44-2D7F-4E65-9082-7F0FC0FC619B}"/>
              </a:ext>
            </a:extLst>
          </p:cNvPr>
          <p:cNvSpPr/>
          <p:nvPr/>
        </p:nvSpPr>
        <p:spPr>
          <a:xfrm>
            <a:off x="2124695" y="5692970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89">
            <a:extLst>
              <a:ext uri="{FF2B5EF4-FFF2-40B4-BE49-F238E27FC236}">
                <a16:creationId xmlns:a16="http://schemas.microsoft.com/office/drawing/2014/main" id="{C58C5981-032F-4CFD-A06B-FD5DA3F4AD96}"/>
              </a:ext>
            </a:extLst>
          </p:cNvPr>
          <p:cNvSpPr/>
          <p:nvPr/>
        </p:nvSpPr>
        <p:spPr>
          <a:xfrm>
            <a:off x="2110296" y="2256548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50B3B9-E3DE-418B-89D4-8BFC49136390}"/>
              </a:ext>
            </a:extLst>
          </p:cNvPr>
          <p:cNvSpPr/>
          <p:nvPr/>
        </p:nvSpPr>
        <p:spPr>
          <a:xfrm>
            <a:off x="2283553" y="5183049"/>
            <a:ext cx="1123790" cy="1107950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34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23695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여행 날짜 선택 화면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162025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61111"/>
              </p:ext>
            </p:extLst>
          </p:nvPr>
        </p:nvGraphicFramePr>
        <p:xfrm>
          <a:off x="9490509" y="760396"/>
          <a:ext cx="2539466" cy="59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9509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116892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유형 </a:t>
                      </a:r>
                      <a:r>
                        <a:rPr lang="en-US" altLang="ko-KR" sz="1200" dirty="0"/>
                        <a:t>1 , </a:t>
                      </a:r>
                      <a:r>
                        <a:rPr lang="ko-KR" altLang="en-US" sz="1200" dirty="0"/>
                        <a:t>유형 </a:t>
                      </a:r>
                      <a:r>
                        <a:rPr lang="en-US" altLang="ko-KR" sz="1200" dirty="0"/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두 가지 중 하나의 형태로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가능할까요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441278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A2E2952-473A-4DC4-A9CA-9C56D1976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8"/>
          <a:stretch/>
        </p:blipFill>
        <p:spPr>
          <a:xfrm>
            <a:off x="248933" y="1027841"/>
            <a:ext cx="3017921" cy="3282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D84444-2AE9-4104-B5AD-F891A3948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99"/>
          <a:stretch/>
        </p:blipFill>
        <p:spPr>
          <a:xfrm>
            <a:off x="1160881" y="3412209"/>
            <a:ext cx="2676032" cy="30255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1CF8BF-1494-4597-A66D-62FBB5EAD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753" y="3786260"/>
            <a:ext cx="3137398" cy="26763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5BF4C0-716F-4B3B-807A-7D39E438E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822" y="915804"/>
            <a:ext cx="3816546" cy="431187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C4379-8851-4194-AE1F-10BACEB664DE}"/>
              </a:ext>
            </a:extLst>
          </p:cNvPr>
          <p:cNvSpPr/>
          <p:nvPr/>
        </p:nvSpPr>
        <p:spPr>
          <a:xfrm>
            <a:off x="329625" y="985629"/>
            <a:ext cx="4800640" cy="545209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B0410F-A17E-41AF-A7A7-D61A80E46276}"/>
              </a:ext>
            </a:extLst>
          </p:cNvPr>
          <p:cNvSpPr/>
          <p:nvPr/>
        </p:nvSpPr>
        <p:spPr>
          <a:xfrm>
            <a:off x="5357496" y="937302"/>
            <a:ext cx="3816546" cy="444578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E6B0E-AA89-48F6-92CA-BCFB47B9C799}"/>
              </a:ext>
            </a:extLst>
          </p:cNvPr>
          <p:cNvSpPr txBox="1"/>
          <p:nvPr/>
        </p:nvSpPr>
        <p:spPr>
          <a:xfrm>
            <a:off x="3924603" y="91580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유형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158D9-96F0-496D-9614-14D01C72FAF4}"/>
              </a:ext>
            </a:extLst>
          </p:cNvPr>
          <p:cNvSpPr txBox="1"/>
          <p:nvPr/>
        </p:nvSpPr>
        <p:spPr>
          <a:xfrm>
            <a:off x="8297882" y="78925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유형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5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39395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피드</a:t>
                      </a:r>
                      <a:r>
                        <a:rPr lang="en-US" altLang="ko-KR" sz="1200" dirty="0"/>
                        <a:t>)  / </a:t>
                      </a:r>
                      <a:r>
                        <a:rPr lang="ko-KR" altLang="en-US" sz="1200" dirty="0"/>
                        <a:t>글 쓰기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여행 기록 </a:t>
                      </a:r>
                      <a:r>
                        <a:rPr lang="en-US" altLang="ko-KR" sz="1200" dirty="0"/>
                        <a:t>&gt; + </a:t>
                      </a:r>
                      <a:r>
                        <a:rPr lang="ko-KR" altLang="en-US" sz="1200" dirty="0"/>
                        <a:t>버튼 클릭 후 글 쓰기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162025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04268"/>
              </p:ext>
            </p:extLst>
          </p:nvPr>
        </p:nvGraphicFramePr>
        <p:xfrm>
          <a:off x="9490509" y="760397"/>
          <a:ext cx="2539466" cy="597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5148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62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모달</a:t>
                      </a:r>
                      <a:r>
                        <a:rPr lang="ko-KR" altLang="en-US" sz="1200" dirty="0"/>
                        <a:t> 창을 띄워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여행 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선택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713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기간 선택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792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 글쓰기 페이지에서 선택한 날짜가 나타남</a:t>
                      </a: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51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297799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컬러는 임의로 지정해둔 것으로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 err="1"/>
                        <a:t>변경하셔도</a:t>
                      </a:r>
                      <a:r>
                        <a:rPr lang="ko-KR" altLang="en-US" sz="1200" dirty="0"/>
                        <a:t> 됩니다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F362F-9BB8-4D53-9031-65FAFF97FF2F}"/>
              </a:ext>
            </a:extLst>
          </p:cNvPr>
          <p:cNvSpPr/>
          <p:nvPr/>
        </p:nvSpPr>
        <p:spPr>
          <a:xfrm>
            <a:off x="4171189" y="877274"/>
            <a:ext cx="1126156" cy="423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8EBA53-3AF4-4C9C-A223-CFEF9B26979C}"/>
              </a:ext>
            </a:extLst>
          </p:cNvPr>
          <p:cNvGrpSpPr/>
          <p:nvPr/>
        </p:nvGrpSpPr>
        <p:grpSpPr>
          <a:xfrm>
            <a:off x="2413703" y="1699189"/>
            <a:ext cx="4973053" cy="1557085"/>
            <a:chOff x="2197769" y="1737718"/>
            <a:chExt cx="4973053" cy="155708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3232C9D-9407-4CCF-B883-46900F18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633" y="1737718"/>
              <a:ext cx="336282" cy="33628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0D59928-7F65-4B9D-9DD1-58F7942E8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726" y="2252242"/>
              <a:ext cx="302202" cy="30220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A052C1E-8713-4236-97E0-2E7FBBCC9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3436" y="2861089"/>
              <a:ext cx="346146" cy="346146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13F2959-E413-46DE-AAF4-9CDA3C35C3D5}"/>
                </a:ext>
              </a:extLst>
            </p:cNvPr>
            <p:cNvCxnSpPr/>
            <p:nvPr/>
          </p:nvCxnSpPr>
          <p:spPr>
            <a:xfrm>
              <a:off x="2261938" y="2151003"/>
              <a:ext cx="49088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AAD9D99-F8B3-44F4-B2C7-3628E248F166}"/>
                </a:ext>
              </a:extLst>
            </p:cNvPr>
            <p:cNvCxnSpPr/>
            <p:nvPr/>
          </p:nvCxnSpPr>
          <p:spPr>
            <a:xfrm>
              <a:off x="2217019" y="2679119"/>
              <a:ext cx="49088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F11C365-D63D-419E-9795-A728090DE3AD}"/>
                </a:ext>
              </a:extLst>
            </p:cNvPr>
            <p:cNvCxnSpPr/>
            <p:nvPr/>
          </p:nvCxnSpPr>
          <p:spPr>
            <a:xfrm>
              <a:off x="2197769" y="3294803"/>
              <a:ext cx="490888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0C17D2-81EE-4379-8201-45024A558AE9}"/>
                </a:ext>
              </a:extLst>
            </p:cNvPr>
            <p:cNvSpPr txBox="1"/>
            <p:nvPr/>
          </p:nvSpPr>
          <p:spPr>
            <a:xfrm>
              <a:off x="2772075" y="1748022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기록할 여행의 제목을 입력해주세요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B02A38-8D00-47BA-8197-110C24712F20}"/>
                </a:ext>
              </a:extLst>
            </p:cNvPr>
            <p:cNvSpPr txBox="1"/>
            <p:nvPr/>
          </p:nvSpPr>
          <p:spPr>
            <a:xfrm>
              <a:off x="2772075" y="2276137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여행 장소를 선택해주세요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FC884F-FD37-4BCF-8257-148811ED9053}"/>
                </a:ext>
              </a:extLst>
            </p:cNvPr>
            <p:cNvSpPr txBox="1"/>
            <p:nvPr/>
          </p:nvSpPr>
          <p:spPr>
            <a:xfrm>
              <a:off x="2772075" y="2865297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여행 기간을 선택해주세요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B79A79-6F7B-4F3E-A920-01D99034F831}"/>
              </a:ext>
            </a:extLst>
          </p:cNvPr>
          <p:cNvGrpSpPr/>
          <p:nvPr/>
        </p:nvGrpSpPr>
        <p:grpSpPr>
          <a:xfrm>
            <a:off x="2423567" y="3475313"/>
            <a:ext cx="4908884" cy="1546793"/>
            <a:chOff x="2107933" y="1636295"/>
            <a:chExt cx="5630779" cy="199242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BFC48C5-B911-44B8-81FD-D2B1E6EBEBE4}"/>
                </a:ext>
              </a:extLst>
            </p:cNvPr>
            <p:cNvSpPr/>
            <p:nvPr/>
          </p:nvSpPr>
          <p:spPr>
            <a:xfrm>
              <a:off x="2107933" y="1636295"/>
              <a:ext cx="5630779" cy="1992429"/>
            </a:xfrm>
            <a:prstGeom prst="roundRect">
              <a:avLst>
                <a:gd name="adj" fmla="val 1087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419555-9BE7-4A82-BA89-471C80C7C0A4}"/>
                </a:ext>
              </a:extLst>
            </p:cNvPr>
            <p:cNvSpPr txBox="1"/>
            <p:nvPr/>
          </p:nvSpPr>
          <p:spPr>
            <a:xfrm>
              <a:off x="2196264" y="1790876"/>
              <a:ext cx="2603544" cy="396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öhne"/>
                </a:rPr>
                <a:t>내용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C02080-8E3A-450B-8CE4-752E8B5C5776}"/>
              </a:ext>
            </a:extLst>
          </p:cNvPr>
          <p:cNvSpPr txBox="1"/>
          <p:nvPr/>
        </p:nvSpPr>
        <p:spPr>
          <a:xfrm>
            <a:off x="2394453" y="5183048"/>
            <a:ext cx="22697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사진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A01682-AE9E-4254-93DB-CD46B2ADA687}"/>
              </a:ext>
            </a:extLst>
          </p:cNvPr>
          <p:cNvGrpSpPr/>
          <p:nvPr/>
        </p:nvGrpSpPr>
        <p:grpSpPr>
          <a:xfrm>
            <a:off x="2439370" y="5506213"/>
            <a:ext cx="654518" cy="664143"/>
            <a:chOff x="2439372" y="5550114"/>
            <a:chExt cx="654518" cy="6641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ACD36E-A044-4A4C-A099-F74E61BD930D}"/>
                </a:ext>
              </a:extLst>
            </p:cNvPr>
            <p:cNvSpPr/>
            <p:nvPr/>
          </p:nvSpPr>
          <p:spPr>
            <a:xfrm>
              <a:off x="2439372" y="5550114"/>
              <a:ext cx="654518" cy="6641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B8D127-D500-445A-B4EE-8592A9803A0D}"/>
                </a:ext>
              </a:extLst>
            </p:cNvPr>
            <p:cNvSpPr txBox="1"/>
            <p:nvPr/>
          </p:nvSpPr>
          <p:spPr>
            <a:xfrm>
              <a:off x="2566095" y="5651352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0AA99D-223B-4476-B822-D877BD020E45}"/>
              </a:ext>
            </a:extLst>
          </p:cNvPr>
          <p:cNvSpPr/>
          <p:nvPr/>
        </p:nvSpPr>
        <p:spPr>
          <a:xfrm>
            <a:off x="2259938" y="3402011"/>
            <a:ext cx="5207662" cy="1679797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56AEA1-69F3-4B1F-8714-67F7DD5A80CF}"/>
              </a:ext>
            </a:extLst>
          </p:cNvPr>
          <p:cNvSpPr/>
          <p:nvPr/>
        </p:nvSpPr>
        <p:spPr>
          <a:xfrm>
            <a:off x="2371332" y="1690827"/>
            <a:ext cx="5096266" cy="31449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D65DA1-B87F-46C2-B21D-C92C9AE72116}"/>
              </a:ext>
            </a:extLst>
          </p:cNvPr>
          <p:cNvSpPr/>
          <p:nvPr/>
        </p:nvSpPr>
        <p:spPr>
          <a:xfrm>
            <a:off x="2371331" y="2192513"/>
            <a:ext cx="5096267" cy="32340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36E36A-A1C9-4510-8833-D4CFC5D76666}"/>
              </a:ext>
            </a:extLst>
          </p:cNvPr>
          <p:cNvSpPr/>
          <p:nvPr/>
        </p:nvSpPr>
        <p:spPr>
          <a:xfrm>
            <a:off x="2380706" y="2793858"/>
            <a:ext cx="5086893" cy="355265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219C62D-5911-4C59-9175-6F9771B7EB07}"/>
              </a:ext>
            </a:extLst>
          </p:cNvPr>
          <p:cNvSpPr/>
          <p:nvPr/>
        </p:nvSpPr>
        <p:spPr>
          <a:xfrm>
            <a:off x="2332444" y="1857676"/>
            <a:ext cx="5062649" cy="4239928"/>
          </a:xfrm>
          <a:prstGeom prst="roundRect">
            <a:avLst>
              <a:gd name="adj" fmla="val 3803"/>
            </a:avLst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49F351-41D3-4818-85FA-CF95DE28C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067"/>
          <a:stretch/>
        </p:blipFill>
        <p:spPr>
          <a:xfrm>
            <a:off x="2741518" y="2136709"/>
            <a:ext cx="4272980" cy="3369501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70429B7-B5BD-4CFA-AD55-E2F512A90C34}"/>
              </a:ext>
            </a:extLst>
          </p:cNvPr>
          <p:cNvSpPr/>
          <p:nvPr/>
        </p:nvSpPr>
        <p:spPr>
          <a:xfrm>
            <a:off x="4341239" y="5586248"/>
            <a:ext cx="806425" cy="373667"/>
          </a:xfrm>
          <a:prstGeom prst="roundRect">
            <a:avLst/>
          </a:prstGeom>
          <a:solidFill>
            <a:srgbClr val="76A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선택</a:t>
            </a:r>
            <a:endParaRPr lang="ko-KR" altLang="en-US" sz="1600" dirty="0"/>
          </a:p>
        </p:txBody>
      </p:sp>
      <p:sp>
        <p:nvSpPr>
          <p:cNvPr id="35" name="모서리가 둥근 직사각형 87">
            <a:extLst>
              <a:ext uri="{FF2B5EF4-FFF2-40B4-BE49-F238E27FC236}">
                <a16:creationId xmlns:a16="http://schemas.microsoft.com/office/drawing/2014/main" id="{94B4BEDE-09C3-47A5-B6D0-053CCB4485FB}"/>
              </a:ext>
            </a:extLst>
          </p:cNvPr>
          <p:cNvSpPr/>
          <p:nvPr/>
        </p:nvSpPr>
        <p:spPr>
          <a:xfrm>
            <a:off x="2244676" y="2340105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모서리가 둥근 직사각형 98">
            <a:extLst>
              <a:ext uri="{FF2B5EF4-FFF2-40B4-BE49-F238E27FC236}">
                <a16:creationId xmlns:a16="http://schemas.microsoft.com/office/drawing/2014/main" id="{69901BFF-780C-4B72-8DF0-7D2D33D745FC}"/>
              </a:ext>
            </a:extLst>
          </p:cNvPr>
          <p:cNvSpPr/>
          <p:nvPr/>
        </p:nvSpPr>
        <p:spPr>
          <a:xfrm>
            <a:off x="4019705" y="563516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05DA60-0611-4349-9E88-73B0AE6C9EAC}"/>
              </a:ext>
            </a:extLst>
          </p:cNvPr>
          <p:cNvSpPr/>
          <p:nvPr/>
        </p:nvSpPr>
        <p:spPr>
          <a:xfrm>
            <a:off x="5174775" y="3402007"/>
            <a:ext cx="1693468" cy="428847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모서리가 둥근 직사각형 89">
            <a:extLst>
              <a:ext uri="{FF2B5EF4-FFF2-40B4-BE49-F238E27FC236}">
                <a16:creationId xmlns:a16="http://schemas.microsoft.com/office/drawing/2014/main" id="{C58C5981-032F-4CFD-A06B-FD5DA3F4AD96}"/>
              </a:ext>
            </a:extLst>
          </p:cNvPr>
          <p:cNvSpPr/>
          <p:nvPr/>
        </p:nvSpPr>
        <p:spPr>
          <a:xfrm>
            <a:off x="5039239" y="3468251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340390-AB13-418A-B0DF-35E36CAD85EC}"/>
              </a:ext>
            </a:extLst>
          </p:cNvPr>
          <p:cNvSpPr/>
          <p:nvPr/>
        </p:nvSpPr>
        <p:spPr>
          <a:xfrm>
            <a:off x="4171189" y="5539057"/>
            <a:ext cx="1093118" cy="428847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157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66988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일정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162025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31176"/>
              </p:ext>
            </p:extLst>
          </p:nvPr>
        </p:nvGraphicFramePr>
        <p:xfrm>
          <a:off x="9490509" y="760397"/>
          <a:ext cx="2539466" cy="600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42499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62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정보와 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 장소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 기간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81415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DAY1, DAY2 </a:t>
                      </a:r>
                      <a:r>
                        <a:rPr lang="ko-KR" altLang="en-US" sz="1200" dirty="0"/>
                        <a:t>에 해당하는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여행 날짜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63055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작성한 여행 일정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63322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추천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댓글 수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99507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버튼 클릭 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일정 작성 페이지로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이동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1849923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무한 스크롤로 최근 게시된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일정을 화면 위쪽에 배치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F64949D-0E2B-4718-A237-387A80680A75}"/>
              </a:ext>
            </a:extLst>
          </p:cNvPr>
          <p:cNvSpPr/>
          <p:nvPr/>
        </p:nvSpPr>
        <p:spPr>
          <a:xfrm>
            <a:off x="4171189" y="877274"/>
            <a:ext cx="1126156" cy="423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6179EE-E768-4433-9AE5-134B0FC67652}"/>
              </a:ext>
            </a:extLst>
          </p:cNvPr>
          <p:cNvSpPr/>
          <p:nvPr/>
        </p:nvSpPr>
        <p:spPr>
          <a:xfrm>
            <a:off x="273517" y="1419239"/>
            <a:ext cx="8941870" cy="3465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2E34C-3F3D-48F0-BF12-996B21AAF2A1}"/>
              </a:ext>
            </a:extLst>
          </p:cNvPr>
          <p:cNvSpPr txBox="1"/>
          <p:nvPr/>
        </p:nvSpPr>
        <p:spPr>
          <a:xfrm>
            <a:off x="905503" y="1444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 기록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2578-386C-48E2-B13F-F81208A840C2}"/>
              </a:ext>
            </a:extLst>
          </p:cNvPr>
          <p:cNvSpPr txBox="1"/>
          <p:nvPr/>
        </p:nvSpPr>
        <p:spPr>
          <a:xfrm>
            <a:off x="2913247" y="14514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여행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FE4CD-CF4F-4C9D-98BF-25CC8130699D}"/>
              </a:ext>
            </a:extLst>
          </p:cNvPr>
          <p:cNvSpPr txBox="1"/>
          <p:nvPr/>
        </p:nvSpPr>
        <p:spPr>
          <a:xfrm>
            <a:off x="5191598" y="14428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랭킹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9197F-896D-4566-87A8-E03BD684EA47}"/>
              </a:ext>
            </a:extLst>
          </p:cNvPr>
          <p:cNvSpPr txBox="1"/>
          <p:nvPr/>
        </p:nvSpPr>
        <p:spPr>
          <a:xfrm>
            <a:off x="7404444" y="14465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4390E6-01CA-440B-AB78-E8168AEE5950}"/>
              </a:ext>
            </a:extLst>
          </p:cNvPr>
          <p:cNvGrpSpPr/>
          <p:nvPr/>
        </p:nvGrpSpPr>
        <p:grpSpPr>
          <a:xfrm>
            <a:off x="629067" y="2145592"/>
            <a:ext cx="3564632" cy="780966"/>
            <a:chOff x="388435" y="2071384"/>
            <a:chExt cx="3564632" cy="78096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07329F4-E5F2-4967-B2E0-B032BB33E214}"/>
                </a:ext>
              </a:extLst>
            </p:cNvPr>
            <p:cNvGrpSpPr/>
            <p:nvPr/>
          </p:nvGrpSpPr>
          <p:grpSpPr>
            <a:xfrm>
              <a:off x="423059" y="2071384"/>
              <a:ext cx="939085" cy="379155"/>
              <a:chOff x="672527" y="2190978"/>
              <a:chExt cx="939085" cy="37915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D247570-229A-4FFA-B61D-8814FAE0CE07}"/>
                  </a:ext>
                </a:extLst>
              </p:cNvPr>
              <p:cNvSpPr/>
              <p:nvPr/>
            </p:nvSpPr>
            <p:spPr>
              <a:xfrm flipH="1" flipV="1">
                <a:off x="672527" y="2190978"/>
                <a:ext cx="369698" cy="379155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591CE8-2C78-4E85-88E3-07C12DDA547C}"/>
                  </a:ext>
                </a:extLst>
              </p:cNvPr>
              <p:cNvSpPr txBox="1"/>
              <p:nvPr/>
            </p:nvSpPr>
            <p:spPr>
              <a:xfrm>
                <a:off x="1042225" y="2218972"/>
                <a:ext cx="56938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수현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FA81BB-58A1-4701-8A4A-7681467382E3}"/>
                </a:ext>
              </a:extLst>
            </p:cNvPr>
            <p:cNvGrpSpPr/>
            <p:nvPr/>
          </p:nvGrpSpPr>
          <p:grpSpPr>
            <a:xfrm>
              <a:off x="1503808" y="2078082"/>
              <a:ext cx="1409439" cy="346510"/>
              <a:chOff x="5886510" y="2067094"/>
              <a:chExt cx="1409439" cy="34651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8F754CA-FAD7-4781-A3CD-21267607611A}"/>
                  </a:ext>
                </a:extLst>
              </p:cNvPr>
              <p:cNvSpPr/>
              <p:nvPr/>
            </p:nvSpPr>
            <p:spPr>
              <a:xfrm>
                <a:off x="5886510" y="2067094"/>
                <a:ext cx="1409439" cy="34651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72890C3-C565-4F78-B1BF-41CF545617A5}"/>
                  </a:ext>
                </a:extLst>
              </p:cNvPr>
              <p:cNvGrpSpPr/>
              <p:nvPr/>
            </p:nvGrpSpPr>
            <p:grpSpPr>
              <a:xfrm>
                <a:off x="6023583" y="2094155"/>
                <a:ext cx="1272366" cy="292388"/>
                <a:chOff x="6085753" y="2073431"/>
                <a:chExt cx="1272366" cy="292388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6C172A-FBC8-4BE7-9D25-EA51A7527601}"/>
                    </a:ext>
                  </a:extLst>
                </p:cNvPr>
                <p:cNvSpPr txBox="1"/>
                <p:nvPr/>
              </p:nvSpPr>
              <p:spPr>
                <a:xfrm>
                  <a:off x="6280580" y="2073431"/>
                  <a:ext cx="107753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인생 사진형</a:t>
                  </a:r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F73881C4-EE9E-4F83-B43B-00288C1309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5753" y="2114953"/>
                  <a:ext cx="224732" cy="224732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F14D1-DC44-4D9A-9EB3-C8096FC9977D}"/>
                </a:ext>
              </a:extLst>
            </p:cNvPr>
            <p:cNvSpPr txBox="1"/>
            <p:nvPr/>
          </p:nvSpPr>
          <p:spPr>
            <a:xfrm>
              <a:off x="388435" y="2544573"/>
              <a:ext cx="100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일본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6207F3-59D2-42DF-BA6C-A835D43737C4}"/>
                </a:ext>
              </a:extLst>
            </p:cNvPr>
            <p:cNvSpPr txBox="1"/>
            <p:nvPr/>
          </p:nvSpPr>
          <p:spPr>
            <a:xfrm>
              <a:off x="2216694" y="2544562"/>
              <a:ext cx="1736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2024.2.8 - 2024.2.9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FD0FFD-9055-43FE-9501-0D4E56B31172}"/>
              </a:ext>
            </a:extLst>
          </p:cNvPr>
          <p:cNvSpPr/>
          <p:nvPr/>
        </p:nvSpPr>
        <p:spPr>
          <a:xfrm>
            <a:off x="907317" y="3134953"/>
            <a:ext cx="7579475" cy="1350420"/>
          </a:xfrm>
          <a:prstGeom prst="roundRect">
            <a:avLst>
              <a:gd name="adj" fmla="val 68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116FD-72D9-4D5F-AA3B-22AA3374AE87}"/>
              </a:ext>
            </a:extLst>
          </p:cNvPr>
          <p:cNvSpPr txBox="1"/>
          <p:nvPr/>
        </p:nvSpPr>
        <p:spPr>
          <a:xfrm>
            <a:off x="949534" y="3224298"/>
            <a:ext cx="190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DAY 1</a:t>
            </a:r>
            <a:r>
              <a:rPr lang="en-US" altLang="ko-KR" sz="1400" dirty="0"/>
              <a:t>  2024.2.8 (</a:t>
            </a:r>
            <a:r>
              <a:rPr lang="ko-KR" altLang="en-US" sz="1400" dirty="0"/>
              <a:t>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746FE-73B0-4538-82DC-7FF5EEAE946C}"/>
              </a:ext>
            </a:extLst>
          </p:cNvPr>
          <p:cNvSpPr txBox="1"/>
          <p:nvPr/>
        </p:nvSpPr>
        <p:spPr>
          <a:xfrm>
            <a:off x="1204930" y="3594185"/>
            <a:ext cx="48205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12:00 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아사쿠사의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전통 시장에서 현지 음식 즐기기</a:t>
            </a:r>
            <a:endParaRPr lang="en-US" altLang="ko-KR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500" dirty="0">
                <a:solidFill>
                  <a:srgbClr val="374151"/>
                </a:solidFill>
                <a:latin typeface="Söhne"/>
              </a:rPr>
              <a:t>14:00  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우에노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공원에서 휴식 및 자유 시간</a:t>
            </a:r>
            <a:endParaRPr lang="en-US" altLang="ko-KR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500" dirty="0">
                <a:solidFill>
                  <a:srgbClr val="374151"/>
                </a:solidFill>
                <a:latin typeface="Söhne"/>
              </a:rPr>
              <a:t>18:00  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시부야의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유명 교차로에서 도쿄의 도심을 즐기기</a:t>
            </a:r>
            <a:endParaRPr lang="ko-KR" altLang="en-US" sz="15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FE9D2E2-A6D6-4970-A41C-27EA5E12FF8C}"/>
              </a:ext>
            </a:extLst>
          </p:cNvPr>
          <p:cNvSpPr/>
          <p:nvPr/>
        </p:nvSpPr>
        <p:spPr>
          <a:xfrm>
            <a:off x="905503" y="4630306"/>
            <a:ext cx="7579475" cy="1350420"/>
          </a:xfrm>
          <a:prstGeom prst="roundRect">
            <a:avLst>
              <a:gd name="adj" fmla="val 68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B4EFE-C9E9-4424-ACF7-FC0728B333B3}"/>
              </a:ext>
            </a:extLst>
          </p:cNvPr>
          <p:cNvSpPr txBox="1"/>
          <p:nvPr/>
        </p:nvSpPr>
        <p:spPr>
          <a:xfrm>
            <a:off x="947720" y="4719651"/>
            <a:ext cx="190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DAY 2</a:t>
            </a:r>
            <a:r>
              <a:rPr lang="en-US" altLang="ko-KR" sz="1400" dirty="0"/>
              <a:t>  2024.2.9 (</a:t>
            </a:r>
            <a:r>
              <a:rPr lang="ko-KR" altLang="en-US" sz="1400" dirty="0"/>
              <a:t>금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942F53-C787-4782-9CC1-0AF75B89D17E}"/>
              </a:ext>
            </a:extLst>
          </p:cNvPr>
          <p:cNvSpPr txBox="1"/>
          <p:nvPr/>
        </p:nvSpPr>
        <p:spPr>
          <a:xfrm>
            <a:off x="1203116" y="5041413"/>
            <a:ext cx="43925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11:00 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도쿄 디즈니 랜드 가기</a:t>
            </a:r>
            <a:endParaRPr lang="en-US" altLang="ko-KR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500" dirty="0">
                <a:solidFill>
                  <a:srgbClr val="374151"/>
                </a:solidFill>
                <a:latin typeface="Söhne"/>
              </a:rPr>
              <a:t>13:00  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신주쿠에서 쇼핑하고 도쿄의 먹거리 맛보기</a:t>
            </a:r>
            <a:endParaRPr lang="en-US" altLang="ko-KR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500" dirty="0">
                <a:solidFill>
                  <a:srgbClr val="374151"/>
                </a:solidFill>
                <a:latin typeface="Söhne"/>
              </a:rPr>
              <a:t>17:00  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숙소 근처의 전통적인 찻집에서 한잔하기</a:t>
            </a:r>
            <a:endParaRPr lang="ko-KR" altLang="en-US" sz="15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5B5D0B4-5237-4701-9A5A-64F7FD2EA924}"/>
              </a:ext>
            </a:extLst>
          </p:cNvPr>
          <p:cNvSpPr/>
          <p:nvPr/>
        </p:nvSpPr>
        <p:spPr>
          <a:xfrm>
            <a:off x="8633861" y="6061368"/>
            <a:ext cx="452387" cy="450553"/>
          </a:xfrm>
          <a:prstGeom prst="ellipse">
            <a:avLst/>
          </a:prstGeom>
          <a:solidFill>
            <a:srgbClr val="76A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E49638-4E76-4196-87AD-7D99686055F6}"/>
              </a:ext>
            </a:extLst>
          </p:cNvPr>
          <p:cNvSpPr txBox="1"/>
          <p:nvPr/>
        </p:nvSpPr>
        <p:spPr>
          <a:xfrm>
            <a:off x="8567155" y="6095487"/>
            <a:ext cx="677108" cy="379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+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D7E3FF-1222-4BC3-9424-3467F907D159}"/>
              </a:ext>
            </a:extLst>
          </p:cNvPr>
          <p:cNvSpPr/>
          <p:nvPr/>
        </p:nvSpPr>
        <p:spPr>
          <a:xfrm>
            <a:off x="8567155" y="6016517"/>
            <a:ext cx="593501" cy="53720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105">
            <a:extLst>
              <a:ext uri="{FF2B5EF4-FFF2-40B4-BE49-F238E27FC236}">
                <a16:creationId xmlns:a16="http://schemas.microsoft.com/office/drawing/2014/main" id="{51C046DE-2ED9-407C-89F3-E19C394A4A86}"/>
              </a:ext>
            </a:extLst>
          </p:cNvPr>
          <p:cNvSpPr/>
          <p:nvPr/>
        </p:nvSpPr>
        <p:spPr>
          <a:xfrm>
            <a:off x="9100455" y="623770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B99D54-A68E-4659-BF19-EDA847D20467}"/>
              </a:ext>
            </a:extLst>
          </p:cNvPr>
          <p:cNvSpPr/>
          <p:nvPr/>
        </p:nvSpPr>
        <p:spPr>
          <a:xfrm>
            <a:off x="620649" y="2102672"/>
            <a:ext cx="3550539" cy="78490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모서리가 둥근 직사각형 105">
            <a:extLst>
              <a:ext uri="{FF2B5EF4-FFF2-40B4-BE49-F238E27FC236}">
                <a16:creationId xmlns:a16="http://schemas.microsoft.com/office/drawing/2014/main" id="{FE406D02-DFB9-4059-844A-AC8D1B82769B}"/>
              </a:ext>
            </a:extLst>
          </p:cNvPr>
          <p:cNvSpPr/>
          <p:nvPr/>
        </p:nvSpPr>
        <p:spPr>
          <a:xfrm>
            <a:off x="4098781" y="220214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E7E47-4E11-498F-BCCC-3954B79572F9}"/>
              </a:ext>
            </a:extLst>
          </p:cNvPr>
          <p:cNvSpPr txBox="1"/>
          <p:nvPr/>
        </p:nvSpPr>
        <p:spPr>
          <a:xfrm>
            <a:off x="4514490" y="6192089"/>
            <a:ext cx="677108" cy="361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dirty="0"/>
              <a:t>...</a:t>
            </a:r>
            <a:endParaRPr lang="ko-KR" altLang="en-US" sz="3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C20900-22C8-4C8D-93F6-4437F37CFE1E}"/>
              </a:ext>
            </a:extLst>
          </p:cNvPr>
          <p:cNvSpPr/>
          <p:nvPr/>
        </p:nvSpPr>
        <p:spPr>
          <a:xfrm>
            <a:off x="1660242" y="3260184"/>
            <a:ext cx="2295742" cy="26088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B82318-423E-4BDF-B229-746CC3F5ED4B}"/>
              </a:ext>
            </a:extLst>
          </p:cNvPr>
          <p:cNvSpPr/>
          <p:nvPr/>
        </p:nvSpPr>
        <p:spPr>
          <a:xfrm>
            <a:off x="1255236" y="3587845"/>
            <a:ext cx="5081227" cy="78921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105">
            <a:extLst>
              <a:ext uri="{FF2B5EF4-FFF2-40B4-BE49-F238E27FC236}">
                <a16:creationId xmlns:a16="http://schemas.microsoft.com/office/drawing/2014/main" id="{E0DC6C29-DBB5-4C2E-A0D1-1A7C49289F8C}"/>
              </a:ext>
            </a:extLst>
          </p:cNvPr>
          <p:cNvSpPr/>
          <p:nvPr/>
        </p:nvSpPr>
        <p:spPr>
          <a:xfrm>
            <a:off x="4022207" y="3282359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105">
            <a:extLst>
              <a:ext uri="{FF2B5EF4-FFF2-40B4-BE49-F238E27FC236}">
                <a16:creationId xmlns:a16="http://schemas.microsoft.com/office/drawing/2014/main" id="{06683B57-E1DD-48B4-9053-92E2298C81E1}"/>
              </a:ext>
            </a:extLst>
          </p:cNvPr>
          <p:cNvSpPr/>
          <p:nvPr/>
        </p:nvSpPr>
        <p:spPr>
          <a:xfrm>
            <a:off x="6320872" y="392667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B84D2A2-BB7F-46C2-B193-BF9CEE33B3AF}"/>
              </a:ext>
            </a:extLst>
          </p:cNvPr>
          <p:cNvGrpSpPr/>
          <p:nvPr/>
        </p:nvGrpSpPr>
        <p:grpSpPr>
          <a:xfrm>
            <a:off x="973180" y="6077593"/>
            <a:ext cx="1066681" cy="314240"/>
            <a:chOff x="2065768" y="6300945"/>
            <a:chExt cx="1066681" cy="31424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5588E2D-5051-409F-9B28-8E68C735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360" y="6334857"/>
              <a:ext cx="238760" cy="23876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71835B4-77B8-47DF-814A-8072094B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768" y="6334857"/>
              <a:ext cx="238760" cy="23876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F94AD0-8FE3-4A63-9427-CF0D86296CD3}"/>
                </a:ext>
              </a:extLst>
            </p:cNvPr>
            <p:cNvSpPr txBox="1"/>
            <p:nvPr/>
          </p:nvSpPr>
          <p:spPr>
            <a:xfrm>
              <a:off x="2258701" y="63074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3DFC60-814B-4EB2-86D7-1A3C01B572C5}"/>
                </a:ext>
              </a:extLst>
            </p:cNvPr>
            <p:cNvSpPr txBox="1"/>
            <p:nvPr/>
          </p:nvSpPr>
          <p:spPr>
            <a:xfrm>
              <a:off x="2848397" y="63009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B2B0179-6453-4AF1-92CE-603AF3644899}"/>
              </a:ext>
            </a:extLst>
          </p:cNvPr>
          <p:cNvSpPr/>
          <p:nvPr/>
        </p:nvSpPr>
        <p:spPr>
          <a:xfrm>
            <a:off x="889382" y="6084056"/>
            <a:ext cx="1291553" cy="290914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모서리가 둥근 직사각형 105">
            <a:extLst>
              <a:ext uri="{FF2B5EF4-FFF2-40B4-BE49-F238E27FC236}">
                <a16:creationId xmlns:a16="http://schemas.microsoft.com/office/drawing/2014/main" id="{43E4706F-E51B-46EE-8B56-35D8A46E747E}"/>
              </a:ext>
            </a:extLst>
          </p:cNvPr>
          <p:cNvSpPr/>
          <p:nvPr/>
        </p:nvSpPr>
        <p:spPr>
          <a:xfrm>
            <a:off x="2124360" y="6121130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711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25630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일정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일정 </a:t>
                      </a:r>
                      <a:r>
                        <a:rPr lang="en-US" altLang="ko-KR" sz="1200" dirty="0"/>
                        <a:t>&gt; + </a:t>
                      </a:r>
                      <a:r>
                        <a:rPr lang="ko-KR" altLang="en-US" sz="1200" dirty="0"/>
                        <a:t>버튼 클릭 후 일정 짜기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162025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1065"/>
              </p:ext>
            </p:extLst>
          </p:nvPr>
        </p:nvGraphicFramePr>
        <p:xfrm>
          <a:off x="9490509" y="760397"/>
          <a:ext cx="2539466" cy="597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7649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81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 기록과 같은 방식으로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 제목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기간 선택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849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날짜로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DAY 1, DAY2 </a:t>
                      </a:r>
                      <a:r>
                        <a:rPr lang="ko-KR" altLang="en-US" sz="1200" dirty="0"/>
                        <a:t>옆에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해당하는 날짜를 보이게 함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135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버튼을 클릭하여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여행 일정 추가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텍스트 박스에 일정 등록 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저장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    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버튼 누르기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68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 추가 예시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텍스트 박스에 일정 작성</a:t>
                      </a: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  <a:tr h="68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입력 란에 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텍스트 작성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989887"/>
                  </a:ext>
                </a:extLst>
              </a:tr>
              <a:tr h="121693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F362F-9BB8-4D53-9031-65FAFF97FF2F}"/>
              </a:ext>
            </a:extLst>
          </p:cNvPr>
          <p:cNvSpPr/>
          <p:nvPr/>
        </p:nvSpPr>
        <p:spPr>
          <a:xfrm>
            <a:off x="4171189" y="877274"/>
            <a:ext cx="1126156" cy="423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8F80C7-F6FC-4410-9B51-03BC42506971}"/>
              </a:ext>
            </a:extLst>
          </p:cNvPr>
          <p:cNvSpPr/>
          <p:nvPr/>
        </p:nvSpPr>
        <p:spPr>
          <a:xfrm>
            <a:off x="273517" y="1419239"/>
            <a:ext cx="8941870" cy="3465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8BC0D-CCC1-4210-8B79-4F6D7787168A}"/>
              </a:ext>
            </a:extLst>
          </p:cNvPr>
          <p:cNvSpPr txBox="1"/>
          <p:nvPr/>
        </p:nvSpPr>
        <p:spPr>
          <a:xfrm>
            <a:off x="905503" y="1444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 기록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62D2A-BECD-4892-A169-40FC7E0FC29C}"/>
              </a:ext>
            </a:extLst>
          </p:cNvPr>
          <p:cNvSpPr txBox="1"/>
          <p:nvPr/>
        </p:nvSpPr>
        <p:spPr>
          <a:xfrm>
            <a:off x="2913247" y="14514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여행 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E6805-0130-4B7A-B448-B75E1D62AE81}"/>
              </a:ext>
            </a:extLst>
          </p:cNvPr>
          <p:cNvSpPr txBox="1"/>
          <p:nvPr/>
        </p:nvSpPr>
        <p:spPr>
          <a:xfrm>
            <a:off x="5191598" y="14428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랭킹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ED8835-37A1-4B6C-AF9B-7BFD11B526E1}"/>
              </a:ext>
            </a:extLst>
          </p:cNvPr>
          <p:cNvSpPr txBox="1"/>
          <p:nvPr/>
        </p:nvSpPr>
        <p:spPr>
          <a:xfrm>
            <a:off x="7404444" y="14465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177E03F-E40F-423D-8CD8-B0D223674F02}"/>
              </a:ext>
            </a:extLst>
          </p:cNvPr>
          <p:cNvCxnSpPr>
            <a:cxnSpLocks/>
          </p:cNvCxnSpPr>
          <p:nvPr/>
        </p:nvCxnSpPr>
        <p:spPr>
          <a:xfrm>
            <a:off x="1025510" y="2508743"/>
            <a:ext cx="75794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435B8B2-FD46-405D-B3AD-6B53C9B61231}"/>
              </a:ext>
            </a:extLst>
          </p:cNvPr>
          <p:cNvCxnSpPr>
            <a:cxnSpLocks/>
          </p:cNvCxnSpPr>
          <p:nvPr/>
        </p:nvCxnSpPr>
        <p:spPr>
          <a:xfrm>
            <a:off x="1019670" y="3062914"/>
            <a:ext cx="758531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4DB9B9-C645-4B32-8C77-46EB67459210}"/>
              </a:ext>
            </a:extLst>
          </p:cNvPr>
          <p:cNvSpPr txBox="1"/>
          <p:nvPr/>
        </p:nvSpPr>
        <p:spPr>
          <a:xfrm>
            <a:off x="1593976" y="2116815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여행의 제목을 입력해주세요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F9618-F857-43C7-8B86-46A031C2B10C}"/>
              </a:ext>
            </a:extLst>
          </p:cNvPr>
          <p:cNvSpPr txBox="1"/>
          <p:nvPr/>
        </p:nvSpPr>
        <p:spPr>
          <a:xfrm>
            <a:off x="1593976" y="2681533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여행 장소를 선택해주세요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A29E69-2878-4C0F-8514-3D16C626711E}"/>
              </a:ext>
            </a:extLst>
          </p:cNvPr>
          <p:cNvSpPr/>
          <p:nvPr/>
        </p:nvSpPr>
        <p:spPr>
          <a:xfrm>
            <a:off x="987317" y="3340374"/>
            <a:ext cx="7579475" cy="1116122"/>
          </a:xfrm>
          <a:prstGeom prst="roundRect">
            <a:avLst>
              <a:gd name="adj" fmla="val 68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DC52C-965B-4782-9D0D-0A4BB760AA55}"/>
              </a:ext>
            </a:extLst>
          </p:cNvPr>
          <p:cNvSpPr txBox="1"/>
          <p:nvPr/>
        </p:nvSpPr>
        <p:spPr>
          <a:xfrm>
            <a:off x="1029534" y="3429719"/>
            <a:ext cx="190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DAY 1</a:t>
            </a:r>
            <a:r>
              <a:rPr lang="en-US" altLang="ko-KR" sz="1400" dirty="0"/>
              <a:t>  2024.2.8 (</a:t>
            </a:r>
            <a:r>
              <a:rPr lang="ko-KR" altLang="en-US" sz="1400" dirty="0"/>
              <a:t>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B06E7-DDB7-435D-BDF1-96D545E772AF}"/>
              </a:ext>
            </a:extLst>
          </p:cNvPr>
          <p:cNvSpPr txBox="1"/>
          <p:nvPr/>
        </p:nvSpPr>
        <p:spPr>
          <a:xfrm>
            <a:off x="4516495" y="3728252"/>
            <a:ext cx="435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+</a:t>
            </a:r>
            <a:endParaRPr lang="ko-KR" altLang="en-US" sz="2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B86B93-EC8E-4A67-94E7-AA0A9A31DBF9}"/>
              </a:ext>
            </a:extLst>
          </p:cNvPr>
          <p:cNvSpPr/>
          <p:nvPr/>
        </p:nvSpPr>
        <p:spPr>
          <a:xfrm>
            <a:off x="973191" y="4596308"/>
            <a:ext cx="7579475" cy="1650488"/>
          </a:xfrm>
          <a:prstGeom prst="roundRect">
            <a:avLst>
              <a:gd name="adj" fmla="val 68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18F813-FC19-4151-B777-75EB043D8005}"/>
              </a:ext>
            </a:extLst>
          </p:cNvPr>
          <p:cNvSpPr txBox="1"/>
          <p:nvPr/>
        </p:nvSpPr>
        <p:spPr>
          <a:xfrm>
            <a:off x="1015408" y="4685653"/>
            <a:ext cx="190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DAY 2</a:t>
            </a:r>
            <a:r>
              <a:rPr lang="en-US" altLang="ko-KR" sz="1400" dirty="0"/>
              <a:t>  2024.2.9 (</a:t>
            </a:r>
            <a:r>
              <a:rPr lang="ko-KR" altLang="en-US" sz="1400" dirty="0"/>
              <a:t>금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3D50BF-7993-440E-BCD1-45919906A414}"/>
              </a:ext>
            </a:extLst>
          </p:cNvPr>
          <p:cNvSpPr/>
          <p:nvPr/>
        </p:nvSpPr>
        <p:spPr>
          <a:xfrm>
            <a:off x="973190" y="2078080"/>
            <a:ext cx="6948401" cy="911230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8598E1-A5E2-47F4-B666-F456A375DC7A}"/>
              </a:ext>
            </a:extLst>
          </p:cNvPr>
          <p:cNvSpPr/>
          <p:nvPr/>
        </p:nvSpPr>
        <p:spPr>
          <a:xfrm>
            <a:off x="1731260" y="3415184"/>
            <a:ext cx="1198538" cy="35308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521B21-875F-4614-B281-28340287F148}"/>
              </a:ext>
            </a:extLst>
          </p:cNvPr>
          <p:cNvSpPr/>
          <p:nvPr/>
        </p:nvSpPr>
        <p:spPr>
          <a:xfrm>
            <a:off x="4404231" y="3810575"/>
            <a:ext cx="631817" cy="440897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87">
            <a:extLst>
              <a:ext uri="{FF2B5EF4-FFF2-40B4-BE49-F238E27FC236}">
                <a16:creationId xmlns:a16="http://schemas.microsoft.com/office/drawing/2014/main" id="{0BBC9AC9-8A42-4220-9DDF-B973D845075B}"/>
              </a:ext>
            </a:extLst>
          </p:cNvPr>
          <p:cNvSpPr/>
          <p:nvPr/>
        </p:nvSpPr>
        <p:spPr>
          <a:xfrm>
            <a:off x="715814" y="236284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98">
            <a:extLst>
              <a:ext uri="{FF2B5EF4-FFF2-40B4-BE49-F238E27FC236}">
                <a16:creationId xmlns:a16="http://schemas.microsoft.com/office/drawing/2014/main" id="{7C89E865-9061-48CA-BBD9-95598D620AF7}"/>
              </a:ext>
            </a:extLst>
          </p:cNvPr>
          <p:cNvSpPr/>
          <p:nvPr/>
        </p:nvSpPr>
        <p:spPr>
          <a:xfrm>
            <a:off x="4996787" y="3953851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모서리가 둥근 직사각형 89">
            <a:extLst>
              <a:ext uri="{FF2B5EF4-FFF2-40B4-BE49-F238E27FC236}">
                <a16:creationId xmlns:a16="http://schemas.microsoft.com/office/drawing/2014/main" id="{E48E8902-E482-4775-8378-7FECC49DD460}"/>
              </a:ext>
            </a:extLst>
          </p:cNvPr>
          <p:cNvSpPr/>
          <p:nvPr/>
        </p:nvSpPr>
        <p:spPr>
          <a:xfrm>
            <a:off x="2996021" y="3490730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96DEF5-5747-4006-B843-CA7570E6C703}"/>
              </a:ext>
            </a:extLst>
          </p:cNvPr>
          <p:cNvSpPr txBox="1"/>
          <p:nvPr/>
        </p:nvSpPr>
        <p:spPr>
          <a:xfrm>
            <a:off x="5456096" y="2654266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여행 기간을 선택해주세요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837FF6D-5932-4FCA-863F-70D81424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90" y="2096339"/>
            <a:ext cx="336282" cy="3362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4826EBA-2313-4A82-B682-2ABEC0B3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65" y="2624661"/>
            <a:ext cx="302202" cy="30220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EE03AF9-4AC7-429D-B3E0-039EC7D08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99" y="2629371"/>
            <a:ext cx="346146" cy="346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14BA6-F2C4-44F5-80C3-9D975D3C3D2F}"/>
              </a:ext>
            </a:extLst>
          </p:cNvPr>
          <p:cNvSpPr txBox="1"/>
          <p:nvPr/>
        </p:nvSpPr>
        <p:spPr>
          <a:xfrm>
            <a:off x="1241659" y="5130265"/>
            <a:ext cx="705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여행 일정을 작성하세요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12:00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신주쿠에서 점심 먹기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FCACE8-3C48-472E-A1A1-D7E11CC993A2}"/>
              </a:ext>
            </a:extLst>
          </p:cNvPr>
          <p:cNvSpPr/>
          <p:nvPr/>
        </p:nvSpPr>
        <p:spPr>
          <a:xfrm>
            <a:off x="1174282" y="5069973"/>
            <a:ext cx="7238198" cy="10276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0513EF-96CD-4DCE-9FB6-C9A23F13E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531" y="4696585"/>
            <a:ext cx="221949" cy="22194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01AF1B-D6FB-4D11-9EA1-177BA143D9BD}"/>
              </a:ext>
            </a:extLst>
          </p:cNvPr>
          <p:cNvSpPr/>
          <p:nvPr/>
        </p:nvSpPr>
        <p:spPr>
          <a:xfrm>
            <a:off x="1263327" y="5152132"/>
            <a:ext cx="2780045" cy="523220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모서리가 둥근 직사각형 98">
            <a:extLst>
              <a:ext uri="{FF2B5EF4-FFF2-40B4-BE49-F238E27FC236}">
                <a16:creationId xmlns:a16="http://schemas.microsoft.com/office/drawing/2014/main" id="{79BAD521-21F2-40CF-83E9-EE4B0AD2F609}"/>
              </a:ext>
            </a:extLst>
          </p:cNvPr>
          <p:cNvSpPr/>
          <p:nvPr/>
        </p:nvSpPr>
        <p:spPr>
          <a:xfrm>
            <a:off x="8296977" y="5205021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EFAD6E-8FE0-40AA-85E7-08A01E02E3E1}"/>
              </a:ext>
            </a:extLst>
          </p:cNvPr>
          <p:cNvSpPr/>
          <p:nvPr/>
        </p:nvSpPr>
        <p:spPr>
          <a:xfrm>
            <a:off x="1104810" y="5000986"/>
            <a:ext cx="7307670" cy="116880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모서리가 둥근 직사각형 98">
            <a:extLst>
              <a:ext uri="{FF2B5EF4-FFF2-40B4-BE49-F238E27FC236}">
                <a16:creationId xmlns:a16="http://schemas.microsoft.com/office/drawing/2014/main" id="{90755C24-9870-408B-ACEB-660328027DD9}"/>
              </a:ext>
            </a:extLst>
          </p:cNvPr>
          <p:cNvSpPr/>
          <p:nvPr/>
        </p:nvSpPr>
        <p:spPr>
          <a:xfrm>
            <a:off x="3945966" y="5272049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B4C197C-E0E2-454F-B83E-0E55BC06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66" y="3605110"/>
            <a:ext cx="165801" cy="16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860019-3D65-45B3-A2C8-7A4D90AB760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F2991-6C87-4AA9-A82C-F144A1197ACE}"/>
              </a:ext>
            </a:extLst>
          </p:cNvPr>
          <p:cNvSpPr/>
          <p:nvPr/>
        </p:nvSpPr>
        <p:spPr>
          <a:xfrm>
            <a:off x="0" y="3438624"/>
            <a:ext cx="12192000" cy="3429000"/>
          </a:xfrm>
          <a:prstGeom prst="rect">
            <a:avLst/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6487EE-4BF8-418E-9687-EEF8A0FEF29F}"/>
              </a:ext>
            </a:extLst>
          </p:cNvPr>
          <p:cNvSpPr/>
          <p:nvPr/>
        </p:nvSpPr>
        <p:spPr>
          <a:xfrm>
            <a:off x="411479" y="376187"/>
            <a:ext cx="11369041" cy="610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458A2049-9D51-4127-A7DD-03B4E494FC51}"/>
              </a:ext>
            </a:extLst>
          </p:cNvPr>
          <p:cNvSpPr/>
          <p:nvPr/>
        </p:nvSpPr>
        <p:spPr>
          <a:xfrm rot="16200000" flipV="1">
            <a:off x="9022082" y="-868501"/>
            <a:ext cx="2067826" cy="2184132"/>
          </a:xfrm>
          <a:prstGeom prst="pie">
            <a:avLst>
              <a:gd name="adj1" fmla="val 5379343"/>
              <a:gd name="adj2" fmla="val 16200000"/>
            </a:avLst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DA6BD-C013-4697-A039-E4DFDAEF3D28}"/>
              </a:ext>
            </a:extLst>
          </p:cNvPr>
          <p:cNvSpPr txBox="1"/>
          <p:nvPr/>
        </p:nvSpPr>
        <p:spPr>
          <a:xfrm>
            <a:off x="812174" y="1624040"/>
            <a:ext cx="9669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067BC"/>
                </a:solidFill>
              </a:rPr>
              <a:t>기획 이유</a:t>
            </a:r>
            <a:endParaRPr lang="en-US" altLang="ko-KR" sz="2400" b="1" dirty="0">
              <a:solidFill>
                <a:srgbClr val="5067BC"/>
              </a:solidFill>
            </a:endParaRPr>
          </a:p>
          <a:p>
            <a:r>
              <a:rPr lang="ko-KR" altLang="en-US" b="0" i="0" dirty="0">
                <a:effectLst/>
                <a:latin typeface="Söhne"/>
              </a:rPr>
              <a:t>여행을 즐기는 사용자들이 여행 경험을 기록하고 공유할 수 있는 서비스</a:t>
            </a:r>
            <a:endParaRPr lang="en-US" altLang="ko-KR" b="0" i="0" dirty="0">
              <a:effectLst/>
              <a:latin typeface="Söhne"/>
            </a:endParaRPr>
          </a:p>
          <a:p>
            <a:endParaRPr lang="en-US" altLang="ko-KR" b="0" i="0" dirty="0">
              <a:effectLst/>
              <a:latin typeface="Söhne"/>
            </a:endParaRPr>
          </a:p>
          <a:p>
            <a:r>
              <a:rPr lang="ko-KR" altLang="en-US" b="0" i="0" dirty="0">
                <a:effectLst/>
                <a:latin typeface="Söhne"/>
              </a:rPr>
              <a:t>다른 사용자들 과의 소통을 통해 더 효율적인 여행 일정을 계획할 수 있음</a:t>
            </a:r>
            <a:endParaRPr lang="en-US" altLang="ko-KR" b="0" i="0" dirty="0">
              <a:effectLst/>
              <a:latin typeface="Söhne"/>
            </a:endParaRPr>
          </a:p>
          <a:p>
            <a:endParaRPr lang="en-US" altLang="ko-KR" b="0" i="0" dirty="0">
              <a:effectLst/>
              <a:latin typeface="Söhne"/>
            </a:endParaRPr>
          </a:p>
          <a:p>
            <a:r>
              <a:rPr lang="ko-KR" altLang="en-US" dirty="0">
                <a:latin typeface="+mn-ea"/>
              </a:rPr>
              <a:t>매달 사람들이 어떤 장소로 여행을 많이 가는지 확인할 수 있으며</a:t>
            </a:r>
            <a:r>
              <a:rPr lang="en-US" altLang="ko-KR" dirty="0">
                <a:latin typeface="+mn-ea"/>
              </a:rPr>
              <a:t>, </a:t>
            </a:r>
          </a:p>
          <a:p>
            <a:r>
              <a:rPr lang="ko-KR" altLang="en-US" dirty="0">
                <a:latin typeface="+mn-ea"/>
              </a:rPr>
              <a:t>해당 여행지에 대한 정보를 얻을 수 있다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C6FC4-F37C-44A9-AF3C-62E94E8ACB87}"/>
              </a:ext>
            </a:extLst>
          </p:cNvPr>
          <p:cNvSpPr txBox="1"/>
          <p:nvPr/>
        </p:nvSpPr>
        <p:spPr>
          <a:xfrm>
            <a:off x="812173" y="4239348"/>
            <a:ext cx="9669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067BC"/>
                </a:solidFill>
                <a:latin typeface="+mn-ea"/>
              </a:rPr>
              <a:t>타겟 고객</a:t>
            </a:r>
            <a:endParaRPr lang="en-US" altLang="ko-KR" sz="2400" b="1" dirty="0">
              <a:solidFill>
                <a:srgbClr val="5067BC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b="0" i="0" dirty="0">
                <a:effectLst/>
                <a:latin typeface="+mn-ea"/>
              </a:rPr>
              <a:t>자신의 여행을 기록하고 싶은 사용자</a:t>
            </a:r>
            <a:endParaRPr lang="en-US" altLang="ko-KR" b="0" i="0" dirty="0">
              <a:effectLst/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b="0" i="0" dirty="0">
                <a:effectLst/>
                <a:latin typeface="+mn-ea"/>
              </a:rPr>
              <a:t>여행 계획을 짜는데 도움을 받고자 하는 사용자</a:t>
            </a:r>
            <a:endParaRPr lang="en-US" altLang="ko-KR" b="0" i="0" dirty="0">
              <a:effectLst/>
              <a:latin typeface="+mn-ea"/>
            </a:endParaRPr>
          </a:p>
          <a:p>
            <a:r>
              <a:rPr lang="en-US" altLang="ko-KR" dirty="0">
                <a:latin typeface="+mn-ea"/>
              </a:rPr>
              <a:t>-   </a:t>
            </a:r>
            <a:r>
              <a:rPr lang="ko-KR" altLang="en-US" dirty="0">
                <a:latin typeface="+mn-ea"/>
              </a:rPr>
              <a:t>사람들이 많이 가는 여행지로 여행을 가고 싶은 사용자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42EFE-29B2-4067-B598-AFD3E1ED39EC}"/>
              </a:ext>
            </a:extLst>
          </p:cNvPr>
          <p:cNvSpPr txBox="1"/>
          <p:nvPr/>
        </p:nvSpPr>
        <p:spPr>
          <a:xfrm>
            <a:off x="812174" y="718478"/>
            <a:ext cx="660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067BC"/>
                </a:solidFill>
              </a:rPr>
              <a:t>여행 일정 공유 및 후기 작성</a:t>
            </a:r>
            <a:endParaRPr lang="en-US" altLang="ko-KR" sz="3200" b="1" dirty="0">
              <a:solidFill>
                <a:srgbClr val="5067B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83F3B-1C22-47A1-9E28-207979DC0DDD}"/>
              </a:ext>
            </a:extLst>
          </p:cNvPr>
          <p:cNvSpPr txBox="1"/>
          <p:nvPr/>
        </p:nvSpPr>
        <p:spPr>
          <a:xfrm>
            <a:off x="9167484" y="376187"/>
            <a:ext cx="177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9547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860019-3D65-45B3-A2C8-7A4D90AB760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F2991-6C87-4AA9-A82C-F144A1197ACE}"/>
              </a:ext>
            </a:extLst>
          </p:cNvPr>
          <p:cNvSpPr/>
          <p:nvPr/>
        </p:nvSpPr>
        <p:spPr>
          <a:xfrm>
            <a:off x="0" y="3438624"/>
            <a:ext cx="12192000" cy="3429000"/>
          </a:xfrm>
          <a:prstGeom prst="rect">
            <a:avLst/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6487EE-4BF8-418E-9687-EEF8A0FEF29F}"/>
              </a:ext>
            </a:extLst>
          </p:cNvPr>
          <p:cNvSpPr/>
          <p:nvPr/>
        </p:nvSpPr>
        <p:spPr>
          <a:xfrm>
            <a:off x="411479" y="366562"/>
            <a:ext cx="11369041" cy="610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458A2049-9D51-4127-A7DD-03B4E494FC51}"/>
              </a:ext>
            </a:extLst>
          </p:cNvPr>
          <p:cNvSpPr/>
          <p:nvPr/>
        </p:nvSpPr>
        <p:spPr>
          <a:xfrm rot="16200000" flipV="1">
            <a:off x="9022082" y="-868501"/>
            <a:ext cx="2067826" cy="2184132"/>
          </a:xfrm>
          <a:prstGeom prst="pie">
            <a:avLst>
              <a:gd name="adj1" fmla="val 5379343"/>
              <a:gd name="adj2" fmla="val 16200000"/>
            </a:avLst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D643-3623-49BA-9927-4D729A8F8478}"/>
              </a:ext>
            </a:extLst>
          </p:cNvPr>
          <p:cNvSpPr txBox="1"/>
          <p:nvPr/>
        </p:nvSpPr>
        <p:spPr>
          <a:xfrm>
            <a:off x="812174" y="1884406"/>
            <a:ext cx="106996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067BC"/>
                </a:solidFill>
                <a:latin typeface="+mn-ea"/>
              </a:rPr>
              <a:t>주요 기능</a:t>
            </a:r>
            <a:endParaRPr lang="en-US" altLang="ko-KR" sz="2400" b="1" dirty="0">
              <a:solidFill>
                <a:srgbClr val="5067BC"/>
              </a:solidFill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 </a:t>
            </a: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 기록 업로드</a:t>
            </a:r>
            <a:r>
              <a:rPr lang="en-US" altLang="ko-KR" i="0" dirty="0">
                <a:effectLst/>
                <a:latin typeface="+mn-ea"/>
              </a:rPr>
              <a:t>:</a:t>
            </a:r>
            <a:r>
              <a:rPr lang="en-US" altLang="ko-KR" b="0" i="0" dirty="0">
                <a:effectLst/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사용자는 여행 장소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후기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사진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영상을 업로드하여 다녀온 여행에 대해 기록 가능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i="0" dirty="0"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 평가 및 리뷰 작성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다녀온 여행지에 대한 별 점과 리뷰를 작성하여 다른 사용자들에게 </a:t>
            </a:r>
            <a:endParaRPr lang="en-US" altLang="ko-KR" b="0" i="0" dirty="0">
              <a:effectLst/>
              <a:latin typeface="+mn-ea"/>
            </a:endParaRPr>
          </a:p>
          <a:p>
            <a:r>
              <a:rPr lang="ko-KR" altLang="en-US" b="0" i="0" dirty="0">
                <a:effectLst/>
                <a:latin typeface="+mn-ea"/>
              </a:rPr>
              <a:t>    여행 정보를 제공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 일정 공유 및 추천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여행 일정 페이지에서 사용자들은 자신의 여행 일정을 작성하고</a:t>
            </a:r>
            <a:r>
              <a:rPr lang="en-US" altLang="ko-KR" b="0" i="0" dirty="0">
                <a:effectLst/>
                <a:latin typeface="+mn-ea"/>
              </a:rPr>
              <a:t>, </a:t>
            </a:r>
          </a:p>
          <a:p>
            <a:r>
              <a:rPr lang="en-US" altLang="ko-KR" b="0" i="0" dirty="0">
                <a:effectLst/>
                <a:latin typeface="+mn-ea"/>
              </a:rPr>
              <a:t>    </a:t>
            </a:r>
            <a:r>
              <a:rPr lang="ko-KR" altLang="en-US" b="0" i="0" dirty="0">
                <a:effectLst/>
                <a:latin typeface="+mn-ea"/>
              </a:rPr>
              <a:t>다른 사용자들에게 의견을 물어보며 일정을 수정할 수 있음</a:t>
            </a:r>
            <a:r>
              <a:rPr lang="en-US" altLang="ko-KR" b="0" i="0" dirty="0">
                <a:effectLst/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b="0" i="0" dirty="0">
                <a:effectLst/>
                <a:latin typeface="+mn-ea"/>
              </a:rPr>
              <a:t>다녀온 여행 일정을 추천하는 게시글 작성도 가능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여행지 랭킹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사용자들의 게시한 여행 일지를 바탕으로 이번 달 많이 간 여행지를 랭킹으로 확인이        </a:t>
            </a:r>
            <a:endParaRPr lang="en-US" altLang="ko-KR" b="0" i="0" dirty="0">
              <a:effectLst/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b="0" i="0" dirty="0">
                <a:effectLst/>
                <a:latin typeface="+mn-ea"/>
              </a:rPr>
              <a:t>가능하며 해당 여행지 클릭 시 사용자들이 작성한 해당 여행지에 대한 게시글을 볼 수 있음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B911A-66DE-443F-A624-4D73EB8BAEEC}"/>
              </a:ext>
            </a:extLst>
          </p:cNvPr>
          <p:cNvSpPr txBox="1"/>
          <p:nvPr/>
        </p:nvSpPr>
        <p:spPr>
          <a:xfrm>
            <a:off x="812174" y="718478"/>
            <a:ext cx="660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067BC"/>
                </a:solidFill>
              </a:rPr>
              <a:t>여행 일정 공유 및 후기 작성</a:t>
            </a:r>
            <a:endParaRPr lang="en-US" altLang="ko-KR" sz="3200" b="1" dirty="0">
              <a:solidFill>
                <a:srgbClr val="5067B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13DFC-E721-499D-B714-BB6C954F54AE}"/>
              </a:ext>
            </a:extLst>
          </p:cNvPr>
          <p:cNvSpPr txBox="1"/>
          <p:nvPr/>
        </p:nvSpPr>
        <p:spPr>
          <a:xfrm>
            <a:off x="9167484" y="376187"/>
            <a:ext cx="177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17216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860019-3D65-45B3-A2C8-7A4D90AB760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F2991-6C87-4AA9-A82C-F144A1197ACE}"/>
              </a:ext>
            </a:extLst>
          </p:cNvPr>
          <p:cNvSpPr/>
          <p:nvPr/>
        </p:nvSpPr>
        <p:spPr>
          <a:xfrm>
            <a:off x="0" y="3438624"/>
            <a:ext cx="12192000" cy="3429000"/>
          </a:xfrm>
          <a:prstGeom prst="rect">
            <a:avLst/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6487EE-4BF8-418E-9687-EEF8A0FEF29F}"/>
              </a:ext>
            </a:extLst>
          </p:cNvPr>
          <p:cNvSpPr/>
          <p:nvPr/>
        </p:nvSpPr>
        <p:spPr>
          <a:xfrm>
            <a:off x="411479" y="366562"/>
            <a:ext cx="11369041" cy="610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458A2049-9D51-4127-A7DD-03B4E494FC51}"/>
              </a:ext>
            </a:extLst>
          </p:cNvPr>
          <p:cNvSpPr/>
          <p:nvPr/>
        </p:nvSpPr>
        <p:spPr>
          <a:xfrm rot="16200000" flipV="1">
            <a:off x="9022082" y="-868501"/>
            <a:ext cx="2067826" cy="2184132"/>
          </a:xfrm>
          <a:prstGeom prst="pie">
            <a:avLst>
              <a:gd name="adj1" fmla="val 5379343"/>
              <a:gd name="adj2" fmla="val 16200000"/>
            </a:avLst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D643-3623-49BA-9927-4D729A8F8478}"/>
              </a:ext>
            </a:extLst>
          </p:cNvPr>
          <p:cNvSpPr txBox="1"/>
          <p:nvPr/>
        </p:nvSpPr>
        <p:spPr>
          <a:xfrm>
            <a:off x="812174" y="1884406"/>
            <a:ext cx="106996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 </a:t>
            </a:r>
            <a:r>
              <a:rPr lang="ko-KR" altLang="en-US" sz="2400" dirty="0">
                <a:latin typeface="+mn-ea"/>
              </a:rPr>
              <a:t>프로젝트 이름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-  </a:t>
            </a:r>
            <a:r>
              <a:rPr lang="ko-KR" altLang="en-US" sz="2400" dirty="0">
                <a:latin typeface="+mn-ea"/>
              </a:rPr>
              <a:t>프로젝트 메인 컬러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여행 기록 페이지 화면 선택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슬라이드 </a:t>
            </a:r>
            <a:r>
              <a:rPr lang="en-US" altLang="ko-KR" sz="2400" dirty="0">
                <a:latin typeface="+mn-ea"/>
              </a:rPr>
              <a:t>8,9 </a:t>
            </a:r>
            <a:r>
              <a:rPr lang="ko-KR" altLang="en-US" sz="2400" dirty="0">
                <a:latin typeface="+mn-ea"/>
              </a:rPr>
              <a:t>중 선택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앞으로의 회의 계획 </a:t>
            </a:r>
            <a:endParaRPr lang="en-US" altLang="ko-KR" sz="2400" dirty="0">
              <a:latin typeface="+mn-ea"/>
            </a:endParaRPr>
          </a:p>
          <a:p>
            <a:endParaRPr lang="en-US" altLang="ko-KR" sz="2400" b="1" i="0" dirty="0">
              <a:solidFill>
                <a:srgbClr val="5067BC"/>
              </a:solidFill>
              <a:effectLst/>
              <a:latin typeface="+mn-ea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B911A-66DE-443F-A624-4D73EB8BAEEC}"/>
              </a:ext>
            </a:extLst>
          </p:cNvPr>
          <p:cNvSpPr txBox="1"/>
          <p:nvPr/>
        </p:nvSpPr>
        <p:spPr>
          <a:xfrm>
            <a:off x="812174" y="718478"/>
            <a:ext cx="660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067BC"/>
                </a:solidFill>
              </a:rPr>
              <a:t>2</a:t>
            </a:r>
            <a:r>
              <a:rPr lang="ko-KR" altLang="en-US" sz="3200" b="1" dirty="0">
                <a:solidFill>
                  <a:srgbClr val="5067BC"/>
                </a:solidFill>
              </a:rPr>
              <a:t>차 비대면 회의 때 정할 내용</a:t>
            </a:r>
            <a:endParaRPr lang="en-US" altLang="ko-KR" sz="3200" b="1" dirty="0">
              <a:solidFill>
                <a:srgbClr val="5067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3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56935"/>
              </p:ext>
            </p:extLst>
          </p:nvPr>
        </p:nvGraphicFramePr>
        <p:xfrm>
          <a:off x="231006" y="190277"/>
          <a:ext cx="11867950" cy="74168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페이지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231005" y="1078029"/>
          <a:ext cx="8556859" cy="558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859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5896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9698658-AC1B-4AEA-9B89-67DD63F9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81562"/>
              </p:ext>
            </p:extLst>
          </p:nvPr>
        </p:nvGraphicFramePr>
        <p:xfrm>
          <a:off x="8923689" y="1078028"/>
          <a:ext cx="3175267" cy="5589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446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44392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입력 란에 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텍스트 작성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73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다른 소셜 로그인 추가 및 수정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예정</a:t>
                      </a: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443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443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443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05857"/>
                  </a:ext>
                </a:extLst>
              </a:tr>
              <a:tr h="175344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소셜 로그인 시 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ko-KR" altLang="en-US" sz="1300" dirty="0"/>
                        <a:t>필수로 가져올 정보</a:t>
                      </a:r>
                      <a:endParaRPr lang="en-US" altLang="ko-KR" sz="1300" dirty="0"/>
                    </a:p>
                    <a:p>
                      <a:pPr algn="l" latinLnBrk="1"/>
                      <a:endParaRPr lang="en-US" altLang="ko-KR" sz="1300" dirty="0"/>
                    </a:p>
                    <a:p>
                      <a:pPr algn="l" latinLnBrk="1"/>
                      <a:r>
                        <a:rPr lang="ko-KR" altLang="en-US" sz="1300" dirty="0"/>
                        <a:t>카카오 계정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이메일</a:t>
                      </a:r>
                      <a:r>
                        <a:rPr lang="en-US" altLang="ko-KR" sz="1300" dirty="0"/>
                        <a:t>) 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(account_email)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ko-KR" altLang="en-US" sz="1300" dirty="0"/>
                        <a:t>닉네임 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(profile_nickname)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ko-KR" altLang="en-US" sz="1300" dirty="0"/>
                        <a:t>연령대 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(age_range)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ko-KR" altLang="en-US" sz="1300" dirty="0"/>
                        <a:t>프로필 사진 </a:t>
                      </a: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(profile_image)</a:t>
                      </a:r>
                      <a:endParaRPr lang="en-US" altLang="ko-KR" sz="13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C71BDF-CB44-43F1-87DE-1DA13690B672}"/>
              </a:ext>
            </a:extLst>
          </p:cNvPr>
          <p:cNvSpPr txBox="1"/>
          <p:nvPr/>
        </p:nvSpPr>
        <p:spPr>
          <a:xfrm>
            <a:off x="3782729" y="20501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로그인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AE273CA-BF96-44A6-AA9A-EFA1310D8A46}"/>
              </a:ext>
            </a:extLst>
          </p:cNvPr>
          <p:cNvGraphicFramePr>
            <a:graphicFrameLocks noGrp="1"/>
          </p:cNvGraphicFramePr>
          <p:nvPr/>
        </p:nvGraphicFramePr>
        <p:xfrm>
          <a:off x="2166822" y="2769846"/>
          <a:ext cx="4185920" cy="849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92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24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아이디를 입력해주세요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  <a:tr h="424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비밀번호를 입력해주세요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2861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DD683B-7579-492C-A977-332DC11785CF}"/>
              </a:ext>
            </a:extLst>
          </p:cNvPr>
          <p:cNvGraphicFramePr>
            <a:graphicFrameLocks noGrp="1"/>
          </p:cNvGraphicFramePr>
          <p:nvPr/>
        </p:nvGraphicFramePr>
        <p:xfrm>
          <a:off x="2166822" y="3929794"/>
          <a:ext cx="4185920" cy="424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92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24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A3F7E4-5E9C-42AC-94CE-3283B0AF9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"/>
          <a:stretch/>
        </p:blipFill>
        <p:spPr>
          <a:xfrm>
            <a:off x="4175632" y="4558243"/>
            <a:ext cx="2177110" cy="4664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BA81CC-1737-4633-BEC1-CCB1E6F19386}"/>
              </a:ext>
            </a:extLst>
          </p:cNvPr>
          <p:cNvSpPr txBox="1"/>
          <p:nvPr/>
        </p:nvSpPr>
        <p:spPr>
          <a:xfrm>
            <a:off x="2070569" y="4654062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구글로 간편 로그인하기</a:t>
            </a:r>
          </a:p>
        </p:txBody>
      </p:sp>
      <p:sp>
        <p:nvSpPr>
          <p:cNvPr id="19" name="모서리가 둥근 직사각형 87">
            <a:extLst>
              <a:ext uri="{FF2B5EF4-FFF2-40B4-BE49-F238E27FC236}">
                <a16:creationId xmlns:a16="http://schemas.microsoft.com/office/drawing/2014/main" id="{F3FFBC54-D570-42A9-B93B-8D1FAE6F9482}"/>
              </a:ext>
            </a:extLst>
          </p:cNvPr>
          <p:cNvSpPr/>
          <p:nvPr/>
        </p:nvSpPr>
        <p:spPr>
          <a:xfrm>
            <a:off x="6370737" y="3194473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A658E4-388A-4602-A242-1AEE5CD757CF}"/>
              </a:ext>
            </a:extLst>
          </p:cNvPr>
          <p:cNvSpPr/>
          <p:nvPr/>
        </p:nvSpPr>
        <p:spPr>
          <a:xfrm>
            <a:off x="2070569" y="2690416"/>
            <a:ext cx="4378357" cy="103555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89">
            <a:extLst>
              <a:ext uri="{FF2B5EF4-FFF2-40B4-BE49-F238E27FC236}">
                <a16:creationId xmlns:a16="http://schemas.microsoft.com/office/drawing/2014/main" id="{DA0A0656-46AC-4388-BBA8-CCF0FECACCBE}"/>
              </a:ext>
            </a:extLst>
          </p:cNvPr>
          <p:cNvSpPr/>
          <p:nvPr/>
        </p:nvSpPr>
        <p:spPr>
          <a:xfrm>
            <a:off x="6280695" y="465406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F5B3E0-5769-427A-B9AF-44EA5CD8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13664"/>
              </p:ext>
            </p:extLst>
          </p:nvPr>
        </p:nvGraphicFramePr>
        <p:xfrm>
          <a:off x="4175632" y="5182470"/>
          <a:ext cx="2177110" cy="46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11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664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50" dirty="0">
                          <a:solidFill>
                            <a:sysClr val="windowText" lastClr="000000"/>
                          </a:solidFill>
                        </a:rPr>
                        <a:t>이메일로 가입하기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15EDA07-AD1F-48BE-9F84-54832C1F69C3}"/>
              </a:ext>
            </a:extLst>
          </p:cNvPr>
          <p:cNvSpPr txBox="1"/>
          <p:nvPr/>
        </p:nvSpPr>
        <p:spPr>
          <a:xfrm>
            <a:off x="2070569" y="5258376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이메일로 회원가입하기</a:t>
            </a:r>
          </a:p>
        </p:txBody>
      </p:sp>
    </p:spTree>
    <p:extLst>
      <p:ext uri="{BB962C8B-B14F-4D97-AF65-F5344CB8AC3E}">
        <p14:creationId xmlns:p14="http://schemas.microsoft.com/office/powerpoint/2010/main" val="15200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33995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이메일로 가입하기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회원가입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162025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46183"/>
              </p:ext>
            </p:extLst>
          </p:nvPr>
        </p:nvGraphicFramePr>
        <p:xfrm>
          <a:off x="9490509" y="760397"/>
          <a:ext cx="2539466" cy="5995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3982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454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입력 란에 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텍스트 작성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1017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비밀번호가 일치하지 않으면 회원가입 버튼을 눌렀을 때 </a:t>
                      </a: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입력한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비밀번호가 일치하지 않습니다</a:t>
                      </a:r>
                      <a:r>
                        <a:rPr lang="en-US" altLang="ko-KR" sz="1200" dirty="0"/>
                        <a:t>“ </a:t>
                      </a:r>
                      <a:r>
                        <a:rPr lang="ko-KR" altLang="en-US" sz="1200" dirty="0"/>
                        <a:t>문구를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alert</a:t>
                      </a:r>
                      <a:r>
                        <a:rPr lang="ko-KR" altLang="en-US" sz="1200" dirty="0"/>
                        <a:t>창에 표시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1180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드롭다운 형태로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세 미만</a:t>
                      </a:r>
                      <a:r>
                        <a:rPr lang="en-US" altLang="ko-KR" sz="1200" dirty="0"/>
                        <a:t>/16-20</a:t>
                      </a:r>
                      <a:r>
                        <a:rPr lang="ko-KR" altLang="en-US" sz="1200" dirty="0"/>
                        <a:t>세</a:t>
                      </a:r>
                      <a:r>
                        <a:rPr lang="en-US" altLang="ko-KR" sz="1200" dirty="0"/>
                        <a:t>/</a:t>
                      </a:r>
                    </a:p>
                    <a:p>
                      <a:pPr latinLnBrk="1"/>
                      <a:r>
                        <a:rPr lang="en-US" altLang="ko-KR" sz="1200" dirty="0"/>
                        <a:t>21-25</a:t>
                      </a:r>
                      <a:r>
                        <a:rPr lang="ko-KR" altLang="en-US" sz="1200" dirty="0"/>
                        <a:t>세</a:t>
                      </a:r>
                      <a:r>
                        <a:rPr lang="en-US" altLang="ko-KR" sz="1200" dirty="0"/>
                        <a:t>/26-30</a:t>
                      </a:r>
                      <a:r>
                        <a:rPr lang="ko-KR" altLang="en-US" sz="1200" dirty="0"/>
                        <a:t>세</a:t>
                      </a:r>
                      <a:r>
                        <a:rPr lang="en-US" altLang="ko-KR" sz="1200" dirty="0"/>
                        <a:t>/31-35</a:t>
                      </a:r>
                      <a:r>
                        <a:rPr lang="ko-KR" altLang="en-US" sz="1200" dirty="0"/>
                        <a:t>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등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세 단위로 나누어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나타냄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635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프로필 사진 선택 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테두리로 선택한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프로필 가능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635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 클릭 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여행 유행 선택 페이지로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307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  <a:tr h="307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05857"/>
                  </a:ext>
                </a:extLst>
              </a:tr>
              <a:tr h="109841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프로필은 남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녀 두 가지 중 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선택 가능</a:t>
                      </a:r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Icons </a:t>
                      </a:r>
                      <a:r>
                        <a:rPr lang="ko-KR" altLang="en-US" sz="1200" dirty="0"/>
                        <a:t>파일에 이미지 첨부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A0110-7FBD-471B-9F30-F46507CCEC35}"/>
              </a:ext>
            </a:extLst>
          </p:cNvPr>
          <p:cNvSpPr txBox="1"/>
          <p:nvPr/>
        </p:nvSpPr>
        <p:spPr>
          <a:xfrm>
            <a:off x="4139158" y="16087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회원가입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05C11E35-9DA7-4E2B-ACEC-37341AB7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76047"/>
              </p:ext>
            </p:extLst>
          </p:nvPr>
        </p:nvGraphicFramePr>
        <p:xfrm>
          <a:off x="2573401" y="2137308"/>
          <a:ext cx="4952481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456">
                  <a:extLst>
                    <a:ext uri="{9D8B030D-6E8A-4147-A177-3AD203B41FA5}">
                      <a16:colId xmlns:a16="http://schemas.microsoft.com/office/drawing/2014/main" val="761033065"/>
                    </a:ext>
                  </a:extLst>
                </a:gridCol>
                <a:gridCol w="3618025">
                  <a:extLst>
                    <a:ext uri="{9D8B030D-6E8A-4147-A177-3AD203B41FA5}">
                      <a16:colId xmlns:a16="http://schemas.microsoft.com/office/drawing/2014/main" val="421731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이메일을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82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아이디를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14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비밀번호를 </a:t>
                      </a:r>
                      <a:r>
                        <a:rPr lang="en-US" altLang="ko-KR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이상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5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비밀번호를 한 번 더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43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이름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OO</a:t>
                      </a:r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에서 사용하실 이름을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133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76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ko-KR" altLang="en-US" sz="1400" dirty="0"/>
                        <a:t>프로필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89504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3E10D3-62F1-45BD-82A6-7B1AC9D6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78770"/>
              </p:ext>
            </p:extLst>
          </p:nvPr>
        </p:nvGraphicFramePr>
        <p:xfrm>
          <a:off x="2732091" y="5375865"/>
          <a:ext cx="4635100" cy="424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10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24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BC9E11-9A06-4EE4-A8F8-6ED8CC9ACB4A}"/>
              </a:ext>
            </a:extLst>
          </p:cNvPr>
          <p:cNvSpPr/>
          <p:nvPr/>
        </p:nvSpPr>
        <p:spPr>
          <a:xfrm>
            <a:off x="3979485" y="4012082"/>
            <a:ext cx="1197810" cy="302256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   선택    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v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A27F81-C30D-4524-B38D-EEFC03FE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50" y="4405290"/>
            <a:ext cx="577516" cy="5775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88713E-C393-43DC-8D54-0C89E369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484" y="4405290"/>
            <a:ext cx="577516" cy="577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BFDEA9-F233-404D-A7C1-C0E12158E286}"/>
              </a:ext>
            </a:extLst>
          </p:cNvPr>
          <p:cNvSpPr txBox="1"/>
          <p:nvPr/>
        </p:nvSpPr>
        <p:spPr>
          <a:xfrm>
            <a:off x="4936259" y="451123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A5E013-822D-49FB-B0AA-49869821648B}"/>
              </a:ext>
            </a:extLst>
          </p:cNvPr>
          <p:cNvSpPr/>
          <p:nvPr/>
        </p:nvSpPr>
        <p:spPr>
          <a:xfrm>
            <a:off x="5454723" y="4335968"/>
            <a:ext cx="705037" cy="716159"/>
          </a:xfrm>
          <a:prstGeom prst="ellipse">
            <a:avLst/>
          </a:prstGeom>
          <a:noFill/>
          <a:ln w="38100">
            <a:solidFill>
              <a:srgbClr val="539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78809-21D3-4093-BDE9-247C14E355DB}"/>
              </a:ext>
            </a:extLst>
          </p:cNvPr>
          <p:cNvSpPr/>
          <p:nvPr/>
        </p:nvSpPr>
        <p:spPr>
          <a:xfrm>
            <a:off x="2573401" y="2131987"/>
            <a:ext cx="4672380" cy="178914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모서리가 둥근 직사각형 87">
            <a:extLst>
              <a:ext uri="{FF2B5EF4-FFF2-40B4-BE49-F238E27FC236}">
                <a16:creationId xmlns:a16="http://schemas.microsoft.com/office/drawing/2014/main" id="{C8FCE0EF-1C81-4191-A795-5AA416E3497D}"/>
              </a:ext>
            </a:extLst>
          </p:cNvPr>
          <p:cNvSpPr/>
          <p:nvPr/>
        </p:nvSpPr>
        <p:spPr>
          <a:xfrm>
            <a:off x="7156807" y="2427327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89">
            <a:extLst>
              <a:ext uri="{FF2B5EF4-FFF2-40B4-BE49-F238E27FC236}">
                <a16:creationId xmlns:a16="http://schemas.microsoft.com/office/drawing/2014/main" id="{6D6834D3-D125-464C-A480-2C02AC7615F2}"/>
              </a:ext>
            </a:extLst>
          </p:cNvPr>
          <p:cNvSpPr/>
          <p:nvPr/>
        </p:nvSpPr>
        <p:spPr>
          <a:xfrm>
            <a:off x="6817416" y="3296015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890E1E-20C9-4DFC-BCA6-C23B146E500F}"/>
              </a:ext>
            </a:extLst>
          </p:cNvPr>
          <p:cNvSpPr/>
          <p:nvPr/>
        </p:nvSpPr>
        <p:spPr>
          <a:xfrm>
            <a:off x="2573402" y="3972326"/>
            <a:ext cx="4672379" cy="36040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모서리가 둥근 직사각형 98">
            <a:extLst>
              <a:ext uri="{FF2B5EF4-FFF2-40B4-BE49-F238E27FC236}">
                <a16:creationId xmlns:a16="http://schemas.microsoft.com/office/drawing/2014/main" id="{E3253A61-A56E-4A1D-8E7F-88A205CB0C53}"/>
              </a:ext>
            </a:extLst>
          </p:cNvPr>
          <p:cNvSpPr/>
          <p:nvPr/>
        </p:nvSpPr>
        <p:spPr>
          <a:xfrm>
            <a:off x="7156807" y="4049318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9">
            <a:extLst>
              <a:ext uri="{FF2B5EF4-FFF2-40B4-BE49-F238E27FC236}">
                <a16:creationId xmlns:a16="http://schemas.microsoft.com/office/drawing/2014/main" id="{71411B5D-FC49-490E-A593-5D145808F31D}"/>
              </a:ext>
            </a:extLst>
          </p:cNvPr>
          <p:cNvSpPr/>
          <p:nvPr/>
        </p:nvSpPr>
        <p:spPr>
          <a:xfrm>
            <a:off x="7152598" y="4610515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104">
            <a:extLst>
              <a:ext uri="{FF2B5EF4-FFF2-40B4-BE49-F238E27FC236}">
                <a16:creationId xmlns:a16="http://schemas.microsoft.com/office/drawing/2014/main" id="{BBDF07B4-141C-4F99-975A-38C3ED45CFE7}"/>
              </a:ext>
            </a:extLst>
          </p:cNvPr>
          <p:cNvSpPr/>
          <p:nvPr/>
        </p:nvSpPr>
        <p:spPr>
          <a:xfrm>
            <a:off x="7265617" y="547991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16500-7D51-451E-B821-91C1A151FB7A}"/>
              </a:ext>
            </a:extLst>
          </p:cNvPr>
          <p:cNvSpPr/>
          <p:nvPr/>
        </p:nvSpPr>
        <p:spPr>
          <a:xfrm>
            <a:off x="2573400" y="4422284"/>
            <a:ext cx="4672379" cy="66780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90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98527"/>
              </p:ext>
            </p:extLst>
          </p:nvPr>
        </p:nvGraphicFramePr>
        <p:xfrm>
          <a:off x="9490510" y="760396"/>
          <a:ext cx="2539466" cy="5938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5212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792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회원가입 시 입력한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이름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소셜 로그인의 경우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222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유형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개만 선택 가능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아이콘 클릭을 통해 여행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유행 선택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선택한 유형은 마이페이지 프로필에서 확인 가능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아이콘은 </a:t>
                      </a:r>
                      <a:r>
                        <a:rPr lang="en-US" altLang="ko-KR" sz="1200" dirty="0"/>
                        <a:t>icons </a:t>
                      </a:r>
                      <a:r>
                        <a:rPr lang="ko-KR" altLang="en-US" sz="1200" dirty="0"/>
                        <a:t>파일에 첨부 </a:t>
                      </a: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1846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 버튼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메인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여행 기록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화면 이동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컬러는 임의로 넣어둔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것으로 메인 컬러 선정 후 변경 예정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694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78096"/>
              </p:ext>
            </p:extLst>
          </p:nvPr>
        </p:nvGraphicFramePr>
        <p:xfrm>
          <a:off x="159955" y="760396"/>
          <a:ext cx="9204262" cy="590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262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07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4A8653-AECD-4095-A1C0-3EC938B10ADE}"/>
              </a:ext>
            </a:extLst>
          </p:cNvPr>
          <p:cNvSpPr txBox="1"/>
          <p:nvPr/>
        </p:nvSpPr>
        <p:spPr>
          <a:xfrm>
            <a:off x="2926868" y="1315575"/>
            <a:ext cx="375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서현님</a:t>
            </a:r>
            <a:r>
              <a:rPr lang="en-US" altLang="ko-KR" sz="2000" dirty="0"/>
              <a:t> </a:t>
            </a:r>
            <a:r>
              <a:rPr lang="ko-KR" altLang="en-US" sz="2000" dirty="0"/>
              <a:t>회원가입을 환영합니다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E4FFF-145A-4860-BC76-40BD2308A111}"/>
              </a:ext>
            </a:extLst>
          </p:cNvPr>
          <p:cNvSpPr txBox="1"/>
          <p:nvPr/>
        </p:nvSpPr>
        <p:spPr>
          <a:xfrm>
            <a:off x="1828010" y="1791695"/>
            <a:ext cx="5952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여행 스타일을 선택하고 비슷한 유형의 여행자들을 만나보세요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FCD34A5-655A-452F-9FE3-2BC31E46237F}"/>
              </a:ext>
            </a:extLst>
          </p:cNvPr>
          <p:cNvGrpSpPr/>
          <p:nvPr/>
        </p:nvGrpSpPr>
        <p:grpSpPr>
          <a:xfrm>
            <a:off x="1167561" y="2578836"/>
            <a:ext cx="7074535" cy="3099228"/>
            <a:chOff x="801801" y="2982710"/>
            <a:chExt cx="7074535" cy="309922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BD623BA-D032-4C34-A515-3E89DE816FFC}"/>
                </a:ext>
              </a:extLst>
            </p:cNvPr>
            <p:cNvGrpSpPr/>
            <p:nvPr/>
          </p:nvGrpSpPr>
          <p:grpSpPr>
            <a:xfrm>
              <a:off x="950079" y="2982710"/>
              <a:ext cx="1449436" cy="1351771"/>
              <a:chOff x="560256" y="2982710"/>
              <a:chExt cx="1449436" cy="135177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9D2355F-EC55-49D9-8FC4-45EAD2109B87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769F5B-66D3-4CCD-8476-1D7E692ACE31}"/>
                  </a:ext>
                </a:extLst>
              </p:cNvPr>
              <p:cNvSpPr txBox="1"/>
              <p:nvPr/>
            </p:nvSpPr>
            <p:spPr>
              <a:xfrm>
                <a:off x="560256" y="3795872"/>
                <a:ext cx="1449436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/>
                  <a:t>인생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사진형</a:t>
                </a:r>
                <a:endParaRPr lang="en-US" altLang="ko-KR" sz="1500" dirty="0"/>
              </a:p>
              <a:p>
                <a:pPr algn="ctr"/>
                <a:r>
                  <a:rPr lang="ko-KR" altLang="en-US" sz="1400" dirty="0"/>
                  <a:t>남는 건 사진 뿐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781E1D3-064C-4B99-9322-36F06F66337E}"/>
                </a:ext>
              </a:extLst>
            </p:cNvPr>
            <p:cNvGrpSpPr/>
            <p:nvPr/>
          </p:nvGrpSpPr>
          <p:grpSpPr>
            <a:xfrm>
              <a:off x="6528441" y="2996729"/>
              <a:ext cx="1196161" cy="1351771"/>
              <a:chOff x="686892" y="2982710"/>
              <a:chExt cx="1196161" cy="1351771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E221D6F-62EA-404A-9A86-02AC1FE565A0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E75AC7-0ED1-403C-AF85-47431BB2AB32}"/>
                  </a:ext>
                </a:extLst>
              </p:cNvPr>
              <p:cNvSpPr txBox="1"/>
              <p:nvPr/>
            </p:nvSpPr>
            <p:spPr>
              <a:xfrm>
                <a:off x="686892" y="3795872"/>
                <a:ext cx="1196161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/>
                  <a:t>즉흥형</a:t>
                </a:r>
                <a:endParaRPr lang="en-US" altLang="ko-KR" sz="1500" dirty="0"/>
              </a:p>
              <a:p>
                <a:pPr algn="ctr"/>
                <a:r>
                  <a:rPr lang="ko-KR" altLang="en-US" sz="1400" dirty="0"/>
                  <a:t>끌리는 대로</a:t>
                </a:r>
                <a:r>
                  <a:rPr lang="en-US" altLang="ko-KR" sz="1400" dirty="0"/>
                  <a:t>!</a:t>
                </a:r>
                <a:endParaRPr lang="ko-KR" altLang="en-US" sz="14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CD97279-9CE7-4245-BDBE-E867828982DE}"/>
                </a:ext>
              </a:extLst>
            </p:cNvPr>
            <p:cNvGrpSpPr/>
            <p:nvPr/>
          </p:nvGrpSpPr>
          <p:grpSpPr>
            <a:xfrm>
              <a:off x="4525952" y="2982710"/>
              <a:ext cx="1683474" cy="1351771"/>
              <a:chOff x="443237" y="2982710"/>
              <a:chExt cx="1683474" cy="1351771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D8B8313-FD45-446B-8D44-558743DDBA7C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F98ED1-9892-4E54-912B-3AF352D59B17}"/>
                  </a:ext>
                </a:extLst>
              </p:cNvPr>
              <p:cNvSpPr txBox="1"/>
              <p:nvPr/>
            </p:nvSpPr>
            <p:spPr>
              <a:xfrm>
                <a:off x="443237" y="3795872"/>
                <a:ext cx="1683474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/>
                  <a:t>계획형</a:t>
                </a:r>
                <a:endParaRPr lang="en-US" altLang="ko-KR" sz="1500" dirty="0"/>
              </a:p>
              <a:p>
                <a:pPr algn="ctr"/>
                <a:r>
                  <a:rPr lang="ko-KR" altLang="en-US" sz="1400" dirty="0"/>
                  <a:t>여행도 계획적으로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75B68DA-3335-4713-8EBA-63A24142EA09}"/>
                </a:ext>
              </a:extLst>
            </p:cNvPr>
            <p:cNvGrpSpPr/>
            <p:nvPr/>
          </p:nvGrpSpPr>
          <p:grpSpPr>
            <a:xfrm>
              <a:off x="2561108" y="2996729"/>
              <a:ext cx="1925528" cy="1351771"/>
              <a:chOff x="322211" y="2982710"/>
              <a:chExt cx="1925528" cy="135177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B78F582-6AE1-4797-A3FF-56AA573F777F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4D1068-4BF2-4513-A8F7-E4CC5AFEC9B4}"/>
                  </a:ext>
                </a:extLst>
              </p:cNvPr>
              <p:cNvSpPr txBox="1"/>
              <p:nvPr/>
            </p:nvSpPr>
            <p:spPr>
              <a:xfrm>
                <a:off x="322211" y="3795872"/>
                <a:ext cx="1925528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/>
                  <a:t>눈으로 담기형</a:t>
                </a:r>
                <a:endParaRPr lang="en-US" altLang="ko-KR" sz="1500" dirty="0"/>
              </a:p>
              <a:p>
                <a:pPr algn="ctr"/>
                <a:r>
                  <a:rPr lang="ko-KR" altLang="en-US" sz="1400" dirty="0"/>
                  <a:t>눈으로 담는게 최고야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74D52B1-DBE7-4BD5-BDDC-0BC143575ED7}"/>
                </a:ext>
              </a:extLst>
            </p:cNvPr>
            <p:cNvGrpSpPr/>
            <p:nvPr/>
          </p:nvGrpSpPr>
          <p:grpSpPr>
            <a:xfrm>
              <a:off x="801801" y="4730167"/>
              <a:ext cx="1745992" cy="1351771"/>
              <a:chOff x="411978" y="2982710"/>
              <a:chExt cx="1745992" cy="135177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ADF6DAB-E8D1-4B95-837B-FACB161C1EB7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39FD3F-4C1B-453A-9DB6-6B70C072E251}"/>
                  </a:ext>
                </a:extLst>
              </p:cNvPr>
              <p:cNvSpPr txBox="1"/>
              <p:nvPr/>
            </p:nvSpPr>
            <p:spPr>
              <a:xfrm>
                <a:off x="411978" y="3795872"/>
                <a:ext cx="174599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/>
                  <a:t>힐링 휴양형</a:t>
                </a:r>
                <a:endParaRPr lang="en-US" altLang="ko-KR" sz="1500" dirty="0"/>
              </a:p>
              <a:p>
                <a:pPr algn="ctr"/>
                <a:r>
                  <a:rPr lang="ko-KR" altLang="en-US" sz="1400" dirty="0"/>
                  <a:t>휴식과 힐링이 중요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B4EBB6F-12AD-490F-982B-C0BCE830B760}"/>
                </a:ext>
              </a:extLst>
            </p:cNvPr>
            <p:cNvGrpSpPr/>
            <p:nvPr/>
          </p:nvGrpSpPr>
          <p:grpSpPr>
            <a:xfrm>
              <a:off x="2827783" y="4730167"/>
              <a:ext cx="1386918" cy="1351771"/>
              <a:chOff x="591514" y="2982710"/>
              <a:chExt cx="1386918" cy="1351771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B562940-B996-4FD6-AE4C-7CBCD5212772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7A37E7-A796-4FAF-9F39-CF4356409E0B}"/>
                  </a:ext>
                </a:extLst>
              </p:cNvPr>
              <p:cNvSpPr txBox="1"/>
              <p:nvPr/>
            </p:nvSpPr>
            <p:spPr>
              <a:xfrm>
                <a:off x="591514" y="3795872"/>
                <a:ext cx="1386918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/>
                  <a:t>빡센 일정형</a:t>
                </a:r>
                <a:endParaRPr lang="en-US" altLang="ko-KR" sz="1500" dirty="0"/>
              </a:p>
              <a:p>
                <a:pPr algn="ctr"/>
                <a:r>
                  <a:rPr lang="ko-KR" altLang="en-US" sz="1400" dirty="0"/>
                  <a:t>가볼 곳이 많음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A4828BF-9764-4EBE-B07E-FFD61E7B1A69}"/>
                </a:ext>
              </a:extLst>
            </p:cNvPr>
            <p:cNvGrpSpPr/>
            <p:nvPr/>
          </p:nvGrpSpPr>
          <p:grpSpPr>
            <a:xfrm>
              <a:off x="4500303" y="4730167"/>
              <a:ext cx="1734770" cy="1336382"/>
              <a:chOff x="417588" y="2982710"/>
              <a:chExt cx="1734770" cy="1336382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FF39E6F-80A1-4688-B170-F82D8775B14B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1F63B1-6A72-441B-8838-52D88D8F6F57}"/>
                  </a:ext>
                </a:extLst>
              </p:cNvPr>
              <p:cNvSpPr txBox="1"/>
              <p:nvPr/>
            </p:nvSpPr>
            <p:spPr>
              <a:xfrm>
                <a:off x="417588" y="3795872"/>
                <a:ext cx="17347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명소 방문형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유명명소는 가야해</a:t>
                </a:r>
                <a:r>
                  <a:rPr lang="en-US" altLang="ko-KR" sz="1400" dirty="0"/>
                  <a:t>!</a:t>
                </a:r>
                <a:endParaRPr lang="ko-KR" altLang="en-US" sz="14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E1DC2A2-4888-4754-A602-669156450B7C}"/>
                </a:ext>
              </a:extLst>
            </p:cNvPr>
            <p:cNvGrpSpPr/>
            <p:nvPr/>
          </p:nvGrpSpPr>
          <p:grpSpPr>
            <a:xfrm>
              <a:off x="6551934" y="4730167"/>
              <a:ext cx="1324402" cy="1351771"/>
              <a:chOff x="622773" y="2982710"/>
              <a:chExt cx="1324402" cy="1351771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DD03C45-D775-4431-BFE8-F01460EF8BA2}"/>
                  </a:ext>
                </a:extLst>
              </p:cNvPr>
              <p:cNvSpPr/>
              <p:nvPr/>
            </p:nvSpPr>
            <p:spPr>
              <a:xfrm>
                <a:off x="895152" y="2982710"/>
                <a:ext cx="779645" cy="75193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6D0C2F-ADC2-4A12-9BB8-E14F98B5BEF9}"/>
                  </a:ext>
                </a:extLst>
              </p:cNvPr>
              <p:cNvSpPr txBox="1"/>
              <p:nvPr/>
            </p:nvSpPr>
            <p:spPr>
              <a:xfrm>
                <a:off x="622773" y="3795872"/>
                <a:ext cx="132440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/>
                  <a:t>쇼핑형</a:t>
                </a:r>
                <a:endParaRPr lang="en-US" altLang="ko-KR" sz="1500" dirty="0"/>
              </a:p>
              <a:p>
                <a:pPr algn="ctr"/>
                <a:r>
                  <a:rPr lang="ko-KR" altLang="en-US" sz="1400" dirty="0"/>
                  <a:t>쇼핑이 최고야</a:t>
                </a: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C2B3EC-E833-415C-8C38-0605E28A0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7736" y="4795287"/>
              <a:ext cx="538610" cy="53861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84C5-2341-4EF0-8443-302D8D13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0390" y="3111639"/>
              <a:ext cx="494071" cy="494071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7942AE9-758C-4F26-B471-7F34F938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8738" y="3130725"/>
              <a:ext cx="474985" cy="47498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AFF1A83-DD8C-4870-BE03-B08A7D4A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6704" y="3091795"/>
              <a:ext cx="521967" cy="521967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096FA0C-00D3-4E37-92EB-2EAE309F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563" y="3102591"/>
              <a:ext cx="603915" cy="60391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ADA5F9B-3E37-4052-876E-74A51CD3E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149" y="4829197"/>
              <a:ext cx="551365" cy="55136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B00EDCC-354D-4B08-B3F1-29134EB63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1038" y="4888751"/>
              <a:ext cx="482306" cy="48230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87E2913-E95B-4758-8321-BB16FF83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88711" y="4795287"/>
              <a:ext cx="557952" cy="557952"/>
            </a:xfrm>
            <a:prstGeom prst="rect">
              <a:avLst/>
            </a:prstGeom>
          </p:spPr>
        </p:pic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144AABE-1081-40E7-8E60-80D771CC1C9E}"/>
              </a:ext>
            </a:extLst>
          </p:cNvPr>
          <p:cNvSpPr/>
          <p:nvPr/>
        </p:nvSpPr>
        <p:spPr>
          <a:xfrm>
            <a:off x="4208337" y="5932019"/>
            <a:ext cx="1315452" cy="452388"/>
          </a:xfrm>
          <a:prstGeom prst="roundRect">
            <a:avLst/>
          </a:prstGeom>
          <a:solidFill>
            <a:srgbClr val="76A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68AA04-F636-4EA2-8C0B-273C45E6DCC7}"/>
              </a:ext>
            </a:extLst>
          </p:cNvPr>
          <p:cNvSpPr/>
          <p:nvPr/>
        </p:nvSpPr>
        <p:spPr>
          <a:xfrm>
            <a:off x="2854887" y="1328278"/>
            <a:ext cx="693245" cy="377311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모서리가 둥근 직사각형 87">
            <a:extLst>
              <a:ext uri="{FF2B5EF4-FFF2-40B4-BE49-F238E27FC236}">
                <a16:creationId xmlns:a16="http://schemas.microsoft.com/office/drawing/2014/main" id="{E0112B59-53BA-4D95-B6BD-6E47E93F4EA0}"/>
              </a:ext>
            </a:extLst>
          </p:cNvPr>
          <p:cNvSpPr/>
          <p:nvPr/>
        </p:nvSpPr>
        <p:spPr>
          <a:xfrm>
            <a:off x="2765275" y="1383733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46060E7-FAF3-409C-A5E3-B43889805FEA}"/>
              </a:ext>
            </a:extLst>
          </p:cNvPr>
          <p:cNvSpPr/>
          <p:nvPr/>
        </p:nvSpPr>
        <p:spPr>
          <a:xfrm>
            <a:off x="1200919" y="2458309"/>
            <a:ext cx="7250062" cy="3219755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BBC8AF-8B83-4DBD-9169-0FFEBB375962}"/>
              </a:ext>
            </a:extLst>
          </p:cNvPr>
          <p:cNvSpPr/>
          <p:nvPr/>
        </p:nvSpPr>
        <p:spPr>
          <a:xfrm>
            <a:off x="4089104" y="5856495"/>
            <a:ext cx="1539219" cy="57539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모서리가 둥근 직사각형 89">
            <a:extLst>
              <a:ext uri="{FF2B5EF4-FFF2-40B4-BE49-F238E27FC236}">
                <a16:creationId xmlns:a16="http://schemas.microsoft.com/office/drawing/2014/main" id="{612DCA4D-1B0E-4045-80FC-63F6D609B81A}"/>
              </a:ext>
            </a:extLst>
          </p:cNvPr>
          <p:cNvSpPr/>
          <p:nvPr/>
        </p:nvSpPr>
        <p:spPr>
          <a:xfrm>
            <a:off x="8355816" y="2852598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모서리가 둥근 직사각형 98">
            <a:extLst>
              <a:ext uri="{FF2B5EF4-FFF2-40B4-BE49-F238E27FC236}">
                <a16:creationId xmlns:a16="http://schemas.microsoft.com/office/drawing/2014/main" id="{C053D894-7283-4E61-A98F-8AA3179866FD}"/>
              </a:ext>
            </a:extLst>
          </p:cNvPr>
          <p:cNvSpPr/>
          <p:nvPr/>
        </p:nvSpPr>
        <p:spPr>
          <a:xfrm>
            <a:off x="5530917" y="6073750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6" name="표 5">
            <a:extLst>
              <a:ext uri="{FF2B5EF4-FFF2-40B4-BE49-F238E27FC236}">
                <a16:creationId xmlns:a16="http://schemas.microsoft.com/office/drawing/2014/main" id="{061CC9EF-ED66-4546-BC82-B26B8F36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16840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유행 선택 페이지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 완료 후 첫 페이지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회원가입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여행 유형 선택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38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1DD1A486-96E2-434E-BFC2-EA829FBEE640}"/>
              </a:ext>
            </a:extLst>
          </p:cNvPr>
          <p:cNvSpPr/>
          <p:nvPr/>
        </p:nvSpPr>
        <p:spPr>
          <a:xfrm>
            <a:off x="8633861" y="6061368"/>
            <a:ext cx="452387" cy="450553"/>
          </a:xfrm>
          <a:prstGeom prst="ellipse">
            <a:avLst/>
          </a:prstGeom>
          <a:solidFill>
            <a:srgbClr val="76A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10767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피드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유형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94463"/>
              </p:ext>
            </p:extLst>
          </p:nvPr>
        </p:nvGraphicFramePr>
        <p:xfrm>
          <a:off x="162025" y="753498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42D4573-203E-4F6F-8589-3938586DDF2B}"/>
              </a:ext>
            </a:extLst>
          </p:cNvPr>
          <p:cNvSpPr/>
          <p:nvPr/>
        </p:nvSpPr>
        <p:spPr>
          <a:xfrm>
            <a:off x="4171189" y="877274"/>
            <a:ext cx="1126156" cy="423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250F-77FF-4175-BE82-A2EC29843102}"/>
              </a:ext>
            </a:extLst>
          </p:cNvPr>
          <p:cNvSpPr/>
          <p:nvPr/>
        </p:nvSpPr>
        <p:spPr>
          <a:xfrm>
            <a:off x="273517" y="1419239"/>
            <a:ext cx="8941870" cy="3465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935E5-5C5F-4551-A1E1-BFFC642CC3AA}"/>
              </a:ext>
            </a:extLst>
          </p:cNvPr>
          <p:cNvSpPr txBox="1"/>
          <p:nvPr/>
        </p:nvSpPr>
        <p:spPr>
          <a:xfrm>
            <a:off x="2913247" y="14514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 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3C075-A802-49AC-A3D9-1E40B0A5A34D}"/>
              </a:ext>
            </a:extLst>
          </p:cNvPr>
          <p:cNvSpPr txBox="1"/>
          <p:nvPr/>
        </p:nvSpPr>
        <p:spPr>
          <a:xfrm>
            <a:off x="5191598" y="14428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랭킹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68441-7A71-4E4A-833C-818BD2CCE48E}"/>
              </a:ext>
            </a:extLst>
          </p:cNvPr>
          <p:cNvSpPr txBox="1"/>
          <p:nvPr/>
        </p:nvSpPr>
        <p:spPr>
          <a:xfrm>
            <a:off x="7404444" y="14465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2991D6-4D77-4DA6-8450-65EFF64B5450}"/>
              </a:ext>
            </a:extLst>
          </p:cNvPr>
          <p:cNvGrpSpPr/>
          <p:nvPr/>
        </p:nvGrpSpPr>
        <p:grpSpPr>
          <a:xfrm>
            <a:off x="2155033" y="2045437"/>
            <a:ext cx="939085" cy="379155"/>
            <a:chOff x="672527" y="2190978"/>
            <a:chExt cx="939085" cy="3791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59B9147-4006-4B95-BD0E-58F15246312A}"/>
                </a:ext>
              </a:extLst>
            </p:cNvPr>
            <p:cNvSpPr/>
            <p:nvPr/>
          </p:nvSpPr>
          <p:spPr>
            <a:xfrm flipH="1" flipV="1">
              <a:off x="672527" y="2190978"/>
              <a:ext cx="369698" cy="37915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055AD4-20C8-441D-AB7C-DC061C79AC6E}"/>
                </a:ext>
              </a:extLst>
            </p:cNvPr>
            <p:cNvSpPr txBox="1"/>
            <p:nvPr/>
          </p:nvSpPr>
          <p:spPr>
            <a:xfrm>
              <a:off x="1042225" y="2218972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14A45B7-5C52-475B-93F2-F28E756026A0}"/>
              </a:ext>
            </a:extLst>
          </p:cNvPr>
          <p:cNvGrpSpPr/>
          <p:nvPr/>
        </p:nvGrpSpPr>
        <p:grpSpPr>
          <a:xfrm>
            <a:off x="2155033" y="2492846"/>
            <a:ext cx="5140916" cy="2498109"/>
            <a:chOff x="544203" y="2189258"/>
            <a:chExt cx="1155201" cy="1166419"/>
          </a:xfrm>
          <a:pattFill prst="pct2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A32B61-D1A9-46EE-BC88-284A9E54C474}"/>
                </a:ext>
              </a:extLst>
            </p:cNvPr>
            <p:cNvSpPr/>
            <p:nvPr/>
          </p:nvSpPr>
          <p:spPr>
            <a:xfrm>
              <a:off x="548147" y="2199736"/>
              <a:ext cx="1147313" cy="1147313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D32F701-8FC0-439D-AFC9-6E62A0FAF4C2}"/>
                </a:ext>
              </a:extLst>
            </p:cNvPr>
            <p:cNvCxnSpPr/>
            <p:nvPr/>
          </p:nvCxnSpPr>
          <p:spPr>
            <a:xfrm>
              <a:off x="548147" y="2189258"/>
              <a:ext cx="1151257" cy="1166417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DFED4EE-824C-4E30-8583-9EA45CFFEEC2}"/>
                </a:ext>
              </a:extLst>
            </p:cNvPr>
            <p:cNvCxnSpPr/>
            <p:nvPr/>
          </p:nvCxnSpPr>
          <p:spPr>
            <a:xfrm flipV="1">
              <a:off x="544203" y="2199736"/>
              <a:ext cx="1151257" cy="1155941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E304D49-8BEA-4A15-8DBA-445C66762CD2}"/>
              </a:ext>
            </a:extLst>
          </p:cNvPr>
          <p:cNvSpPr txBox="1"/>
          <p:nvPr/>
        </p:nvSpPr>
        <p:spPr>
          <a:xfrm>
            <a:off x="2091642" y="5067206"/>
            <a:ext cx="37220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부산의 다채로운 매력</a:t>
            </a:r>
            <a:r>
              <a:rPr lang="en-US" altLang="ko-KR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여행의 색다른 경험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2E2D8B-1997-4517-A2D8-F02D1BC21A44}"/>
              </a:ext>
            </a:extLst>
          </p:cNvPr>
          <p:cNvSpPr txBox="1"/>
          <p:nvPr/>
        </p:nvSpPr>
        <p:spPr>
          <a:xfrm>
            <a:off x="2077866" y="5546458"/>
            <a:ext cx="5312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부산은 맛집에서부터 역사적인 명소까지 다양한 즐길 거리가 많아 여행자로서 정말 만족스러웠습니다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다음에도 부산에 가서 더 많은 이야기를 만들고 싶네요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!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8FF3EF-077E-40B6-B4AC-85B95DC26633}"/>
              </a:ext>
            </a:extLst>
          </p:cNvPr>
          <p:cNvSpPr txBox="1"/>
          <p:nvPr/>
        </p:nvSpPr>
        <p:spPr>
          <a:xfrm>
            <a:off x="905503" y="1444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여행 기록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AAA36A-6A79-49A4-B047-C211BDAF2C03}"/>
              </a:ext>
            </a:extLst>
          </p:cNvPr>
          <p:cNvSpPr txBox="1"/>
          <p:nvPr/>
        </p:nvSpPr>
        <p:spPr>
          <a:xfrm>
            <a:off x="8567155" y="6095487"/>
            <a:ext cx="677108" cy="379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+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CDC077-E406-41E8-AE96-C6D16A4AAA4F}"/>
              </a:ext>
            </a:extLst>
          </p:cNvPr>
          <p:cNvSpPr/>
          <p:nvPr/>
        </p:nvSpPr>
        <p:spPr>
          <a:xfrm>
            <a:off x="2590141" y="1986772"/>
            <a:ext cx="667606" cy="42195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321825-3EAC-443D-A2C2-C3CD92F86655}"/>
              </a:ext>
            </a:extLst>
          </p:cNvPr>
          <p:cNvSpPr/>
          <p:nvPr/>
        </p:nvSpPr>
        <p:spPr>
          <a:xfrm>
            <a:off x="2091642" y="2461221"/>
            <a:ext cx="5312802" cy="252972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B3751-7703-4C57-8F3F-881F4B1B7366}"/>
              </a:ext>
            </a:extLst>
          </p:cNvPr>
          <p:cNvSpPr/>
          <p:nvPr/>
        </p:nvSpPr>
        <p:spPr>
          <a:xfrm>
            <a:off x="2070999" y="5063428"/>
            <a:ext cx="5333445" cy="32694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4BE4D0-0CB3-4FAB-968C-AC312A08E9F6}"/>
              </a:ext>
            </a:extLst>
          </p:cNvPr>
          <p:cNvSpPr/>
          <p:nvPr/>
        </p:nvSpPr>
        <p:spPr>
          <a:xfrm>
            <a:off x="2070999" y="5546458"/>
            <a:ext cx="5312803" cy="704345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BDA7E5-69DF-401A-B02A-F15227E6684E}"/>
              </a:ext>
            </a:extLst>
          </p:cNvPr>
          <p:cNvSpPr/>
          <p:nvPr/>
        </p:nvSpPr>
        <p:spPr>
          <a:xfrm>
            <a:off x="2070999" y="1986772"/>
            <a:ext cx="451513" cy="42195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A65D6F-7827-4242-B4DB-C9C33A342FA8}"/>
              </a:ext>
            </a:extLst>
          </p:cNvPr>
          <p:cNvSpPr/>
          <p:nvPr/>
        </p:nvSpPr>
        <p:spPr>
          <a:xfrm>
            <a:off x="8567155" y="6016517"/>
            <a:ext cx="593501" cy="53720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100">
            <a:extLst>
              <a:ext uri="{FF2B5EF4-FFF2-40B4-BE49-F238E27FC236}">
                <a16:creationId xmlns:a16="http://schemas.microsoft.com/office/drawing/2014/main" id="{255ADD7B-26A5-4BAB-AB5E-5B92C2D49A80}"/>
              </a:ext>
            </a:extLst>
          </p:cNvPr>
          <p:cNvSpPr/>
          <p:nvPr/>
        </p:nvSpPr>
        <p:spPr>
          <a:xfrm>
            <a:off x="7328156" y="3107611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A751AD0F-B0EF-46F7-90E7-07E6C43AB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82009"/>
              </p:ext>
            </p:extLst>
          </p:nvPr>
        </p:nvGraphicFramePr>
        <p:xfrm>
          <a:off x="9490509" y="760397"/>
          <a:ext cx="2539466" cy="5958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316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779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사진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사진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이름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유저 프로필 페이지로 이동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429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회원가입 시 입력한 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 이름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298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사용자의 여행 유형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442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여행 기록 페이지에 게시할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여행 제목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855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게시글 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입력한 내용 중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앞의 내용 일부만 보이게</a:t>
                      </a:r>
                      <a:endParaRPr lang="en-US" altLang="ko-KR" sz="1000" dirty="0"/>
                    </a:p>
                    <a:p>
                      <a:pPr latinLnBrk="1"/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전체 내용은 게시글 클릭 시 확인 가능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게시한 사진 중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첫 번째 사진으로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  <a:tr h="301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추천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댓글 수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16237"/>
                  </a:ext>
                </a:extLst>
              </a:tr>
              <a:tr h="437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버튼 클릭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여행 기록 작성 페이지로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192371"/>
                  </a:ext>
                </a:extLst>
              </a:tr>
              <a:tr h="156486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무한 스크롤로 최근 게시된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게시글을 화면 위쪽에 배치</a:t>
                      </a:r>
                      <a:endParaRPr lang="en-US" altLang="ko-KR" sz="1000" dirty="0"/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유저 프로필 페이지는 추후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마이페이지와 함께 첨부해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드리겠습니다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3EA1F527-824E-41D4-8C0C-20F5E3C47652}"/>
              </a:ext>
            </a:extLst>
          </p:cNvPr>
          <p:cNvSpPr/>
          <p:nvPr/>
        </p:nvSpPr>
        <p:spPr>
          <a:xfrm>
            <a:off x="2893018" y="186177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모서리가 둥근 직사각형 99">
            <a:extLst>
              <a:ext uri="{FF2B5EF4-FFF2-40B4-BE49-F238E27FC236}">
                <a16:creationId xmlns:a16="http://schemas.microsoft.com/office/drawing/2014/main" id="{C29F1F2D-DE7E-4672-B1DA-68A910D2798B}"/>
              </a:ext>
            </a:extLst>
          </p:cNvPr>
          <p:cNvSpPr/>
          <p:nvPr/>
        </p:nvSpPr>
        <p:spPr>
          <a:xfrm>
            <a:off x="1792635" y="5118633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모서리가 둥근 직사각형 104">
            <a:extLst>
              <a:ext uri="{FF2B5EF4-FFF2-40B4-BE49-F238E27FC236}">
                <a16:creationId xmlns:a16="http://schemas.microsoft.com/office/drawing/2014/main" id="{7D78C10F-6055-4A1A-9E84-A7F1BFE7637B}"/>
              </a:ext>
            </a:extLst>
          </p:cNvPr>
          <p:cNvSpPr/>
          <p:nvPr/>
        </p:nvSpPr>
        <p:spPr>
          <a:xfrm>
            <a:off x="1792635" y="5699259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98E330-66B3-49CC-8900-F3FE6635FF56}"/>
              </a:ext>
            </a:extLst>
          </p:cNvPr>
          <p:cNvGrpSpPr/>
          <p:nvPr/>
        </p:nvGrpSpPr>
        <p:grpSpPr>
          <a:xfrm>
            <a:off x="5886510" y="2067094"/>
            <a:ext cx="1409439" cy="346510"/>
            <a:chOff x="5886510" y="2067094"/>
            <a:chExt cx="1409439" cy="34651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91E7584-0474-4496-BFB2-BA8FE0C8C72F}"/>
                </a:ext>
              </a:extLst>
            </p:cNvPr>
            <p:cNvSpPr/>
            <p:nvPr/>
          </p:nvSpPr>
          <p:spPr>
            <a:xfrm>
              <a:off x="5886510" y="2067094"/>
              <a:ext cx="1409439" cy="34651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188FF95-9976-46B8-8B8E-D8E894289846}"/>
                </a:ext>
              </a:extLst>
            </p:cNvPr>
            <p:cNvGrpSpPr/>
            <p:nvPr/>
          </p:nvGrpSpPr>
          <p:grpSpPr>
            <a:xfrm>
              <a:off x="6023583" y="2094155"/>
              <a:ext cx="1272366" cy="292388"/>
              <a:chOff x="6085753" y="2073431"/>
              <a:chExt cx="1272366" cy="292388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C8B652-E32F-40D3-B948-BCF08A090121}"/>
                  </a:ext>
                </a:extLst>
              </p:cNvPr>
              <p:cNvSpPr txBox="1"/>
              <p:nvPr/>
            </p:nvSpPr>
            <p:spPr>
              <a:xfrm>
                <a:off x="6280580" y="2073431"/>
                <a:ext cx="10775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인생 사진형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EF83A54-C827-452F-BDF1-74B2BD20C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753" y="2114953"/>
                <a:ext cx="224732" cy="224732"/>
              </a:xfrm>
              <a:prstGeom prst="rect">
                <a:avLst/>
              </a:prstGeom>
            </p:spPr>
          </p:pic>
        </p:grpSp>
      </p:grpSp>
      <p:sp>
        <p:nvSpPr>
          <p:cNvPr id="46" name="모서리가 둥근 직사각형 98">
            <a:extLst>
              <a:ext uri="{FF2B5EF4-FFF2-40B4-BE49-F238E27FC236}">
                <a16:creationId xmlns:a16="http://schemas.microsoft.com/office/drawing/2014/main" id="{BAD3C029-F9BD-4498-84EA-112B1E2807F9}"/>
              </a:ext>
            </a:extLst>
          </p:cNvPr>
          <p:cNvSpPr/>
          <p:nvPr/>
        </p:nvSpPr>
        <p:spPr>
          <a:xfrm>
            <a:off x="6903121" y="1866403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09A257B-4BAD-4E9B-BBC4-659A3763D01A}"/>
              </a:ext>
            </a:extLst>
          </p:cNvPr>
          <p:cNvSpPr/>
          <p:nvPr/>
        </p:nvSpPr>
        <p:spPr>
          <a:xfrm>
            <a:off x="5848214" y="1970042"/>
            <a:ext cx="1476376" cy="41423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101">
            <a:extLst>
              <a:ext uri="{FF2B5EF4-FFF2-40B4-BE49-F238E27FC236}">
                <a16:creationId xmlns:a16="http://schemas.microsoft.com/office/drawing/2014/main" id="{4CF42501-5E13-4AD3-A001-29ACF83EB7B4}"/>
              </a:ext>
            </a:extLst>
          </p:cNvPr>
          <p:cNvSpPr/>
          <p:nvPr/>
        </p:nvSpPr>
        <p:spPr>
          <a:xfrm>
            <a:off x="1796549" y="6386127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DDEF3F-C553-4A7D-B2CC-F8F4AAAE0042}"/>
              </a:ext>
            </a:extLst>
          </p:cNvPr>
          <p:cNvGrpSpPr/>
          <p:nvPr/>
        </p:nvGrpSpPr>
        <p:grpSpPr>
          <a:xfrm>
            <a:off x="2065768" y="6300945"/>
            <a:ext cx="1066681" cy="314240"/>
            <a:chOff x="2065768" y="6300945"/>
            <a:chExt cx="1066681" cy="3142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146F21-99EE-48E1-AF44-65948C0B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360" y="6334857"/>
              <a:ext cx="238760" cy="23876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E527CBB-20D7-41BB-A317-82136451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768" y="6334857"/>
              <a:ext cx="238760" cy="2387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98F133-0613-4726-BD0E-D2C95B9714C7}"/>
                </a:ext>
              </a:extLst>
            </p:cNvPr>
            <p:cNvSpPr txBox="1"/>
            <p:nvPr/>
          </p:nvSpPr>
          <p:spPr>
            <a:xfrm>
              <a:off x="2258701" y="63074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266FD9-3445-4C1C-A938-37E595186995}"/>
                </a:ext>
              </a:extLst>
            </p:cNvPr>
            <p:cNvSpPr txBox="1"/>
            <p:nvPr/>
          </p:nvSpPr>
          <p:spPr>
            <a:xfrm>
              <a:off x="2848397" y="63009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D0CEC4-6AAB-4249-A870-78D48FD320CD}"/>
              </a:ext>
            </a:extLst>
          </p:cNvPr>
          <p:cNvSpPr/>
          <p:nvPr/>
        </p:nvSpPr>
        <p:spPr>
          <a:xfrm>
            <a:off x="2049992" y="6332812"/>
            <a:ext cx="1207755" cy="30465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모서리가 둥근 직사각형 105">
            <a:extLst>
              <a:ext uri="{FF2B5EF4-FFF2-40B4-BE49-F238E27FC236}">
                <a16:creationId xmlns:a16="http://schemas.microsoft.com/office/drawing/2014/main" id="{9447B18E-EF34-4BF5-8E07-DB618A43D842}"/>
              </a:ext>
            </a:extLst>
          </p:cNvPr>
          <p:cNvSpPr/>
          <p:nvPr/>
        </p:nvSpPr>
        <p:spPr>
          <a:xfrm>
            <a:off x="9100455" y="623770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F8038D8-D50F-4666-80A5-46E441A45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952" y="2045044"/>
            <a:ext cx="378945" cy="378945"/>
          </a:xfrm>
          <a:prstGeom prst="rect">
            <a:avLst/>
          </a:prstGeom>
        </p:spPr>
      </p:pic>
      <p:sp>
        <p:nvSpPr>
          <p:cNvPr id="44" name="모서리가 둥근 직사각형 87">
            <a:extLst>
              <a:ext uri="{FF2B5EF4-FFF2-40B4-BE49-F238E27FC236}">
                <a16:creationId xmlns:a16="http://schemas.microsoft.com/office/drawing/2014/main" id="{93B2392B-400F-4208-9D8B-01F7DBC81374}"/>
              </a:ext>
            </a:extLst>
          </p:cNvPr>
          <p:cNvSpPr/>
          <p:nvPr/>
        </p:nvSpPr>
        <p:spPr>
          <a:xfrm>
            <a:off x="2155033" y="186177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2BB118-1134-4C4F-A565-A5895F2025C4}"/>
              </a:ext>
            </a:extLst>
          </p:cNvPr>
          <p:cNvSpPr txBox="1"/>
          <p:nvPr/>
        </p:nvSpPr>
        <p:spPr>
          <a:xfrm>
            <a:off x="4552017" y="6501858"/>
            <a:ext cx="677108" cy="361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dirty="0"/>
              <a:t>...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56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35337"/>
              </p:ext>
            </p:extLst>
          </p:nvPr>
        </p:nvGraphicFramePr>
        <p:xfrm>
          <a:off x="162025" y="120804"/>
          <a:ext cx="11867950" cy="54864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 기록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피드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유형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15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54380"/>
              </p:ext>
            </p:extLst>
          </p:nvPr>
        </p:nvGraphicFramePr>
        <p:xfrm>
          <a:off x="162024" y="760396"/>
          <a:ext cx="9164855" cy="59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855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976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250F-77FF-4175-BE82-A2EC29843102}"/>
              </a:ext>
            </a:extLst>
          </p:cNvPr>
          <p:cNvSpPr/>
          <p:nvPr/>
        </p:nvSpPr>
        <p:spPr>
          <a:xfrm>
            <a:off x="273517" y="1419239"/>
            <a:ext cx="8941870" cy="3465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0B28DF-8D09-4B55-B169-07D42302158E}"/>
              </a:ext>
            </a:extLst>
          </p:cNvPr>
          <p:cNvGrpSpPr/>
          <p:nvPr/>
        </p:nvGrpSpPr>
        <p:grpSpPr>
          <a:xfrm>
            <a:off x="672527" y="2190978"/>
            <a:ext cx="939085" cy="379155"/>
            <a:chOff x="672527" y="2190978"/>
            <a:chExt cx="939085" cy="37915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49C655-CA1A-4373-A90B-2F169FA6F29A}"/>
                </a:ext>
              </a:extLst>
            </p:cNvPr>
            <p:cNvSpPr/>
            <p:nvPr/>
          </p:nvSpPr>
          <p:spPr>
            <a:xfrm flipH="1" flipV="1">
              <a:off x="672527" y="2190978"/>
              <a:ext cx="369698" cy="37915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379468-B1D3-4969-A0B8-9B4E3F6B36D5}"/>
                </a:ext>
              </a:extLst>
            </p:cNvPr>
            <p:cNvSpPr txBox="1"/>
            <p:nvPr/>
          </p:nvSpPr>
          <p:spPr>
            <a:xfrm>
              <a:off x="1042225" y="2218972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서현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04930C-9703-4EF9-950C-94A3B126AA7F}"/>
              </a:ext>
            </a:extLst>
          </p:cNvPr>
          <p:cNvSpPr txBox="1"/>
          <p:nvPr/>
        </p:nvSpPr>
        <p:spPr>
          <a:xfrm>
            <a:off x="611294" y="2598127"/>
            <a:ext cx="40631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부산의 다채로운 매력</a:t>
            </a:r>
            <a:r>
              <a:rPr lang="en-US" altLang="ko-KR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여행의 색다른 경험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B60A2B6-9FA4-4828-B0CF-E97BD1B86CA5}"/>
              </a:ext>
            </a:extLst>
          </p:cNvPr>
          <p:cNvGrpSpPr/>
          <p:nvPr/>
        </p:nvGrpSpPr>
        <p:grpSpPr>
          <a:xfrm>
            <a:off x="7160099" y="2078731"/>
            <a:ext cx="1608516" cy="1540368"/>
            <a:chOff x="544203" y="2189258"/>
            <a:chExt cx="1155201" cy="1166419"/>
          </a:xfrm>
          <a:pattFill prst="pct2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FC9726B-8602-42B1-B35F-309EB383EE1B}"/>
                </a:ext>
              </a:extLst>
            </p:cNvPr>
            <p:cNvSpPr/>
            <p:nvPr/>
          </p:nvSpPr>
          <p:spPr>
            <a:xfrm>
              <a:off x="548147" y="2199736"/>
              <a:ext cx="1147313" cy="1147313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A8AA4F-AD3D-4C80-AF3F-606870B94B7E}"/>
                </a:ext>
              </a:extLst>
            </p:cNvPr>
            <p:cNvCxnSpPr/>
            <p:nvPr/>
          </p:nvCxnSpPr>
          <p:spPr>
            <a:xfrm>
              <a:off x="548147" y="2189258"/>
              <a:ext cx="1151257" cy="1166417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47BB82-0CA3-46B7-BDC6-6F3E65FF1924}"/>
                </a:ext>
              </a:extLst>
            </p:cNvPr>
            <p:cNvCxnSpPr/>
            <p:nvPr/>
          </p:nvCxnSpPr>
          <p:spPr>
            <a:xfrm flipV="1">
              <a:off x="544203" y="2199736"/>
              <a:ext cx="1151257" cy="1155941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2B17403-0A0F-430F-B604-9A5FD9A22D28}"/>
              </a:ext>
            </a:extLst>
          </p:cNvPr>
          <p:cNvCxnSpPr>
            <a:cxnSpLocks/>
          </p:cNvCxnSpPr>
          <p:nvPr/>
        </p:nvCxnSpPr>
        <p:spPr>
          <a:xfrm>
            <a:off x="722172" y="4188182"/>
            <a:ext cx="80657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4D2AB9B-EE33-49FB-AF19-589CF79EEA36}"/>
              </a:ext>
            </a:extLst>
          </p:cNvPr>
          <p:cNvSpPr txBox="1"/>
          <p:nvPr/>
        </p:nvSpPr>
        <p:spPr>
          <a:xfrm>
            <a:off x="611294" y="2935037"/>
            <a:ext cx="6199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부산은 맛집에서부터 역사적인 명소까지 다양한 즐길 거리가 많아 여행자로서 정말 만족스러웠습니다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다음에도 부산에 가서 더 많은 이야기를 만들고 싶네요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!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A12710-ACCB-44CA-B92B-5AF3A212057B}"/>
              </a:ext>
            </a:extLst>
          </p:cNvPr>
          <p:cNvSpPr txBox="1"/>
          <p:nvPr/>
        </p:nvSpPr>
        <p:spPr>
          <a:xfrm>
            <a:off x="905503" y="14442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여행 기록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DCF0B6B-9FAD-46BF-906D-D383EBA8E9CA}"/>
              </a:ext>
            </a:extLst>
          </p:cNvPr>
          <p:cNvSpPr txBox="1"/>
          <p:nvPr/>
        </p:nvSpPr>
        <p:spPr>
          <a:xfrm>
            <a:off x="2913247" y="14514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 일정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7196327-041E-48EE-A677-D8DE506920BF}"/>
              </a:ext>
            </a:extLst>
          </p:cNvPr>
          <p:cNvSpPr txBox="1"/>
          <p:nvPr/>
        </p:nvSpPr>
        <p:spPr>
          <a:xfrm>
            <a:off x="5191598" y="14428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랭킹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60EF11-1769-4784-8F4C-4B35277B79CB}"/>
              </a:ext>
            </a:extLst>
          </p:cNvPr>
          <p:cNvSpPr txBox="1"/>
          <p:nvPr/>
        </p:nvSpPr>
        <p:spPr>
          <a:xfrm>
            <a:off x="7404444" y="14465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ABDF297-B429-4F2E-94A3-07505C51BB90}"/>
              </a:ext>
            </a:extLst>
          </p:cNvPr>
          <p:cNvGrpSpPr/>
          <p:nvPr/>
        </p:nvGrpSpPr>
        <p:grpSpPr>
          <a:xfrm>
            <a:off x="672527" y="4473790"/>
            <a:ext cx="1516166" cy="379155"/>
            <a:chOff x="672527" y="2190978"/>
            <a:chExt cx="1516166" cy="379155"/>
          </a:xfrm>
        </p:grpSpPr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123FB18-76ED-4096-8E13-DD5BAA10A5D0}"/>
                </a:ext>
              </a:extLst>
            </p:cNvPr>
            <p:cNvSpPr/>
            <p:nvPr/>
          </p:nvSpPr>
          <p:spPr>
            <a:xfrm flipH="1" flipV="1">
              <a:off x="672527" y="2190978"/>
              <a:ext cx="369698" cy="37915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F19B927-5EB5-4B1B-A0D3-034401BDA3F6}"/>
                </a:ext>
              </a:extLst>
            </p:cNvPr>
            <p:cNvSpPr txBox="1"/>
            <p:nvPr/>
          </p:nvSpPr>
          <p:spPr>
            <a:xfrm>
              <a:off x="1042225" y="2218972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제주마스터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E44B3529-D37C-4635-9562-6E3E28FA78DF}"/>
              </a:ext>
            </a:extLst>
          </p:cNvPr>
          <p:cNvSpPr txBox="1"/>
          <p:nvPr/>
        </p:nvSpPr>
        <p:spPr>
          <a:xfrm>
            <a:off x="611294" y="4880939"/>
            <a:ext cx="40631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푸른 바다와 신비로운 섬</a:t>
            </a:r>
            <a:r>
              <a:rPr lang="en-US" altLang="ko-KR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5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제주도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AA7621D-7CDE-400F-90D0-E67F0ACB9BDC}"/>
              </a:ext>
            </a:extLst>
          </p:cNvPr>
          <p:cNvGrpSpPr/>
          <p:nvPr/>
        </p:nvGrpSpPr>
        <p:grpSpPr>
          <a:xfrm>
            <a:off x="7160099" y="4361543"/>
            <a:ext cx="1608516" cy="1540368"/>
            <a:chOff x="544203" y="2189258"/>
            <a:chExt cx="1155201" cy="1166419"/>
          </a:xfrm>
          <a:pattFill prst="pct2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E9B418C-49B5-42E1-9564-EE02F3F55DB7}"/>
                </a:ext>
              </a:extLst>
            </p:cNvPr>
            <p:cNvSpPr/>
            <p:nvPr/>
          </p:nvSpPr>
          <p:spPr>
            <a:xfrm>
              <a:off x="548147" y="2199736"/>
              <a:ext cx="1147313" cy="1147313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28AFC08B-7481-4EA3-BC70-C95BFA1155D5}"/>
                </a:ext>
              </a:extLst>
            </p:cNvPr>
            <p:cNvCxnSpPr/>
            <p:nvPr/>
          </p:nvCxnSpPr>
          <p:spPr>
            <a:xfrm>
              <a:off x="548147" y="2189258"/>
              <a:ext cx="1151257" cy="1166417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8FE74AA2-A759-4D24-87E0-ABF3A2FA42DD}"/>
                </a:ext>
              </a:extLst>
            </p:cNvPr>
            <p:cNvCxnSpPr/>
            <p:nvPr/>
          </p:nvCxnSpPr>
          <p:spPr>
            <a:xfrm flipV="1">
              <a:off x="544203" y="2199736"/>
              <a:ext cx="1151257" cy="1155941"/>
            </a:xfrm>
            <a:prstGeom prst="lin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5704269-6CBE-47A1-8EF2-1D1697E9EC67}"/>
              </a:ext>
            </a:extLst>
          </p:cNvPr>
          <p:cNvCxnSpPr>
            <a:cxnSpLocks/>
          </p:cNvCxnSpPr>
          <p:nvPr/>
        </p:nvCxnSpPr>
        <p:spPr>
          <a:xfrm>
            <a:off x="722172" y="6365114"/>
            <a:ext cx="80657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13A3DDC-E9F3-4958-B7DF-98871F5F566F}"/>
              </a:ext>
            </a:extLst>
          </p:cNvPr>
          <p:cNvSpPr txBox="1"/>
          <p:nvPr/>
        </p:nvSpPr>
        <p:spPr>
          <a:xfrm>
            <a:off x="611294" y="5217849"/>
            <a:ext cx="6199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한라산 등반은 정말로 힘든 여정이었지만 정상에서 바라보는 풍경은 그 모든 힘을 상쇄시킬 만큼 황홀하고 감동적이었습니다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제주의 작은 마을에서 맛본 흑 돼지 구이는 지금도 입맛을 사로잡고 있습니다</a:t>
            </a:r>
            <a:r>
              <a:rPr lang="en-US" altLang="ko-KR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47961F9-0536-45FB-8A58-1FB59D4E45A3}"/>
              </a:ext>
            </a:extLst>
          </p:cNvPr>
          <p:cNvSpPr/>
          <p:nvPr/>
        </p:nvSpPr>
        <p:spPr>
          <a:xfrm>
            <a:off x="8629852" y="6059845"/>
            <a:ext cx="452387" cy="450553"/>
          </a:xfrm>
          <a:prstGeom prst="ellipse">
            <a:avLst/>
          </a:prstGeom>
          <a:solidFill>
            <a:srgbClr val="76A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7377578-FA9B-4A04-A4EF-FF40EC9D740E}"/>
              </a:ext>
            </a:extLst>
          </p:cNvPr>
          <p:cNvSpPr txBox="1"/>
          <p:nvPr/>
        </p:nvSpPr>
        <p:spPr>
          <a:xfrm>
            <a:off x="7754623" y="6204614"/>
            <a:ext cx="677108" cy="3792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+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57C242-5D35-4BAC-BD15-EC25A95E9528}"/>
              </a:ext>
            </a:extLst>
          </p:cNvPr>
          <p:cNvSpPr/>
          <p:nvPr/>
        </p:nvSpPr>
        <p:spPr>
          <a:xfrm>
            <a:off x="4171189" y="877274"/>
            <a:ext cx="1126156" cy="423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98FF8-4368-436B-B63E-4575C0620756}"/>
              </a:ext>
            </a:extLst>
          </p:cNvPr>
          <p:cNvSpPr txBox="1"/>
          <p:nvPr/>
        </p:nvSpPr>
        <p:spPr>
          <a:xfrm>
            <a:off x="8567155" y="6095487"/>
            <a:ext cx="677108" cy="379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+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5897CC-02D3-484B-B001-DB84B6A9FCB6}"/>
              </a:ext>
            </a:extLst>
          </p:cNvPr>
          <p:cNvSpPr/>
          <p:nvPr/>
        </p:nvSpPr>
        <p:spPr>
          <a:xfrm>
            <a:off x="647273" y="2616506"/>
            <a:ext cx="4794622" cy="29657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DDA1C1-9FB7-4B98-88C8-B9C8EDF4E4AE}"/>
              </a:ext>
            </a:extLst>
          </p:cNvPr>
          <p:cNvSpPr/>
          <p:nvPr/>
        </p:nvSpPr>
        <p:spPr>
          <a:xfrm>
            <a:off x="647273" y="2976241"/>
            <a:ext cx="6163932" cy="701997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357DCD-FD86-48DD-BE16-7FE3E47F2564}"/>
              </a:ext>
            </a:extLst>
          </p:cNvPr>
          <p:cNvSpPr/>
          <p:nvPr/>
        </p:nvSpPr>
        <p:spPr>
          <a:xfrm>
            <a:off x="1148640" y="2160275"/>
            <a:ext cx="598080" cy="418855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781C55-0631-45FD-B5EC-DCF2F258DA05}"/>
              </a:ext>
            </a:extLst>
          </p:cNvPr>
          <p:cNvSpPr/>
          <p:nvPr/>
        </p:nvSpPr>
        <p:spPr>
          <a:xfrm>
            <a:off x="647273" y="2156889"/>
            <a:ext cx="451513" cy="42195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DF8D52-7BA8-463B-A08F-B91EE922F151}"/>
              </a:ext>
            </a:extLst>
          </p:cNvPr>
          <p:cNvSpPr/>
          <p:nvPr/>
        </p:nvSpPr>
        <p:spPr>
          <a:xfrm>
            <a:off x="7000644" y="1959686"/>
            <a:ext cx="1921934" cy="1725292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D056AE-C96F-4E30-9DA1-209D39C03706}"/>
              </a:ext>
            </a:extLst>
          </p:cNvPr>
          <p:cNvSpPr/>
          <p:nvPr/>
        </p:nvSpPr>
        <p:spPr>
          <a:xfrm>
            <a:off x="8567155" y="6016517"/>
            <a:ext cx="593501" cy="53720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모서리가 둥근 직사각형 87">
            <a:extLst>
              <a:ext uri="{FF2B5EF4-FFF2-40B4-BE49-F238E27FC236}">
                <a16:creationId xmlns:a16="http://schemas.microsoft.com/office/drawing/2014/main" id="{8EBB9B53-5CF8-4D10-9C78-FE63E9728D52}"/>
              </a:ext>
            </a:extLst>
          </p:cNvPr>
          <p:cNvSpPr/>
          <p:nvPr/>
        </p:nvSpPr>
        <p:spPr>
          <a:xfrm>
            <a:off x="744339" y="201511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99">
            <a:extLst>
              <a:ext uri="{FF2B5EF4-FFF2-40B4-BE49-F238E27FC236}">
                <a16:creationId xmlns:a16="http://schemas.microsoft.com/office/drawing/2014/main" id="{0C1D4F53-3973-4A62-B217-E562AF261E28}"/>
              </a:ext>
            </a:extLst>
          </p:cNvPr>
          <p:cNvSpPr/>
          <p:nvPr/>
        </p:nvSpPr>
        <p:spPr>
          <a:xfrm>
            <a:off x="410991" y="265880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모서리가 둥근 직사각형 104">
            <a:extLst>
              <a:ext uri="{FF2B5EF4-FFF2-40B4-BE49-F238E27FC236}">
                <a16:creationId xmlns:a16="http://schemas.microsoft.com/office/drawing/2014/main" id="{CF35A97F-2E78-4223-8A52-383FF4504FAB}"/>
              </a:ext>
            </a:extLst>
          </p:cNvPr>
          <p:cNvSpPr/>
          <p:nvPr/>
        </p:nvSpPr>
        <p:spPr>
          <a:xfrm>
            <a:off x="405614" y="3087278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DE389047-49C3-42A9-A061-48BFD567D549}"/>
              </a:ext>
            </a:extLst>
          </p:cNvPr>
          <p:cNvSpPr/>
          <p:nvPr/>
        </p:nvSpPr>
        <p:spPr>
          <a:xfrm>
            <a:off x="1482324" y="201511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모서리가 둥근 직사각형 100">
            <a:extLst>
              <a:ext uri="{FF2B5EF4-FFF2-40B4-BE49-F238E27FC236}">
                <a16:creationId xmlns:a16="http://schemas.microsoft.com/office/drawing/2014/main" id="{134CAE40-9DCE-4225-8909-7C95C79528A7}"/>
              </a:ext>
            </a:extLst>
          </p:cNvPr>
          <p:cNvSpPr/>
          <p:nvPr/>
        </p:nvSpPr>
        <p:spPr>
          <a:xfrm>
            <a:off x="8829183" y="217573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59D0FFF-8F73-49E5-B8E6-84DC4BB39644}"/>
              </a:ext>
            </a:extLst>
          </p:cNvPr>
          <p:cNvGrpSpPr/>
          <p:nvPr/>
        </p:nvGrpSpPr>
        <p:grpSpPr>
          <a:xfrm>
            <a:off x="2014027" y="2203918"/>
            <a:ext cx="1409439" cy="346510"/>
            <a:chOff x="5886510" y="2067094"/>
            <a:chExt cx="1409439" cy="34651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F7F414B-DB47-461E-9FF8-0115532FE90D}"/>
                </a:ext>
              </a:extLst>
            </p:cNvPr>
            <p:cNvSpPr/>
            <p:nvPr/>
          </p:nvSpPr>
          <p:spPr>
            <a:xfrm>
              <a:off x="5886510" y="2067094"/>
              <a:ext cx="1409439" cy="34651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94188EC-F053-4736-86F8-31D187554623}"/>
                </a:ext>
              </a:extLst>
            </p:cNvPr>
            <p:cNvGrpSpPr/>
            <p:nvPr/>
          </p:nvGrpSpPr>
          <p:grpSpPr>
            <a:xfrm>
              <a:off x="6023583" y="2094155"/>
              <a:ext cx="1272366" cy="292388"/>
              <a:chOff x="6085753" y="2073431"/>
              <a:chExt cx="1272366" cy="29238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F93CFB-CCE8-45AE-BB5F-F732CA741EC8}"/>
                  </a:ext>
                </a:extLst>
              </p:cNvPr>
              <p:cNvSpPr txBox="1"/>
              <p:nvPr/>
            </p:nvSpPr>
            <p:spPr>
              <a:xfrm>
                <a:off x="6280580" y="2073431"/>
                <a:ext cx="10775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인생 사진형</a:t>
                </a: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FABE7560-0B43-4277-9540-63F529F89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753" y="2114953"/>
                <a:ext cx="224732" cy="224732"/>
              </a:xfrm>
              <a:prstGeom prst="rect">
                <a:avLst/>
              </a:prstGeom>
            </p:spPr>
          </p:pic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345CAE-09E1-4D22-8CC0-549D02B76E08}"/>
              </a:ext>
            </a:extLst>
          </p:cNvPr>
          <p:cNvSpPr/>
          <p:nvPr/>
        </p:nvSpPr>
        <p:spPr>
          <a:xfrm>
            <a:off x="1859462" y="2161928"/>
            <a:ext cx="1634509" cy="398587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98">
            <a:extLst>
              <a:ext uri="{FF2B5EF4-FFF2-40B4-BE49-F238E27FC236}">
                <a16:creationId xmlns:a16="http://schemas.microsoft.com/office/drawing/2014/main" id="{7D83E2DA-6151-4813-9DF5-F6CC41AE0509}"/>
              </a:ext>
            </a:extLst>
          </p:cNvPr>
          <p:cNvSpPr/>
          <p:nvPr/>
        </p:nvSpPr>
        <p:spPr>
          <a:xfrm>
            <a:off x="3228655" y="1996464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5" name="표 12">
            <a:extLst>
              <a:ext uri="{FF2B5EF4-FFF2-40B4-BE49-F238E27FC236}">
                <a16:creationId xmlns:a16="http://schemas.microsoft.com/office/drawing/2014/main" id="{DA643F1C-2C9C-4F20-B00E-E4F132E6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78031"/>
              </p:ext>
            </p:extLst>
          </p:nvPr>
        </p:nvGraphicFramePr>
        <p:xfrm>
          <a:off x="9490509" y="760397"/>
          <a:ext cx="2539466" cy="5986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21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078445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3316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 (</a:t>
                      </a:r>
                      <a:r>
                        <a:rPr lang="ko-KR" altLang="en-US" sz="1200" dirty="0"/>
                        <a:t>화면 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779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사진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사진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이름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유저 프로필 페이지로 이동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429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회원가입 시 입력한 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 이름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298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사용자의 여행 유형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442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여행 기록 페이지에 게시할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여행 제목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855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게시글 내용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입력한 내용 중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앞의 내용 일부만 보이게</a:t>
                      </a:r>
                      <a:endParaRPr lang="en-US" altLang="ko-KR" sz="1000" dirty="0"/>
                    </a:p>
                    <a:p>
                      <a:pPr latinLnBrk="1"/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전체 내용은 게시글 클릭 시 확인 가능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게시한 사진 중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첫 번째 사진으로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  <a:tr h="301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추천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댓글 수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16237"/>
                  </a:ext>
                </a:extLst>
              </a:tr>
              <a:tr h="437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버튼 클릭 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여행 기록 작성 페이지로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192371"/>
                  </a:ext>
                </a:extLst>
              </a:tr>
              <a:tr h="15937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무한 스크롤로 최근 게시된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게시글을 화면 위쪽에 배치</a:t>
                      </a:r>
                      <a:endParaRPr lang="en-US" altLang="ko-KR" sz="1000" dirty="0"/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유저 프로필 페이지는 추후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마이페이지와 함께 첨부해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드리겠습니다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C34577-7E5E-49A5-A73B-FA25FB6A1827}"/>
              </a:ext>
            </a:extLst>
          </p:cNvPr>
          <p:cNvGrpSpPr/>
          <p:nvPr/>
        </p:nvGrpSpPr>
        <p:grpSpPr>
          <a:xfrm>
            <a:off x="647273" y="3769280"/>
            <a:ext cx="1066681" cy="314240"/>
            <a:chOff x="2065768" y="6300945"/>
            <a:chExt cx="1066681" cy="31424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6ABB9A3-B5C5-4FA2-93BB-18C75FA1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360" y="6334857"/>
              <a:ext cx="238760" cy="23876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8435D04E-0DFA-40D8-8042-E114AD7B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768" y="6334857"/>
              <a:ext cx="238760" cy="23876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5FD970-B0B9-4058-8D82-E458DE308999}"/>
                </a:ext>
              </a:extLst>
            </p:cNvPr>
            <p:cNvSpPr txBox="1"/>
            <p:nvPr/>
          </p:nvSpPr>
          <p:spPr>
            <a:xfrm>
              <a:off x="2258701" y="63074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0CB86F-36F0-4AFA-A7F2-455F6B828493}"/>
                </a:ext>
              </a:extLst>
            </p:cNvPr>
            <p:cNvSpPr txBox="1"/>
            <p:nvPr/>
          </p:nvSpPr>
          <p:spPr>
            <a:xfrm>
              <a:off x="2848397" y="63009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모서리가 둥근 직사각형 101">
            <a:extLst>
              <a:ext uri="{FF2B5EF4-FFF2-40B4-BE49-F238E27FC236}">
                <a16:creationId xmlns:a16="http://schemas.microsoft.com/office/drawing/2014/main" id="{83FE580E-37D9-4DCD-8673-55A29A50E582}"/>
              </a:ext>
            </a:extLst>
          </p:cNvPr>
          <p:cNvSpPr/>
          <p:nvPr/>
        </p:nvSpPr>
        <p:spPr>
          <a:xfrm>
            <a:off x="403710" y="381643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ECB985-10F9-4C1F-B238-FCE3ADBC4A23}"/>
              </a:ext>
            </a:extLst>
          </p:cNvPr>
          <p:cNvSpPr/>
          <p:nvPr/>
        </p:nvSpPr>
        <p:spPr>
          <a:xfrm>
            <a:off x="647273" y="3761998"/>
            <a:ext cx="1207755" cy="304659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모서리가 둥근 직사각형 105">
            <a:extLst>
              <a:ext uri="{FF2B5EF4-FFF2-40B4-BE49-F238E27FC236}">
                <a16:creationId xmlns:a16="http://schemas.microsoft.com/office/drawing/2014/main" id="{3F53D029-8DBA-4DA7-991C-450AB6A23F32}"/>
              </a:ext>
            </a:extLst>
          </p:cNvPr>
          <p:cNvSpPr/>
          <p:nvPr/>
        </p:nvSpPr>
        <p:spPr>
          <a:xfrm>
            <a:off x="9100455" y="623770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80622D0-FC9D-454C-91B7-4687AC827B7C}"/>
              </a:ext>
            </a:extLst>
          </p:cNvPr>
          <p:cNvGrpSpPr/>
          <p:nvPr/>
        </p:nvGrpSpPr>
        <p:grpSpPr>
          <a:xfrm>
            <a:off x="2208527" y="4496146"/>
            <a:ext cx="1409439" cy="346510"/>
            <a:chOff x="5886510" y="2067094"/>
            <a:chExt cx="1409439" cy="346510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3AFD1148-9927-479E-AA0F-541F2718C41B}"/>
                </a:ext>
              </a:extLst>
            </p:cNvPr>
            <p:cNvSpPr/>
            <p:nvPr/>
          </p:nvSpPr>
          <p:spPr>
            <a:xfrm>
              <a:off x="5886510" y="2067094"/>
              <a:ext cx="1409439" cy="34651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F160B9-3207-494B-BFE1-5A66A84E75A5}"/>
                </a:ext>
              </a:extLst>
            </p:cNvPr>
            <p:cNvSpPr txBox="1"/>
            <p:nvPr/>
          </p:nvSpPr>
          <p:spPr>
            <a:xfrm>
              <a:off x="6218410" y="2094155"/>
              <a:ext cx="10775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힐링 휴양형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9029407-3AE1-4D36-B02B-6B89E1A075DA}"/>
              </a:ext>
            </a:extLst>
          </p:cNvPr>
          <p:cNvGrpSpPr/>
          <p:nvPr/>
        </p:nvGrpSpPr>
        <p:grpSpPr>
          <a:xfrm>
            <a:off x="656112" y="5988061"/>
            <a:ext cx="1066681" cy="314240"/>
            <a:chOff x="2065768" y="6300945"/>
            <a:chExt cx="1066681" cy="31424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188611A-84C5-4837-B654-2AFB9C300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360" y="6334857"/>
              <a:ext cx="238760" cy="23876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4B4D6EA-8D33-46ED-A782-C3A0A970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768" y="6334857"/>
              <a:ext cx="238760" cy="23876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F938AA8-867E-4893-90CC-42EC760E0197}"/>
                </a:ext>
              </a:extLst>
            </p:cNvPr>
            <p:cNvSpPr txBox="1"/>
            <p:nvPr/>
          </p:nvSpPr>
          <p:spPr>
            <a:xfrm>
              <a:off x="2258701" y="63074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CD975E-8C17-4939-BB4D-BD5E83449E1A}"/>
                </a:ext>
              </a:extLst>
            </p:cNvPr>
            <p:cNvSpPr txBox="1"/>
            <p:nvPr/>
          </p:nvSpPr>
          <p:spPr>
            <a:xfrm>
              <a:off x="2848397" y="63009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1CDE72B-81F5-4F4A-8803-7D54D3EE7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54" y="4521683"/>
            <a:ext cx="289062" cy="2890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12A715D-9C87-4C8B-ACE4-C487A3059803}"/>
              </a:ext>
            </a:extLst>
          </p:cNvPr>
          <p:cNvSpPr txBox="1"/>
          <p:nvPr/>
        </p:nvSpPr>
        <p:spPr>
          <a:xfrm>
            <a:off x="4416503" y="6403066"/>
            <a:ext cx="677108" cy="361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dirty="0"/>
              <a:t>...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807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D203951E-3FAC-4966-85BA-BEA42FBC255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C873DAD-0E72-4996-8667-42AC5112731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A7EF75C-225C-4FE0-A235-0179FB41266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EDB5840-801E-4B87-9551-36F5AC3306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280B3FA-6A2F-4CCB-A013-8FF555233FC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F4A19BB-18B8-43E0-B82B-5AA11D0019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A043E77-268C-4E5A-B657-EFD311C4330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2B9DE6B-5482-4012-92A2-EB8BE37B40F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1537</Words>
  <Application>Microsoft Office PowerPoint</Application>
  <PresentationFormat>와이드스크린</PresentationFormat>
  <Paragraphs>542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Söhne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김서현</dc:creator>
  <cp:lastModifiedBy>김서현</cp:lastModifiedBy>
  <cp:revision>190</cp:revision>
  <dcterms:created xsi:type="dcterms:W3CDTF">2023-12-27T15:48:45Z</dcterms:created>
  <dcterms:modified xsi:type="dcterms:W3CDTF">2024-01-01T20:58:01Z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