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789" r:id="rId2"/>
    <p:sldId id="779" r:id="rId3"/>
    <p:sldId id="698" r:id="rId4"/>
    <p:sldId id="669" r:id="rId5"/>
    <p:sldId id="1790" r:id="rId6"/>
    <p:sldId id="59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726E-D1B3-413D-8FFB-1F4F815E7AB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3E06E-F82C-4580-9841-FCD3F073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8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0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91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8A0D-635E-4248-B5D1-EA481E953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588D-096D-4794-BBD4-60D4FA21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B6C8-A225-4CFB-B77C-F475D46B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AA7A-08DA-4024-B8AA-69F6D971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30A2-2976-4FBF-B12F-1F02FD2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1786-4CAE-464F-AE80-2E99A9FC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196C-E8CD-49F7-8090-F9EB59A3C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D058-BBE5-44B6-A60F-D595DFD3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4B45-AACB-4A6E-A5DF-CEB54242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5367-11C7-4884-B6AB-528A8026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54400-DC3F-4BE1-9D3E-9D098892C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B8D0-26EF-4BD4-919D-9144E295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A885-E4EB-40A1-BCCC-69437132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3E3C-3A00-4DD2-92DC-0E57A4E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116A-7BEE-4A97-9657-A11D33C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A2979540-49AA-4CC6-B854-4B159074B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70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E87A852-8CC1-4BAF-BDD0-6E994F6E38CD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10"/>
            <a:ext cx="4446270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ABFF32-D9F7-424A-88FD-E37E5C038E07}"/>
              </a:ext>
            </a:extLst>
          </p:cNvPr>
          <p:cNvGrpSpPr/>
          <p:nvPr userDrawn="1"/>
        </p:nvGrpSpPr>
        <p:grpSpPr>
          <a:xfrm>
            <a:off x="465220" y="378000"/>
            <a:ext cx="1993846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0C7CB205-068E-47A8-BCE0-4387085F42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25714FF-4174-4AA4-BAF4-8E4C82AD17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9C7CD4A0-AB06-4550-BDB3-D8EF131734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AD02656-3DFE-4F6A-9622-BC9227E42D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112E1ED2-D9CA-4915-930F-C205608DB1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8D690EAE-FA75-4310-ADE5-BA5EF76CD4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BD67D1EE-0E93-49C4-ADF1-1706346FF1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A93D723-C990-43DC-836E-07663B5582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10045719-32E4-4BDE-9594-3732922E4A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50F10E0D-4DF3-4764-A05E-3F4157DF7D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74744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3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32620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6" y="1705673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6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3106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9540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D962-F432-4820-850F-4AF69C7B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458-EFD2-4DA9-B071-950EC64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77E9-AB28-42C4-BF52-68FCC79C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8C6E-70EA-4E92-96CA-34ECBBD9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D07D-1172-43C5-8B5F-456E2FF8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32A2-309D-466C-A562-A2EAEC0C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2226-D58E-46D3-8891-DB6E79CF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8597-AFDA-41C5-BCD8-C0064C77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779B-B997-4FE7-98B8-D9B3760C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4E9A-C464-4F8C-BBBD-4FF8B27E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3ED-74B6-4C78-A926-BEAF981B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715F-4FD8-4952-A5FF-3D688B276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83DA8-3E8A-4792-BD85-3B18FEE1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71E2B-E75C-47BC-9E84-3A197B7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7CD3-6F4C-4069-BFBD-0E3E5F4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64A76-7E0A-4580-86D7-FF34A92F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DD84-D6F1-4ED9-BDA7-2F67666A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130F-D604-4161-A005-B5397F46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5B3C-EF57-41F8-A778-8EC2DB9C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452FE-3A9D-4019-B97E-4494F1402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548B1-CF54-4D8C-9A64-EC9E57F61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8C19E-8CDA-4D34-843A-0CE334F6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AEA7-E0DA-4005-9291-C188B303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6FB7-2533-480B-905E-05E654C1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C9AD-4DC1-4070-9B2D-F9546D91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B123B-952D-43C6-BD43-DFDCE331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51CAE-AC66-4FB6-9D32-86EB843F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C4C27-03CE-43F2-9BBF-D5E4BE32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09A0F-C172-44DA-A93F-8B05C2E0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89271-724E-45EB-9B79-1F73969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5A108-1F71-4DBE-970C-B0135EFD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C5C1-D23A-4635-95C7-8B4CDEBA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0D39-D081-42CB-9327-93323DDA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C0BCB-AE79-4A50-9B29-02B308CB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6EF98-A11D-4A7A-AEAE-0BE3A88B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7343-E766-4F93-98C2-FAD0FA59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A42B-AE8E-4A57-A801-FCD65432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5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07C6-3400-490F-B50D-A772D596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258FA-585A-47E9-BEE3-B580BDA28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02547-E1E5-4985-98E4-DA9627A32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DE76-104D-480C-A1DA-2872ED4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4E05-5653-4C1A-9110-3CB481A5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C2843-B1B4-4549-B704-B4B77F88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6461B-D61B-4618-A4FA-FDCE5B45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7BE8-BBE9-4749-AD27-CD47850C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A274-0AC6-4931-A402-38F55860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1AAB-6936-4844-8671-9DC8D8320BF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3537-EB25-440C-9855-0D4F1D151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5CD2-E938-42B2-9B86-234DF6E0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C2D4-A354-46CA-A768-967114A5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4D17A71-07F8-496F-B08D-BF7C73EB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0" y="0"/>
            <a:ext cx="12331700" cy="69365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07E8C-2E1D-4468-8226-5B3FE27029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8900" y="5255915"/>
            <a:ext cx="4076700" cy="12318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>
                <a:solidFill>
                  <a:srgbClr val="92D050"/>
                </a:solidFill>
              </a:rPr>
              <a:t>Aman Dubey</a:t>
            </a:r>
            <a:br>
              <a:rPr lang="en-US" sz="11200" dirty="0">
                <a:solidFill>
                  <a:srgbClr val="92D050"/>
                </a:solidFill>
              </a:rPr>
            </a:br>
            <a:r>
              <a:rPr lang="en-US" sz="11200" dirty="0">
                <a:solidFill>
                  <a:srgbClr val="92D050"/>
                </a:solidFill>
              </a:rPr>
              <a:t>Janani Chennupati</a:t>
            </a:r>
            <a:br>
              <a:rPr lang="en-US" sz="11200" dirty="0">
                <a:solidFill>
                  <a:srgbClr val="92D050"/>
                </a:solidFill>
              </a:rPr>
            </a:br>
            <a:r>
              <a:rPr lang="en-US" sz="11200" dirty="0">
                <a:solidFill>
                  <a:srgbClr val="92D050"/>
                </a:solidFill>
              </a:rPr>
              <a:t>Ayush Tripathy</a:t>
            </a:r>
            <a:r>
              <a:rPr lang="en-US" sz="11200" dirty="0"/>
              <a:t>, </a:t>
            </a:r>
            <a:r>
              <a:rPr lang="en-US" dirty="0"/>
              <a:t>date or author second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3738-947A-474A-B66F-B221CD9A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1600"/>
            <a:ext cx="6517652" cy="1231900"/>
          </a:xfrm>
        </p:spPr>
        <p:txBody>
          <a:bodyPr/>
          <a:lstStyle/>
          <a:p>
            <a:r>
              <a:rPr lang="en-US" sz="4000" dirty="0">
                <a:solidFill>
                  <a:srgbClr val="92D050"/>
                </a:solidFill>
              </a:rPr>
              <a:t>Payroll Management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2C0ACD-0D98-4DE6-9146-54BD5195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59" y="116309"/>
            <a:ext cx="10515600" cy="1111812"/>
          </a:xfrm>
        </p:spPr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E7845-F5A4-435F-A034-85FE37A0D924}"/>
              </a:ext>
            </a:extLst>
          </p:cNvPr>
          <p:cNvSpPr/>
          <p:nvPr/>
        </p:nvSpPr>
        <p:spPr>
          <a:xfrm>
            <a:off x="3078824" y="5027667"/>
            <a:ext cx="7193176" cy="1351458"/>
          </a:xfrm>
          <a:prstGeom prst="rect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lIns="121500" tIns="40500" rIns="54000" bIns="40500" anchor="ctr">
            <a:noAutofit/>
          </a:bodyPr>
          <a:lstStyle/>
          <a:p>
            <a:pPr lvl="0">
              <a:lnSpc>
                <a:spcPct val="110000"/>
              </a:lnSpc>
            </a:pPr>
            <a:endParaRPr lang="en-IE" sz="825" dirty="0">
              <a:solidFill>
                <a:prstClr val="black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783977-F4C9-4789-B6EB-03F2478728D2}"/>
              </a:ext>
            </a:extLst>
          </p:cNvPr>
          <p:cNvSpPr/>
          <p:nvPr/>
        </p:nvSpPr>
        <p:spPr bwMode="gray">
          <a:xfrm>
            <a:off x="2667344" y="5528688"/>
            <a:ext cx="411480" cy="4114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 defTabSz="685800">
              <a:defRPr/>
            </a:pPr>
            <a:r>
              <a:rPr lang="en-IE" sz="825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404E68-8F6E-4415-B6E0-2E21A5998844}"/>
              </a:ext>
            </a:extLst>
          </p:cNvPr>
          <p:cNvSpPr/>
          <p:nvPr/>
        </p:nvSpPr>
        <p:spPr>
          <a:xfrm>
            <a:off x="3078824" y="3207623"/>
            <a:ext cx="7193176" cy="1516778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lIns="121500" tIns="40500" rIns="54000" bIns="40500" anchor="ctr">
            <a:noAutofit/>
          </a:bodyPr>
          <a:lstStyle/>
          <a:p>
            <a:pPr lvl="0">
              <a:lnSpc>
                <a:spcPct val="110000"/>
              </a:lnSpc>
            </a:pPr>
            <a:endParaRPr lang="en-IE" sz="825" b="1" dirty="0">
              <a:solidFill>
                <a:prstClr val="black"/>
              </a:solidFill>
              <a:latin typeface="Calibri" panose="020F0502020204030204" pitchFamily="34" charset="0"/>
              <a:ea typeface="Open Sans Semibold" panose="020B070603080402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B796F0-2DE6-45B1-851B-D8991F423CF4}"/>
              </a:ext>
            </a:extLst>
          </p:cNvPr>
          <p:cNvSpPr/>
          <p:nvPr/>
        </p:nvSpPr>
        <p:spPr bwMode="gray">
          <a:xfrm>
            <a:off x="2667344" y="3755507"/>
            <a:ext cx="411480" cy="4114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 defTabSz="685800">
              <a:defRPr/>
            </a:pPr>
            <a:r>
              <a:rPr lang="en-IE" sz="825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D23CFE-3F31-4BA9-B26F-B9B5B351518E}"/>
              </a:ext>
            </a:extLst>
          </p:cNvPr>
          <p:cNvSpPr/>
          <p:nvPr/>
        </p:nvSpPr>
        <p:spPr>
          <a:xfrm>
            <a:off x="3078824" y="1181540"/>
            <a:ext cx="7193176" cy="1823495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121500" tIns="40500" rIns="54000" bIns="40500" anchor="ctr">
            <a:noAutofit/>
          </a:bodyPr>
          <a:lstStyle/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This System has 2 types of Users</a:t>
            </a:r>
          </a:p>
          <a:p>
            <a:pPr lvl="0">
              <a:lnSpc>
                <a:spcPct val="110000"/>
              </a:lnSpc>
            </a:pPr>
            <a:r>
              <a:rPr lang="en-US" sz="1200" b="1" dirty="0">
                <a:solidFill>
                  <a:prstClr val="black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	1. Admin User</a:t>
            </a:r>
          </a:p>
          <a:p>
            <a:pPr lvl="0">
              <a:lnSpc>
                <a:spcPct val="110000"/>
              </a:lnSpc>
            </a:pPr>
            <a:r>
              <a:rPr lang="en-US" sz="1200" b="1" dirty="0">
                <a:solidFill>
                  <a:prstClr val="black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	2. Employee User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Login is required for both types of users and based on the Login redirect the User to their respective dash- board.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2 types of master pages can be created - One for Admin Functionalities One For Employee Functionalities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Design the web pages using ASP.NET Web Forms, Database code using ADO.NET and SQL Server</a:t>
            </a:r>
          </a:p>
          <a:p>
            <a:pPr lvl="0">
              <a:lnSpc>
                <a:spcPct val="110000"/>
              </a:lnSpc>
            </a:pPr>
            <a:endParaRPr lang="en-IE" sz="825" dirty="0">
              <a:solidFill>
                <a:prstClr val="black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2681715" y="1970721"/>
            <a:ext cx="411480" cy="423085"/>
          </a:xfrm>
          <a:prstGeom prst="ellipse">
            <a:avLst/>
          </a:prstGeom>
          <a:solidFill>
            <a:srgbClr val="00B050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 defTabSz="685800">
              <a:defRPr/>
            </a:pPr>
            <a:r>
              <a:rPr lang="en-IE" sz="825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grpSp>
        <p:nvGrpSpPr>
          <p:cNvPr id="25" name="Group 360">
            <a:extLst>
              <a:ext uri="{FF2B5EF4-FFF2-40B4-BE49-F238E27FC236}">
                <a16:creationId xmlns:a16="http://schemas.microsoft.com/office/drawing/2014/main" id="{7B424503-728B-4986-8C7A-8D08147061B7}"/>
              </a:ext>
            </a:extLst>
          </p:cNvPr>
          <p:cNvGrpSpPr>
            <a:grpSpLocks/>
          </p:cNvGrpSpPr>
          <p:nvPr/>
        </p:nvGrpSpPr>
        <p:grpSpPr bwMode="auto">
          <a:xfrm>
            <a:off x="1909887" y="1345715"/>
            <a:ext cx="480060" cy="512489"/>
            <a:chOff x="1935" y="1199"/>
            <a:chExt cx="341" cy="340"/>
          </a:xfrm>
          <a:solidFill>
            <a:srgbClr val="92D050"/>
          </a:solidFill>
        </p:grpSpPr>
        <p:sp>
          <p:nvSpPr>
            <p:cNvPr id="26" name="Freeform 361">
              <a:extLst>
                <a:ext uri="{FF2B5EF4-FFF2-40B4-BE49-F238E27FC236}">
                  <a16:creationId xmlns:a16="http://schemas.microsoft.com/office/drawing/2014/main" id="{0F846FC7-9C27-471C-904D-89B1E2A18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8" y="1263"/>
              <a:ext cx="214" cy="206"/>
            </a:xfrm>
            <a:custGeom>
              <a:avLst/>
              <a:gdLst>
                <a:gd name="T0" fmla="*/ 257 w 321"/>
                <a:gd name="T1" fmla="*/ 309 h 310"/>
                <a:gd name="T2" fmla="*/ 251 w 321"/>
                <a:gd name="T3" fmla="*/ 308 h 310"/>
                <a:gd name="T4" fmla="*/ 161 w 321"/>
                <a:gd name="T5" fmla="*/ 257 h 310"/>
                <a:gd name="T6" fmla="*/ 70 w 321"/>
                <a:gd name="T7" fmla="*/ 308 h 310"/>
                <a:gd name="T8" fmla="*/ 58 w 321"/>
                <a:gd name="T9" fmla="*/ 307 h 310"/>
                <a:gd name="T10" fmla="*/ 54 w 321"/>
                <a:gd name="T11" fmla="*/ 296 h 310"/>
                <a:gd name="T12" fmla="*/ 74 w 321"/>
                <a:gd name="T13" fmla="*/ 195 h 310"/>
                <a:gd name="T14" fmla="*/ 4 w 321"/>
                <a:gd name="T15" fmla="*/ 125 h 310"/>
                <a:gd name="T16" fmla="*/ 1 w 321"/>
                <a:gd name="T17" fmla="*/ 113 h 310"/>
                <a:gd name="T18" fmla="*/ 10 w 321"/>
                <a:gd name="T19" fmla="*/ 106 h 310"/>
                <a:gd name="T20" fmla="*/ 111 w 321"/>
                <a:gd name="T21" fmla="*/ 96 h 310"/>
                <a:gd name="T22" fmla="*/ 151 w 321"/>
                <a:gd name="T23" fmla="*/ 6 h 310"/>
                <a:gd name="T24" fmla="*/ 161 w 321"/>
                <a:gd name="T25" fmla="*/ 0 h 310"/>
                <a:gd name="T26" fmla="*/ 170 w 321"/>
                <a:gd name="T27" fmla="*/ 6 h 310"/>
                <a:gd name="T28" fmla="*/ 211 w 321"/>
                <a:gd name="T29" fmla="*/ 96 h 310"/>
                <a:gd name="T30" fmla="*/ 311 w 321"/>
                <a:gd name="T31" fmla="*/ 106 h 310"/>
                <a:gd name="T32" fmla="*/ 320 w 321"/>
                <a:gd name="T33" fmla="*/ 113 h 310"/>
                <a:gd name="T34" fmla="*/ 318 w 321"/>
                <a:gd name="T35" fmla="*/ 125 h 310"/>
                <a:gd name="T36" fmla="*/ 247 w 321"/>
                <a:gd name="T37" fmla="*/ 195 h 310"/>
                <a:gd name="T38" fmla="*/ 267 w 321"/>
                <a:gd name="T39" fmla="*/ 296 h 310"/>
                <a:gd name="T40" fmla="*/ 263 w 321"/>
                <a:gd name="T41" fmla="*/ 307 h 310"/>
                <a:gd name="T42" fmla="*/ 257 w 321"/>
                <a:gd name="T43" fmla="*/ 309 h 310"/>
                <a:gd name="T44" fmla="*/ 161 w 321"/>
                <a:gd name="T45" fmla="*/ 234 h 310"/>
                <a:gd name="T46" fmla="*/ 166 w 321"/>
                <a:gd name="T47" fmla="*/ 236 h 310"/>
                <a:gd name="T48" fmla="*/ 242 w 321"/>
                <a:gd name="T49" fmla="*/ 278 h 310"/>
                <a:gd name="T50" fmla="*/ 225 w 321"/>
                <a:gd name="T51" fmla="*/ 194 h 310"/>
                <a:gd name="T52" fmla="*/ 228 w 321"/>
                <a:gd name="T53" fmla="*/ 184 h 310"/>
                <a:gd name="T54" fmla="*/ 287 w 321"/>
                <a:gd name="T55" fmla="*/ 125 h 310"/>
                <a:gd name="T56" fmla="*/ 202 w 321"/>
                <a:gd name="T57" fmla="*/ 117 h 310"/>
                <a:gd name="T58" fmla="*/ 194 w 321"/>
                <a:gd name="T59" fmla="*/ 111 h 310"/>
                <a:gd name="T60" fmla="*/ 161 w 321"/>
                <a:gd name="T61" fmla="*/ 37 h 310"/>
                <a:gd name="T62" fmla="*/ 128 w 321"/>
                <a:gd name="T63" fmla="*/ 111 h 310"/>
                <a:gd name="T64" fmla="*/ 119 w 321"/>
                <a:gd name="T65" fmla="*/ 117 h 310"/>
                <a:gd name="T66" fmla="*/ 35 w 321"/>
                <a:gd name="T67" fmla="*/ 125 h 310"/>
                <a:gd name="T68" fmla="*/ 94 w 321"/>
                <a:gd name="T69" fmla="*/ 184 h 310"/>
                <a:gd name="T70" fmla="*/ 96 w 321"/>
                <a:gd name="T71" fmla="*/ 194 h 310"/>
                <a:gd name="T72" fmla="*/ 80 w 321"/>
                <a:gd name="T73" fmla="*/ 278 h 310"/>
                <a:gd name="T74" fmla="*/ 155 w 321"/>
                <a:gd name="T75" fmla="*/ 236 h 310"/>
                <a:gd name="T76" fmla="*/ 161 w 321"/>
                <a:gd name="T77" fmla="*/ 23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1" h="310">
                  <a:moveTo>
                    <a:pt x="257" y="309"/>
                  </a:moveTo>
                  <a:cubicBezTo>
                    <a:pt x="255" y="309"/>
                    <a:pt x="253" y="309"/>
                    <a:pt x="251" y="308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70" y="308"/>
                    <a:pt x="70" y="308"/>
                    <a:pt x="70" y="308"/>
                  </a:cubicBezTo>
                  <a:cubicBezTo>
                    <a:pt x="66" y="310"/>
                    <a:pt x="62" y="309"/>
                    <a:pt x="58" y="307"/>
                  </a:cubicBezTo>
                  <a:cubicBezTo>
                    <a:pt x="55" y="305"/>
                    <a:pt x="53" y="300"/>
                    <a:pt x="54" y="296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1" y="122"/>
                    <a:pt x="0" y="117"/>
                    <a:pt x="1" y="113"/>
                  </a:cubicBezTo>
                  <a:cubicBezTo>
                    <a:pt x="3" y="110"/>
                    <a:pt x="6" y="107"/>
                    <a:pt x="10" y="10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3" y="2"/>
                    <a:pt x="156" y="0"/>
                    <a:pt x="161" y="0"/>
                  </a:cubicBezTo>
                  <a:cubicBezTo>
                    <a:pt x="165" y="0"/>
                    <a:pt x="169" y="2"/>
                    <a:pt x="170" y="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15" y="107"/>
                    <a:pt x="319" y="110"/>
                    <a:pt x="320" y="113"/>
                  </a:cubicBezTo>
                  <a:cubicBezTo>
                    <a:pt x="321" y="117"/>
                    <a:pt x="320" y="122"/>
                    <a:pt x="318" y="125"/>
                  </a:cubicBezTo>
                  <a:cubicBezTo>
                    <a:pt x="247" y="195"/>
                    <a:pt x="247" y="195"/>
                    <a:pt x="247" y="1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8" y="300"/>
                    <a:pt x="266" y="305"/>
                    <a:pt x="263" y="307"/>
                  </a:cubicBezTo>
                  <a:cubicBezTo>
                    <a:pt x="261" y="308"/>
                    <a:pt x="259" y="309"/>
                    <a:pt x="257" y="309"/>
                  </a:cubicBezTo>
                  <a:close/>
                  <a:moveTo>
                    <a:pt x="161" y="234"/>
                  </a:moveTo>
                  <a:cubicBezTo>
                    <a:pt x="162" y="234"/>
                    <a:pt x="164" y="235"/>
                    <a:pt x="166" y="236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4" y="190"/>
                    <a:pt x="225" y="187"/>
                    <a:pt x="228" y="184"/>
                  </a:cubicBezTo>
                  <a:cubicBezTo>
                    <a:pt x="287" y="125"/>
                    <a:pt x="287" y="125"/>
                    <a:pt x="287" y="125"/>
                  </a:cubicBezTo>
                  <a:cubicBezTo>
                    <a:pt x="202" y="117"/>
                    <a:pt x="202" y="117"/>
                    <a:pt x="202" y="117"/>
                  </a:cubicBezTo>
                  <a:cubicBezTo>
                    <a:pt x="198" y="117"/>
                    <a:pt x="195" y="114"/>
                    <a:pt x="194" y="111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6" y="114"/>
                    <a:pt x="123" y="117"/>
                    <a:pt x="119" y="117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94" y="184"/>
                    <a:pt x="94" y="184"/>
                    <a:pt x="94" y="184"/>
                  </a:cubicBezTo>
                  <a:cubicBezTo>
                    <a:pt x="96" y="187"/>
                    <a:pt x="97" y="190"/>
                    <a:pt x="96" y="194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9" y="234"/>
                    <a:pt x="161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825" dirty="0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27" name="Freeform 362">
              <a:extLst>
                <a:ext uri="{FF2B5EF4-FFF2-40B4-BE49-F238E27FC236}">
                  <a16:creationId xmlns:a16="http://schemas.microsoft.com/office/drawing/2014/main" id="{438EB8D5-E794-49A3-96B0-835483DB8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" y="1199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GB" sz="825" dirty="0">
                <a:solidFill>
                  <a:prstClr val="black"/>
                </a:solidFill>
                <a:latin typeface="Calibri Light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E553D9-3562-45A7-BE4B-0F12FAA0490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133984" y="1836183"/>
            <a:ext cx="15933" cy="408695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735D38-741F-4EFB-826C-6F87FD459AB4}"/>
              </a:ext>
            </a:extLst>
          </p:cNvPr>
          <p:cNvCxnSpPr>
            <a:cxnSpLocks/>
          </p:cNvCxnSpPr>
          <p:nvPr/>
        </p:nvCxnSpPr>
        <p:spPr>
          <a:xfrm>
            <a:off x="2149212" y="2220953"/>
            <a:ext cx="546874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CFE36B-AE16-49E8-90A6-6621A0EB0473}"/>
              </a:ext>
            </a:extLst>
          </p:cNvPr>
          <p:cNvCxnSpPr>
            <a:cxnSpLocks/>
          </p:cNvCxnSpPr>
          <p:nvPr/>
        </p:nvCxnSpPr>
        <p:spPr>
          <a:xfrm>
            <a:off x="2149212" y="4008619"/>
            <a:ext cx="546874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97F6E2-C26B-4E5F-B7F9-95C6E9325040}"/>
              </a:ext>
            </a:extLst>
          </p:cNvPr>
          <p:cNvCxnSpPr>
            <a:cxnSpLocks/>
          </p:cNvCxnSpPr>
          <p:nvPr/>
        </p:nvCxnSpPr>
        <p:spPr>
          <a:xfrm>
            <a:off x="2149212" y="5825511"/>
            <a:ext cx="546874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79BD50-EB45-4FE2-B5A0-CC6D39724714}"/>
              </a:ext>
            </a:extLst>
          </p:cNvPr>
          <p:cNvSpPr txBox="1"/>
          <p:nvPr/>
        </p:nvSpPr>
        <p:spPr>
          <a:xfrm>
            <a:off x="3384963" y="2950222"/>
            <a:ext cx="6097712" cy="1610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 of Admin is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Employee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Employee record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Employee record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Generation.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30167D-DA98-4A79-84E1-5C9FA955D927}"/>
              </a:ext>
            </a:extLst>
          </p:cNvPr>
          <p:cNvSpPr txBox="1"/>
          <p:nvPr/>
        </p:nvSpPr>
        <p:spPr>
          <a:xfrm>
            <a:off x="3243818" y="4768556"/>
            <a:ext cx="6097712" cy="1610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 of Employee is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pay slip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his Employee Profile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Password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his Employee profile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01652" y="400589"/>
            <a:ext cx="11188700" cy="757255"/>
          </a:xfrm>
        </p:spPr>
        <p:txBody>
          <a:bodyPr/>
          <a:lstStyle/>
          <a:p>
            <a:r>
              <a:rPr lang="en-GB" sz="6600" dirty="0"/>
              <a:t>Technology Used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880819" y="395191"/>
            <a:ext cx="11188700" cy="334099"/>
          </a:xfrm>
        </p:spPr>
        <p:txBody>
          <a:bodyPr/>
          <a:lstStyle/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104678" y="2170080"/>
            <a:ext cx="1538571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Front End</a:t>
            </a:r>
          </a:p>
          <a:p>
            <a:r>
              <a:rPr lang="en-GB" sz="2800" dirty="0"/>
              <a:t>C#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89539" y="3293803"/>
            <a:ext cx="16151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rgbClr val="00B050"/>
                </a:solidFill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89539" y="2040704"/>
            <a:ext cx="161513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chemeClr val="accent6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66808" y="2248453"/>
            <a:ext cx="1692428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sz="1000" dirty="0">
              <a:solidFill>
                <a:srgbClr val="53565A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80685" y="4752883"/>
            <a:ext cx="283284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GB" sz="6600" dirty="0">
                <a:solidFill>
                  <a:srgbClr val="92D050"/>
                </a:solidFill>
              </a:rPr>
              <a:t>03  </a:t>
            </a:r>
            <a:endParaRPr lang="en-GB" sz="2800" dirty="0">
              <a:solidFill>
                <a:srgbClr val="92D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86695" y="3397677"/>
            <a:ext cx="3415375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Back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End</a:t>
            </a:r>
          </a:p>
          <a:p>
            <a:r>
              <a:rPr lang="en-GB" sz="2800" dirty="0"/>
              <a:t>SQL, ASP.NET,ADO.NET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653FD-A985-4912-BF1A-4D7980F30A00}"/>
              </a:ext>
            </a:extLst>
          </p:cNvPr>
          <p:cNvSpPr txBox="1"/>
          <p:nvPr/>
        </p:nvSpPr>
        <p:spPr>
          <a:xfrm>
            <a:off x="4186696" y="4856758"/>
            <a:ext cx="2832845" cy="807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Code Management</a:t>
            </a:r>
          </a:p>
          <a:p>
            <a:r>
              <a:rPr lang="en-GB" sz="2800" dirty="0"/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0517717" cy="85259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Folders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D50DA59-D682-4464-BF6D-64988DD10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32901"/>
            <a:ext cx="8686800" cy="53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06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10" y="144378"/>
            <a:ext cx="10517717" cy="67107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Database Tables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7A1E90-8E61-4EC5-91DA-CA7735FE2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31" y="996258"/>
            <a:ext cx="10292137" cy="54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382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itle 1"/>
          <p:cNvSpPr>
            <a:spLocks noGrp="1"/>
          </p:cNvSpPr>
          <p:nvPr>
            <p:ph type="title"/>
          </p:nvPr>
        </p:nvSpPr>
        <p:spPr>
          <a:xfrm>
            <a:off x="811890" y="573412"/>
            <a:ext cx="11136000" cy="600871"/>
          </a:xfrm>
        </p:spPr>
        <p:txBody>
          <a:bodyPr/>
          <a:lstStyle/>
          <a:p>
            <a:r>
              <a:rPr lang="en-US" dirty="0"/>
              <a:t>SELF EXPLORATION</a:t>
            </a:r>
            <a:br>
              <a:rPr lang="en-US" dirty="0"/>
            </a:b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B12EB-F37A-4D8C-AB9C-3B447118CED2}"/>
              </a:ext>
            </a:extLst>
          </p:cNvPr>
          <p:cNvGrpSpPr/>
          <p:nvPr/>
        </p:nvGrpSpPr>
        <p:grpSpPr>
          <a:xfrm>
            <a:off x="944985" y="1763318"/>
            <a:ext cx="9738175" cy="3331364"/>
            <a:chOff x="2340405" y="1977382"/>
            <a:chExt cx="7510196" cy="327402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915909" y="2833045"/>
              <a:ext cx="2286000" cy="755650"/>
            </a:xfrm>
            <a:prstGeom prst="rect">
              <a:avLst/>
            </a:prstGeom>
            <a:solidFill>
              <a:srgbClr val="00B050"/>
            </a:solidFill>
            <a:ln w="12700">
              <a:noFill/>
              <a:miter lim="800000"/>
              <a:headEnd/>
              <a:tailEnd/>
            </a:ln>
          </p:spPr>
          <p:txBody>
            <a:bodyPr lIns="68580" tIns="68580" rIns="68580" bIns="68580" anchor="ctr"/>
            <a:lstStyle/>
            <a:p>
              <a:pPr algn="ctr" defTabSz="648891">
                <a:defRPr/>
              </a:pPr>
              <a:r>
                <a:rPr lang="en-US" sz="975" dirty="0">
                  <a:ea typeface="ＭＳ Ｐゴシック" pitchFamily="50" charset="-128"/>
                </a:rPr>
                <a:t>SQL Quarrying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491413" y="1977382"/>
              <a:ext cx="2286000" cy="755650"/>
            </a:xfrm>
            <a:prstGeom prst="rect">
              <a:avLst/>
            </a:prstGeom>
            <a:solidFill>
              <a:schemeClr val="accent5"/>
            </a:solidFill>
            <a:ln w="12700">
              <a:noFill/>
              <a:miter lim="800000"/>
              <a:headEnd/>
              <a:tailEnd/>
            </a:ln>
          </p:spPr>
          <p:txBody>
            <a:bodyPr lIns="68580" tIns="68580" rIns="68580" bIns="68580" anchor="ctr"/>
            <a:lstStyle/>
            <a:p>
              <a:pPr algn="ctr" defTabSz="648891">
                <a:defRPr/>
              </a:pPr>
              <a:r>
                <a:rPr lang="en-US" sz="975" dirty="0">
                  <a:ea typeface="ＭＳ Ｐゴシック" pitchFamily="50" charset="-128"/>
                </a:rPr>
                <a:t>Debugging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340405" y="3688707"/>
              <a:ext cx="2286000" cy="755650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lIns="68580" tIns="68580" rIns="68580" bIns="68580" anchor="ctr"/>
            <a:lstStyle/>
            <a:p>
              <a:pPr algn="ctr" defTabSz="648891">
                <a:defRPr/>
              </a:pPr>
              <a:r>
                <a:rPr lang="en-US" sz="975" dirty="0">
                  <a:ea typeface="ＭＳ Ｐゴシック" pitchFamily="50" charset="-128"/>
                </a:rPr>
                <a:t>GIT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40405" y="4480260"/>
              <a:ext cx="2286000" cy="7711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Bef>
                  <a:spcPts val="450"/>
                </a:spcBef>
                <a:buSzPct val="100000"/>
                <a:buFont typeface="Wingdings" panose="05000000000000000000" pitchFamily="2" charset="2"/>
                <a:buChar char="§"/>
              </a:pPr>
              <a:r>
                <a:rPr lang="en-US" sz="975" dirty="0"/>
                <a:t>Creating and cloning repositories</a:t>
              </a:r>
            </a:p>
            <a:p>
              <a:pPr marL="171450" indent="-171450">
                <a:spcBef>
                  <a:spcPts val="450"/>
                </a:spcBef>
                <a:buSzPct val="100000"/>
                <a:buFont typeface="Wingdings" panose="05000000000000000000" pitchFamily="2" charset="2"/>
                <a:buChar char="§"/>
              </a:pPr>
              <a:r>
                <a:rPr lang="en-US" sz="975" dirty="0"/>
                <a:t>Using Push and Pull Methods</a:t>
              </a:r>
            </a:p>
            <a:p>
              <a:pPr marL="171450" indent="-171450">
                <a:spcBef>
                  <a:spcPts val="450"/>
                </a:spcBef>
                <a:buSzPct val="100000"/>
                <a:buFont typeface="Wingdings" panose="05000000000000000000" pitchFamily="2" charset="2"/>
                <a:buChar char="§"/>
              </a:pPr>
              <a:r>
                <a:rPr lang="en-US" sz="975" dirty="0"/>
                <a:t>Working with Merge Conflicts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15909" y="3618350"/>
              <a:ext cx="2286000" cy="15423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50"/>
                </a:spcBef>
                <a:buSzPct val="100000"/>
              </a:pPr>
              <a:r>
                <a:rPr lang="en-US" sz="975" dirty="0"/>
                <a:t>Stored Procedure for deleting rows from multiple table at the same time</a:t>
              </a:r>
            </a:p>
            <a:p>
              <a:pPr>
                <a:spcBef>
                  <a:spcPts val="450"/>
                </a:spcBef>
                <a:buSzPct val="100000"/>
              </a:pPr>
              <a:endParaRPr lang="en-US" sz="975" dirty="0"/>
            </a:p>
            <a:p>
              <a:pPr>
                <a:spcBef>
                  <a:spcPts val="450"/>
                </a:spcBef>
                <a:buSzPct val="100000"/>
              </a:pPr>
              <a:endParaRPr lang="en-US" sz="975" dirty="0"/>
            </a:p>
            <a:p>
              <a:pPr>
                <a:spcBef>
                  <a:spcPts val="450"/>
                </a:spcBef>
                <a:buSzPct val="100000"/>
              </a:pPr>
              <a:endParaRPr lang="en-US" sz="975" dirty="0"/>
            </a:p>
            <a:p>
              <a:pPr>
                <a:spcBef>
                  <a:spcPts val="450"/>
                </a:spcBef>
                <a:buSzPct val="100000"/>
              </a:pPr>
              <a:endParaRPr lang="en-US" sz="975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64601" y="3017583"/>
              <a:ext cx="2286000" cy="1342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Bef>
                  <a:spcPts val="450"/>
                </a:spcBef>
                <a:buSzPct val="100000"/>
                <a:buFont typeface="Wingdings" panose="05000000000000000000" pitchFamily="2" charset="2"/>
                <a:buChar char="§"/>
              </a:pPr>
              <a:r>
                <a:rPr lang="en-US" sz="975" dirty="0"/>
                <a:t>Handling merge conflicts.</a:t>
              </a:r>
            </a:p>
            <a:p>
              <a:pPr marL="171450" indent="-171450">
                <a:spcBef>
                  <a:spcPts val="450"/>
                </a:spcBef>
                <a:buSzPct val="100000"/>
                <a:buFont typeface="Wingdings" panose="05000000000000000000" pitchFamily="2" charset="2"/>
                <a:buChar char="§"/>
              </a:pPr>
              <a:r>
                <a:rPr lang="en-US" sz="975" dirty="0"/>
                <a:t>Deprecated packages</a:t>
              </a:r>
            </a:p>
            <a:p>
              <a:pPr marL="171450" indent="-171450">
                <a:spcBef>
                  <a:spcPts val="450"/>
                </a:spcBef>
                <a:buSzPct val="100000"/>
                <a:buFont typeface="Wingdings" panose="05000000000000000000" pitchFamily="2" charset="2"/>
                <a:buChar char="§"/>
              </a:pPr>
              <a:r>
                <a:rPr lang="en-US" sz="975" dirty="0"/>
                <a:t>Wrong object inference errors</a:t>
              </a:r>
            </a:p>
            <a:p>
              <a:pPr marL="171450" indent="-171450">
                <a:spcBef>
                  <a:spcPts val="450"/>
                </a:spcBef>
                <a:buSzPct val="100000"/>
                <a:buFont typeface="Wingdings" panose="05000000000000000000" pitchFamily="2" charset="2"/>
                <a:buChar char="§"/>
              </a:pPr>
              <a:r>
                <a:rPr lang="en-US" sz="975" dirty="0"/>
                <a:t>Debugging errors in database.</a:t>
              </a:r>
            </a:p>
            <a:p>
              <a:pPr>
                <a:spcBef>
                  <a:spcPts val="450"/>
                </a:spcBef>
                <a:buSzPct val="100000"/>
              </a:pPr>
              <a:endParaRPr lang="en-US" sz="975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071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 bwMode="gray">
          <a:xfrm>
            <a:off x="1920002" y="1716341"/>
            <a:ext cx="3653735" cy="3653735"/>
          </a:xfrm>
          <a:prstGeom prst="ellipse">
            <a:avLst/>
          </a:prstGeom>
          <a:noFill/>
          <a:ln w="22225" algn="ctr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1200" b="1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Flowchart: Process 22"/>
          <p:cNvSpPr/>
          <p:nvPr/>
        </p:nvSpPr>
        <p:spPr bwMode="gray">
          <a:xfrm>
            <a:off x="2886468" y="1514169"/>
            <a:ext cx="349568" cy="3971938"/>
          </a:xfrm>
          <a:prstGeom prst="flowChartProcess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1200" b="1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30" name="Oval 129"/>
          <p:cNvSpPr/>
          <p:nvPr/>
        </p:nvSpPr>
        <p:spPr bwMode="gray">
          <a:xfrm>
            <a:off x="3177099" y="1706914"/>
            <a:ext cx="138611" cy="1386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1200" b="1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31" name="Oval 130"/>
          <p:cNvSpPr/>
          <p:nvPr/>
        </p:nvSpPr>
        <p:spPr bwMode="gray">
          <a:xfrm>
            <a:off x="3176321" y="5238530"/>
            <a:ext cx="138611" cy="1386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1200" b="1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477551" y="3238468"/>
            <a:ext cx="2858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2000" b="1" dirty="0"/>
              <a:t>What can be improved?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550187" y="2691329"/>
            <a:ext cx="3975675" cy="592410"/>
            <a:chOff x="3551622" y="2086438"/>
            <a:chExt cx="5300899" cy="78988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551622" y="2481378"/>
              <a:ext cx="243138" cy="1"/>
            </a:xfrm>
            <a:prstGeom prst="line">
              <a:avLst/>
            </a:prstGeom>
            <a:noFill/>
            <a:ln w="22225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  <a:headEnd/>
              <a:tailEnd/>
            </a:ln>
          </p:spPr>
        </p:cxnSp>
        <p:grpSp>
          <p:nvGrpSpPr>
            <p:cNvPr id="13" name="Group 12"/>
            <p:cNvGrpSpPr/>
            <p:nvPr/>
          </p:nvGrpSpPr>
          <p:grpSpPr>
            <a:xfrm>
              <a:off x="3794760" y="2086438"/>
              <a:ext cx="789880" cy="789880"/>
              <a:chOff x="6262417" y="2938689"/>
              <a:chExt cx="919874" cy="919874"/>
            </a:xfrm>
          </p:grpSpPr>
          <p:sp>
            <p:nvSpPr>
              <p:cNvPr id="151" name="Oval 150"/>
              <p:cNvSpPr/>
              <p:nvPr/>
            </p:nvSpPr>
            <p:spPr bwMode="gray">
              <a:xfrm>
                <a:off x="6262417" y="2938689"/>
                <a:ext cx="919874" cy="919874"/>
              </a:xfrm>
              <a:prstGeom prst="ellipse">
                <a:avLst/>
              </a:prstGeom>
              <a:noFill/>
              <a:ln w="22225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Freeform 917"/>
              <p:cNvSpPr>
                <a:spLocks noChangeAspect="1" noEditPoints="1"/>
              </p:cNvSpPr>
              <p:nvPr/>
            </p:nvSpPr>
            <p:spPr bwMode="auto">
              <a:xfrm>
                <a:off x="6324590" y="3000862"/>
                <a:ext cx="795528" cy="795528"/>
              </a:xfrm>
              <a:custGeom>
                <a:avLst/>
                <a:gdLst>
                  <a:gd name="T0" fmla="*/ 245 w 512"/>
                  <a:gd name="T1" fmla="*/ 128 h 512"/>
                  <a:gd name="T2" fmla="*/ 256 w 512"/>
                  <a:gd name="T3" fmla="*/ 117 h 512"/>
                  <a:gd name="T4" fmla="*/ 266 w 512"/>
                  <a:gd name="T5" fmla="*/ 128 h 512"/>
                  <a:gd name="T6" fmla="*/ 256 w 512"/>
                  <a:gd name="T7" fmla="*/ 138 h 512"/>
                  <a:gd name="T8" fmla="*/ 245 w 512"/>
                  <a:gd name="T9" fmla="*/ 128 h 512"/>
                  <a:gd name="T10" fmla="*/ 269 w 512"/>
                  <a:gd name="T11" fmla="*/ 245 h 512"/>
                  <a:gd name="T12" fmla="*/ 243 w 512"/>
                  <a:gd name="T13" fmla="*/ 245 h 512"/>
                  <a:gd name="T14" fmla="*/ 216 w 512"/>
                  <a:gd name="T15" fmla="*/ 352 h 512"/>
                  <a:gd name="T16" fmla="*/ 295 w 512"/>
                  <a:gd name="T17" fmla="*/ 352 h 512"/>
                  <a:gd name="T18" fmla="*/ 269 w 512"/>
                  <a:gd name="T19" fmla="*/ 245 h 512"/>
                  <a:gd name="T20" fmla="*/ 238 w 512"/>
                  <a:gd name="T21" fmla="*/ 224 h 512"/>
                  <a:gd name="T22" fmla="*/ 273 w 512"/>
                  <a:gd name="T23" fmla="*/ 224 h 512"/>
                  <a:gd name="T24" fmla="*/ 288 w 512"/>
                  <a:gd name="T25" fmla="*/ 192 h 512"/>
                  <a:gd name="T26" fmla="*/ 287 w 512"/>
                  <a:gd name="T27" fmla="*/ 186 h 512"/>
                  <a:gd name="T28" fmla="*/ 274 w 512"/>
                  <a:gd name="T29" fmla="*/ 199 h 512"/>
                  <a:gd name="T30" fmla="*/ 266 w 512"/>
                  <a:gd name="T31" fmla="*/ 202 h 512"/>
                  <a:gd name="T32" fmla="*/ 259 w 512"/>
                  <a:gd name="T33" fmla="*/ 199 h 512"/>
                  <a:gd name="T34" fmla="*/ 259 w 512"/>
                  <a:gd name="T35" fmla="*/ 184 h 512"/>
                  <a:gd name="T36" fmla="*/ 273 w 512"/>
                  <a:gd name="T37" fmla="*/ 170 h 512"/>
                  <a:gd name="T38" fmla="*/ 256 w 512"/>
                  <a:gd name="T39" fmla="*/ 160 h 512"/>
                  <a:gd name="T40" fmla="*/ 224 w 512"/>
                  <a:gd name="T41" fmla="*/ 192 h 512"/>
                  <a:gd name="T42" fmla="*/ 238 w 512"/>
                  <a:gd name="T43" fmla="*/ 224 h 512"/>
                  <a:gd name="T44" fmla="*/ 512 w 512"/>
                  <a:gd name="T45" fmla="*/ 256 h 512"/>
                  <a:gd name="T46" fmla="*/ 256 w 512"/>
                  <a:gd name="T47" fmla="*/ 512 h 512"/>
                  <a:gd name="T48" fmla="*/ 0 w 512"/>
                  <a:gd name="T49" fmla="*/ 256 h 512"/>
                  <a:gd name="T50" fmla="*/ 256 w 512"/>
                  <a:gd name="T51" fmla="*/ 0 h 512"/>
                  <a:gd name="T52" fmla="*/ 512 w 512"/>
                  <a:gd name="T53" fmla="*/ 256 h 512"/>
                  <a:gd name="T54" fmla="*/ 330 w 512"/>
                  <a:gd name="T55" fmla="*/ 362 h 512"/>
                  <a:gd name="T56" fmla="*/ 320 w 512"/>
                  <a:gd name="T57" fmla="*/ 352 h 512"/>
                  <a:gd name="T58" fmla="*/ 317 w 512"/>
                  <a:gd name="T59" fmla="*/ 352 h 512"/>
                  <a:gd name="T60" fmla="*/ 289 w 512"/>
                  <a:gd name="T61" fmla="*/ 238 h 512"/>
                  <a:gd name="T62" fmla="*/ 309 w 512"/>
                  <a:gd name="T63" fmla="*/ 192 h 512"/>
                  <a:gd name="T64" fmla="*/ 279 w 512"/>
                  <a:gd name="T65" fmla="*/ 149 h 512"/>
                  <a:gd name="T66" fmla="*/ 288 w 512"/>
                  <a:gd name="T67" fmla="*/ 128 h 512"/>
                  <a:gd name="T68" fmla="*/ 256 w 512"/>
                  <a:gd name="T69" fmla="*/ 96 h 512"/>
                  <a:gd name="T70" fmla="*/ 224 w 512"/>
                  <a:gd name="T71" fmla="*/ 128 h 512"/>
                  <a:gd name="T72" fmla="*/ 232 w 512"/>
                  <a:gd name="T73" fmla="*/ 149 h 512"/>
                  <a:gd name="T74" fmla="*/ 202 w 512"/>
                  <a:gd name="T75" fmla="*/ 192 h 512"/>
                  <a:gd name="T76" fmla="*/ 222 w 512"/>
                  <a:gd name="T77" fmla="*/ 238 h 512"/>
                  <a:gd name="T78" fmla="*/ 194 w 512"/>
                  <a:gd name="T79" fmla="*/ 352 h 512"/>
                  <a:gd name="T80" fmla="*/ 192 w 512"/>
                  <a:gd name="T81" fmla="*/ 352 h 512"/>
                  <a:gd name="T82" fmla="*/ 181 w 512"/>
                  <a:gd name="T83" fmla="*/ 362 h 512"/>
                  <a:gd name="T84" fmla="*/ 181 w 512"/>
                  <a:gd name="T85" fmla="*/ 405 h 512"/>
                  <a:gd name="T86" fmla="*/ 192 w 512"/>
                  <a:gd name="T87" fmla="*/ 416 h 512"/>
                  <a:gd name="T88" fmla="*/ 320 w 512"/>
                  <a:gd name="T89" fmla="*/ 416 h 512"/>
                  <a:gd name="T90" fmla="*/ 330 w 512"/>
                  <a:gd name="T91" fmla="*/ 405 h 512"/>
                  <a:gd name="T92" fmla="*/ 330 w 512"/>
                  <a:gd name="T93" fmla="*/ 362 h 512"/>
                  <a:gd name="T94" fmla="*/ 202 w 512"/>
                  <a:gd name="T95" fmla="*/ 394 h 512"/>
                  <a:gd name="T96" fmla="*/ 309 w 512"/>
                  <a:gd name="T97" fmla="*/ 394 h 512"/>
                  <a:gd name="T98" fmla="*/ 309 w 512"/>
                  <a:gd name="T99" fmla="*/ 373 h 512"/>
                  <a:gd name="T100" fmla="*/ 202 w 512"/>
                  <a:gd name="T101" fmla="*/ 373 h 512"/>
                  <a:gd name="T102" fmla="*/ 202 w 512"/>
                  <a:gd name="T103" fmla="*/ 39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12" h="512">
                    <a:moveTo>
                      <a:pt x="245" y="128"/>
                    </a:moveTo>
                    <a:cubicBezTo>
                      <a:pt x="245" y="122"/>
                      <a:pt x="250" y="117"/>
                      <a:pt x="256" y="117"/>
                    </a:cubicBezTo>
                    <a:cubicBezTo>
                      <a:pt x="262" y="117"/>
                      <a:pt x="266" y="122"/>
                      <a:pt x="266" y="128"/>
                    </a:cubicBezTo>
                    <a:cubicBezTo>
                      <a:pt x="266" y="134"/>
                      <a:pt x="262" y="138"/>
                      <a:pt x="256" y="138"/>
                    </a:cubicBezTo>
                    <a:cubicBezTo>
                      <a:pt x="250" y="138"/>
                      <a:pt x="245" y="134"/>
                      <a:pt x="245" y="128"/>
                    </a:cubicBezTo>
                    <a:close/>
                    <a:moveTo>
                      <a:pt x="269" y="245"/>
                    </a:moveTo>
                    <a:cubicBezTo>
                      <a:pt x="243" y="245"/>
                      <a:pt x="243" y="245"/>
                      <a:pt x="243" y="245"/>
                    </a:cubicBezTo>
                    <a:cubicBezTo>
                      <a:pt x="216" y="352"/>
                      <a:pt x="216" y="352"/>
                      <a:pt x="216" y="352"/>
                    </a:cubicBezTo>
                    <a:cubicBezTo>
                      <a:pt x="295" y="352"/>
                      <a:pt x="295" y="352"/>
                      <a:pt x="295" y="352"/>
                    </a:cubicBezTo>
                    <a:lnTo>
                      <a:pt x="269" y="245"/>
                    </a:lnTo>
                    <a:close/>
                    <a:moveTo>
                      <a:pt x="238" y="224"/>
                    </a:moveTo>
                    <a:cubicBezTo>
                      <a:pt x="273" y="224"/>
                      <a:pt x="273" y="224"/>
                      <a:pt x="273" y="224"/>
                    </a:cubicBezTo>
                    <a:cubicBezTo>
                      <a:pt x="278" y="219"/>
                      <a:pt x="288" y="209"/>
                      <a:pt x="288" y="192"/>
                    </a:cubicBezTo>
                    <a:cubicBezTo>
                      <a:pt x="288" y="190"/>
                      <a:pt x="287" y="188"/>
                      <a:pt x="287" y="186"/>
                    </a:cubicBezTo>
                    <a:cubicBezTo>
                      <a:pt x="274" y="199"/>
                      <a:pt x="274" y="199"/>
                      <a:pt x="274" y="199"/>
                    </a:cubicBezTo>
                    <a:cubicBezTo>
                      <a:pt x="272" y="201"/>
                      <a:pt x="269" y="202"/>
                      <a:pt x="266" y="202"/>
                    </a:cubicBezTo>
                    <a:cubicBezTo>
                      <a:pt x="264" y="202"/>
                      <a:pt x="261" y="201"/>
                      <a:pt x="259" y="199"/>
                    </a:cubicBezTo>
                    <a:cubicBezTo>
                      <a:pt x="255" y="195"/>
                      <a:pt x="255" y="188"/>
                      <a:pt x="259" y="184"/>
                    </a:cubicBezTo>
                    <a:cubicBezTo>
                      <a:pt x="273" y="170"/>
                      <a:pt x="273" y="170"/>
                      <a:pt x="273" y="170"/>
                    </a:cubicBezTo>
                    <a:cubicBezTo>
                      <a:pt x="267" y="166"/>
                      <a:pt x="260" y="163"/>
                      <a:pt x="256" y="160"/>
                    </a:cubicBezTo>
                    <a:cubicBezTo>
                      <a:pt x="245" y="165"/>
                      <a:pt x="224" y="177"/>
                      <a:pt x="224" y="192"/>
                    </a:cubicBezTo>
                    <a:cubicBezTo>
                      <a:pt x="224" y="208"/>
                      <a:pt x="234" y="219"/>
                      <a:pt x="238" y="224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330" y="362"/>
                    </a:moveTo>
                    <a:cubicBezTo>
                      <a:pt x="330" y="356"/>
                      <a:pt x="326" y="352"/>
                      <a:pt x="320" y="352"/>
                    </a:cubicBezTo>
                    <a:cubicBezTo>
                      <a:pt x="317" y="352"/>
                      <a:pt x="317" y="352"/>
                      <a:pt x="317" y="352"/>
                    </a:cubicBezTo>
                    <a:cubicBezTo>
                      <a:pt x="289" y="238"/>
                      <a:pt x="289" y="238"/>
                      <a:pt x="289" y="238"/>
                    </a:cubicBezTo>
                    <a:cubicBezTo>
                      <a:pt x="297" y="231"/>
                      <a:pt x="309" y="215"/>
                      <a:pt x="309" y="192"/>
                    </a:cubicBezTo>
                    <a:cubicBezTo>
                      <a:pt x="309" y="172"/>
                      <a:pt x="293" y="158"/>
                      <a:pt x="279" y="149"/>
                    </a:cubicBezTo>
                    <a:cubicBezTo>
                      <a:pt x="284" y="143"/>
                      <a:pt x="288" y="136"/>
                      <a:pt x="288" y="128"/>
                    </a:cubicBezTo>
                    <a:cubicBezTo>
                      <a:pt x="288" y="110"/>
                      <a:pt x="273" y="96"/>
                      <a:pt x="256" y="96"/>
                    </a:cubicBezTo>
                    <a:cubicBezTo>
                      <a:pt x="238" y="96"/>
                      <a:pt x="224" y="110"/>
                      <a:pt x="224" y="128"/>
                    </a:cubicBezTo>
                    <a:cubicBezTo>
                      <a:pt x="224" y="136"/>
                      <a:pt x="227" y="143"/>
                      <a:pt x="232" y="149"/>
                    </a:cubicBezTo>
                    <a:cubicBezTo>
                      <a:pt x="218" y="158"/>
                      <a:pt x="202" y="172"/>
                      <a:pt x="202" y="192"/>
                    </a:cubicBezTo>
                    <a:cubicBezTo>
                      <a:pt x="202" y="215"/>
                      <a:pt x="215" y="231"/>
                      <a:pt x="222" y="238"/>
                    </a:cubicBezTo>
                    <a:cubicBezTo>
                      <a:pt x="194" y="352"/>
                      <a:pt x="194" y="352"/>
                      <a:pt x="194" y="352"/>
                    </a:cubicBezTo>
                    <a:cubicBezTo>
                      <a:pt x="192" y="352"/>
                      <a:pt x="192" y="352"/>
                      <a:pt x="192" y="352"/>
                    </a:cubicBezTo>
                    <a:cubicBezTo>
                      <a:pt x="186" y="352"/>
                      <a:pt x="181" y="356"/>
                      <a:pt x="181" y="362"/>
                    </a:cubicBezTo>
                    <a:cubicBezTo>
                      <a:pt x="181" y="405"/>
                      <a:pt x="181" y="405"/>
                      <a:pt x="181" y="405"/>
                    </a:cubicBezTo>
                    <a:cubicBezTo>
                      <a:pt x="181" y="411"/>
                      <a:pt x="186" y="416"/>
                      <a:pt x="192" y="416"/>
                    </a:cubicBezTo>
                    <a:cubicBezTo>
                      <a:pt x="320" y="416"/>
                      <a:pt x="320" y="416"/>
                      <a:pt x="320" y="416"/>
                    </a:cubicBezTo>
                    <a:cubicBezTo>
                      <a:pt x="326" y="416"/>
                      <a:pt x="330" y="411"/>
                      <a:pt x="330" y="405"/>
                    </a:cubicBezTo>
                    <a:lnTo>
                      <a:pt x="330" y="362"/>
                    </a:lnTo>
                    <a:close/>
                    <a:moveTo>
                      <a:pt x="202" y="394"/>
                    </a:moveTo>
                    <a:cubicBezTo>
                      <a:pt x="309" y="394"/>
                      <a:pt x="309" y="394"/>
                      <a:pt x="309" y="394"/>
                    </a:cubicBezTo>
                    <a:cubicBezTo>
                      <a:pt x="309" y="373"/>
                      <a:pt x="309" y="373"/>
                      <a:pt x="309" y="373"/>
                    </a:cubicBezTo>
                    <a:cubicBezTo>
                      <a:pt x="202" y="373"/>
                      <a:pt x="202" y="373"/>
                      <a:pt x="202" y="373"/>
                    </a:cubicBezTo>
                    <a:lnTo>
                      <a:pt x="202" y="394"/>
                    </a:lnTo>
                    <a:close/>
                  </a:path>
                </a:pathLst>
              </a:custGeom>
              <a:solidFill>
                <a:srgbClr val="009A4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GB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713980" y="2327719"/>
              <a:ext cx="4138541" cy="533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2000" b="1" dirty="0">
                  <a:solidFill>
                    <a:srgbClr val="009A44"/>
                  </a:solidFill>
                </a:rPr>
                <a:t>Database Authorization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478587" y="3713589"/>
            <a:ext cx="4160654" cy="656213"/>
            <a:chOff x="3456156" y="3695813"/>
            <a:chExt cx="5547538" cy="87495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551622" y="4087257"/>
              <a:ext cx="211738" cy="2439"/>
            </a:xfrm>
            <a:prstGeom prst="line">
              <a:avLst/>
            </a:prstGeom>
            <a:noFill/>
            <a:ln w="22225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  <a:headEnd/>
              <a:tailEnd/>
            </a:ln>
          </p:spPr>
        </p:cxnSp>
        <p:grpSp>
          <p:nvGrpSpPr>
            <p:cNvPr id="20" name="Group 19"/>
            <p:cNvGrpSpPr/>
            <p:nvPr/>
          </p:nvGrpSpPr>
          <p:grpSpPr>
            <a:xfrm>
              <a:off x="3456156" y="3695813"/>
              <a:ext cx="5547538" cy="874950"/>
              <a:chOff x="3456156" y="3261423"/>
              <a:chExt cx="5547538" cy="8749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794760" y="3261423"/>
                <a:ext cx="787162" cy="787162"/>
                <a:chOff x="5548829" y="3384543"/>
                <a:chExt cx="919874" cy="919874"/>
              </a:xfrm>
            </p:grpSpPr>
            <p:sp>
              <p:nvSpPr>
                <p:cNvPr id="157" name="Oval 156"/>
                <p:cNvSpPr/>
                <p:nvPr/>
              </p:nvSpPr>
              <p:spPr bwMode="gray">
                <a:xfrm>
                  <a:off x="5548829" y="3384543"/>
                  <a:ext cx="919874" cy="919874"/>
                </a:xfrm>
                <a:prstGeom prst="ellipse">
                  <a:avLst/>
                </a:prstGeom>
                <a:noFill/>
                <a:ln w="22225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Freeform 375"/>
                <p:cNvSpPr>
                  <a:spLocks noChangeAspect="1" noEditPoints="1"/>
                </p:cNvSpPr>
                <p:nvPr/>
              </p:nvSpPr>
              <p:spPr bwMode="auto">
                <a:xfrm>
                  <a:off x="5611002" y="3446716"/>
                  <a:ext cx="795528" cy="795528"/>
                </a:xfrm>
                <a:custGeom>
                  <a:avLst/>
                  <a:gdLst>
                    <a:gd name="T0" fmla="*/ 297 w 512"/>
                    <a:gd name="T1" fmla="*/ 213 h 512"/>
                    <a:gd name="T2" fmla="*/ 382 w 512"/>
                    <a:gd name="T3" fmla="*/ 221 h 512"/>
                    <a:gd name="T4" fmla="*/ 323 w 512"/>
                    <a:gd name="T5" fmla="*/ 280 h 512"/>
                    <a:gd name="T6" fmla="*/ 320 w 512"/>
                    <a:gd name="T7" fmla="*/ 290 h 512"/>
                    <a:gd name="T8" fmla="*/ 337 w 512"/>
                    <a:gd name="T9" fmla="*/ 374 h 512"/>
                    <a:gd name="T10" fmla="*/ 261 w 512"/>
                    <a:gd name="T11" fmla="*/ 332 h 512"/>
                    <a:gd name="T12" fmla="*/ 256 w 512"/>
                    <a:gd name="T13" fmla="*/ 330 h 512"/>
                    <a:gd name="T14" fmla="*/ 250 w 512"/>
                    <a:gd name="T15" fmla="*/ 332 h 512"/>
                    <a:gd name="T16" fmla="*/ 175 w 512"/>
                    <a:gd name="T17" fmla="*/ 374 h 512"/>
                    <a:gd name="T18" fmla="*/ 191 w 512"/>
                    <a:gd name="T19" fmla="*/ 290 h 512"/>
                    <a:gd name="T20" fmla="*/ 189 w 512"/>
                    <a:gd name="T21" fmla="*/ 280 h 512"/>
                    <a:gd name="T22" fmla="*/ 130 w 512"/>
                    <a:gd name="T23" fmla="*/ 221 h 512"/>
                    <a:gd name="T24" fmla="*/ 214 w 512"/>
                    <a:gd name="T25" fmla="*/ 213 h 512"/>
                    <a:gd name="T26" fmla="*/ 223 w 512"/>
                    <a:gd name="T27" fmla="*/ 207 h 512"/>
                    <a:gd name="T28" fmla="*/ 256 w 512"/>
                    <a:gd name="T29" fmla="*/ 133 h 512"/>
                    <a:gd name="T30" fmla="*/ 289 w 512"/>
                    <a:gd name="T31" fmla="*/ 207 h 512"/>
                    <a:gd name="T32" fmla="*/ 297 w 512"/>
                    <a:gd name="T33" fmla="*/ 213 h 512"/>
                    <a:gd name="T34" fmla="*/ 512 w 512"/>
                    <a:gd name="T35" fmla="*/ 256 h 512"/>
                    <a:gd name="T36" fmla="*/ 256 w 512"/>
                    <a:gd name="T37" fmla="*/ 512 h 512"/>
                    <a:gd name="T38" fmla="*/ 0 w 512"/>
                    <a:gd name="T39" fmla="*/ 256 h 512"/>
                    <a:gd name="T40" fmla="*/ 256 w 512"/>
                    <a:gd name="T41" fmla="*/ 0 h 512"/>
                    <a:gd name="T42" fmla="*/ 512 w 512"/>
                    <a:gd name="T43" fmla="*/ 256 h 512"/>
                    <a:gd name="T44" fmla="*/ 415 w 512"/>
                    <a:gd name="T45" fmla="*/ 209 h 512"/>
                    <a:gd name="T46" fmla="*/ 406 w 512"/>
                    <a:gd name="T47" fmla="*/ 202 h 512"/>
                    <a:gd name="T48" fmla="*/ 306 w 512"/>
                    <a:gd name="T49" fmla="*/ 192 h 512"/>
                    <a:gd name="T50" fmla="*/ 265 w 512"/>
                    <a:gd name="T51" fmla="*/ 102 h 512"/>
                    <a:gd name="T52" fmla="*/ 256 w 512"/>
                    <a:gd name="T53" fmla="*/ 96 h 512"/>
                    <a:gd name="T54" fmla="*/ 246 w 512"/>
                    <a:gd name="T55" fmla="*/ 102 h 512"/>
                    <a:gd name="T56" fmla="*/ 206 w 512"/>
                    <a:gd name="T57" fmla="*/ 192 h 512"/>
                    <a:gd name="T58" fmla="*/ 105 w 512"/>
                    <a:gd name="T59" fmla="*/ 202 h 512"/>
                    <a:gd name="T60" fmla="*/ 96 w 512"/>
                    <a:gd name="T61" fmla="*/ 209 h 512"/>
                    <a:gd name="T62" fmla="*/ 99 w 512"/>
                    <a:gd name="T63" fmla="*/ 221 h 512"/>
                    <a:gd name="T64" fmla="*/ 169 w 512"/>
                    <a:gd name="T65" fmla="*/ 291 h 512"/>
                    <a:gd name="T66" fmla="*/ 149 w 512"/>
                    <a:gd name="T67" fmla="*/ 392 h 512"/>
                    <a:gd name="T68" fmla="*/ 153 w 512"/>
                    <a:gd name="T69" fmla="*/ 403 h 512"/>
                    <a:gd name="T70" fmla="*/ 165 w 512"/>
                    <a:gd name="T71" fmla="*/ 404 h 512"/>
                    <a:gd name="T72" fmla="*/ 256 w 512"/>
                    <a:gd name="T73" fmla="*/ 353 h 512"/>
                    <a:gd name="T74" fmla="*/ 346 w 512"/>
                    <a:gd name="T75" fmla="*/ 404 h 512"/>
                    <a:gd name="T76" fmla="*/ 352 w 512"/>
                    <a:gd name="T77" fmla="*/ 405 h 512"/>
                    <a:gd name="T78" fmla="*/ 358 w 512"/>
                    <a:gd name="T79" fmla="*/ 403 h 512"/>
                    <a:gd name="T80" fmla="*/ 362 w 512"/>
                    <a:gd name="T81" fmla="*/ 392 h 512"/>
                    <a:gd name="T82" fmla="*/ 342 w 512"/>
                    <a:gd name="T83" fmla="*/ 291 h 512"/>
                    <a:gd name="T84" fmla="*/ 413 w 512"/>
                    <a:gd name="T85" fmla="*/ 221 h 512"/>
                    <a:gd name="T86" fmla="*/ 415 w 512"/>
                    <a:gd name="T87" fmla="*/ 20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12" h="512">
                      <a:moveTo>
                        <a:pt x="297" y="213"/>
                      </a:moveTo>
                      <a:cubicBezTo>
                        <a:pt x="382" y="221"/>
                        <a:pt x="382" y="221"/>
                        <a:pt x="382" y="221"/>
                      </a:cubicBezTo>
                      <a:cubicBezTo>
                        <a:pt x="323" y="280"/>
                        <a:pt x="323" y="280"/>
                        <a:pt x="323" y="280"/>
                      </a:cubicBezTo>
                      <a:cubicBezTo>
                        <a:pt x="320" y="283"/>
                        <a:pt x="319" y="286"/>
                        <a:pt x="320" y="290"/>
                      </a:cubicBezTo>
                      <a:cubicBezTo>
                        <a:pt x="337" y="374"/>
                        <a:pt x="337" y="374"/>
                        <a:pt x="337" y="374"/>
                      </a:cubicBezTo>
                      <a:cubicBezTo>
                        <a:pt x="261" y="332"/>
                        <a:pt x="261" y="332"/>
                        <a:pt x="261" y="332"/>
                      </a:cubicBezTo>
                      <a:cubicBezTo>
                        <a:pt x="259" y="331"/>
                        <a:pt x="257" y="330"/>
                        <a:pt x="256" y="330"/>
                      </a:cubicBezTo>
                      <a:cubicBezTo>
                        <a:pt x="254" y="330"/>
                        <a:pt x="252" y="331"/>
                        <a:pt x="250" y="332"/>
                      </a:cubicBezTo>
                      <a:cubicBezTo>
                        <a:pt x="175" y="374"/>
                        <a:pt x="175" y="374"/>
                        <a:pt x="175" y="374"/>
                      </a:cubicBezTo>
                      <a:cubicBezTo>
                        <a:pt x="191" y="290"/>
                        <a:pt x="191" y="290"/>
                        <a:pt x="191" y="290"/>
                      </a:cubicBezTo>
                      <a:cubicBezTo>
                        <a:pt x="192" y="286"/>
                        <a:pt x="191" y="283"/>
                        <a:pt x="189" y="280"/>
                      </a:cubicBezTo>
                      <a:cubicBezTo>
                        <a:pt x="130" y="221"/>
                        <a:pt x="130" y="221"/>
                        <a:pt x="130" y="221"/>
                      </a:cubicBezTo>
                      <a:cubicBezTo>
                        <a:pt x="214" y="213"/>
                        <a:pt x="214" y="213"/>
                        <a:pt x="214" y="213"/>
                      </a:cubicBezTo>
                      <a:cubicBezTo>
                        <a:pt x="218" y="213"/>
                        <a:pt x="221" y="210"/>
                        <a:pt x="223" y="207"/>
                      </a:cubicBezTo>
                      <a:cubicBezTo>
                        <a:pt x="256" y="133"/>
                        <a:pt x="256" y="133"/>
                        <a:pt x="256" y="133"/>
                      </a:cubicBezTo>
                      <a:cubicBezTo>
                        <a:pt x="289" y="207"/>
                        <a:pt x="289" y="207"/>
                        <a:pt x="289" y="207"/>
                      </a:cubicBezTo>
                      <a:cubicBezTo>
                        <a:pt x="290" y="210"/>
                        <a:pt x="293" y="213"/>
                        <a:pt x="297" y="213"/>
                      </a:cubicBezTo>
                      <a:close/>
                      <a:moveTo>
                        <a:pt x="512" y="256"/>
                      </a:moveTo>
                      <a:cubicBezTo>
                        <a:pt x="512" y="397"/>
                        <a:pt x="397" y="512"/>
                        <a:pt x="256" y="512"/>
                      </a:cubicBezTo>
                      <a:cubicBezTo>
                        <a:pt x="114" y="512"/>
                        <a:pt x="0" y="397"/>
                        <a:pt x="0" y="256"/>
                      </a:cubicBezTo>
                      <a:cubicBezTo>
                        <a:pt x="0" y="114"/>
                        <a:pt x="114" y="0"/>
                        <a:pt x="256" y="0"/>
                      </a:cubicBezTo>
                      <a:cubicBezTo>
                        <a:pt x="397" y="0"/>
                        <a:pt x="512" y="114"/>
                        <a:pt x="512" y="256"/>
                      </a:cubicBezTo>
                      <a:close/>
                      <a:moveTo>
                        <a:pt x="415" y="209"/>
                      </a:moveTo>
                      <a:cubicBezTo>
                        <a:pt x="414" y="206"/>
                        <a:pt x="410" y="203"/>
                        <a:pt x="406" y="202"/>
                      </a:cubicBezTo>
                      <a:cubicBezTo>
                        <a:pt x="306" y="192"/>
                        <a:pt x="306" y="192"/>
                        <a:pt x="306" y="192"/>
                      </a:cubicBezTo>
                      <a:cubicBezTo>
                        <a:pt x="265" y="102"/>
                        <a:pt x="265" y="102"/>
                        <a:pt x="265" y="102"/>
                      </a:cubicBezTo>
                      <a:cubicBezTo>
                        <a:pt x="264" y="98"/>
                        <a:pt x="260" y="96"/>
                        <a:pt x="256" y="96"/>
                      </a:cubicBezTo>
                      <a:cubicBezTo>
                        <a:pt x="251" y="96"/>
                        <a:pt x="248" y="98"/>
                        <a:pt x="246" y="102"/>
                      </a:cubicBezTo>
                      <a:cubicBezTo>
                        <a:pt x="206" y="192"/>
                        <a:pt x="206" y="192"/>
                        <a:pt x="206" y="192"/>
                      </a:cubicBezTo>
                      <a:cubicBezTo>
                        <a:pt x="105" y="202"/>
                        <a:pt x="105" y="202"/>
                        <a:pt x="105" y="202"/>
                      </a:cubicBezTo>
                      <a:cubicBezTo>
                        <a:pt x="101" y="203"/>
                        <a:pt x="98" y="206"/>
                        <a:pt x="96" y="209"/>
                      </a:cubicBezTo>
                      <a:cubicBezTo>
                        <a:pt x="95" y="213"/>
                        <a:pt x="96" y="218"/>
                        <a:pt x="99" y="221"/>
                      </a:cubicBezTo>
                      <a:cubicBezTo>
                        <a:pt x="169" y="291"/>
                        <a:pt x="169" y="291"/>
                        <a:pt x="169" y="291"/>
                      </a:cubicBezTo>
                      <a:cubicBezTo>
                        <a:pt x="149" y="392"/>
                        <a:pt x="149" y="392"/>
                        <a:pt x="149" y="392"/>
                      </a:cubicBezTo>
                      <a:cubicBezTo>
                        <a:pt x="148" y="396"/>
                        <a:pt x="150" y="401"/>
                        <a:pt x="153" y="403"/>
                      </a:cubicBezTo>
                      <a:cubicBezTo>
                        <a:pt x="157" y="405"/>
                        <a:pt x="161" y="406"/>
                        <a:pt x="165" y="404"/>
                      </a:cubicBezTo>
                      <a:cubicBezTo>
                        <a:pt x="256" y="353"/>
                        <a:pt x="256" y="353"/>
                        <a:pt x="256" y="353"/>
                      </a:cubicBezTo>
                      <a:cubicBezTo>
                        <a:pt x="346" y="404"/>
                        <a:pt x="346" y="404"/>
                        <a:pt x="346" y="404"/>
                      </a:cubicBezTo>
                      <a:cubicBezTo>
                        <a:pt x="348" y="405"/>
                        <a:pt x="350" y="405"/>
                        <a:pt x="352" y="405"/>
                      </a:cubicBezTo>
                      <a:cubicBezTo>
                        <a:pt x="354" y="405"/>
                        <a:pt x="356" y="404"/>
                        <a:pt x="358" y="403"/>
                      </a:cubicBezTo>
                      <a:cubicBezTo>
                        <a:pt x="361" y="401"/>
                        <a:pt x="363" y="396"/>
                        <a:pt x="362" y="392"/>
                      </a:cubicBezTo>
                      <a:cubicBezTo>
                        <a:pt x="342" y="291"/>
                        <a:pt x="342" y="291"/>
                        <a:pt x="342" y="291"/>
                      </a:cubicBezTo>
                      <a:cubicBezTo>
                        <a:pt x="413" y="221"/>
                        <a:pt x="413" y="221"/>
                        <a:pt x="413" y="221"/>
                      </a:cubicBezTo>
                      <a:cubicBezTo>
                        <a:pt x="415" y="218"/>
                        <a:pt x="416" y="213"/>
                        <a:pt x="415" y="2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865155" y="3449006"/>
                <a:ext cx="4138539" cy="687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2000" b="1" dirty="0">
                    <a:solidFill>
                      <a:srgbClr val="86BC25"/>
                    </a:solidFill>
                  </a:rPr>
                  <a:t>UI/UX</a:t>
                </a:r>
              </a:p>
              <a:p>
                <a:pPr defTabSz="685800">
                  <a:defRPr/>
                </a:pPr>
                <a:endParaRPr lang="en-US" sz="75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gray">
              <a:xfrm>
                <a:off x="3456156" y="3605134"/>
                <a:ext cx="95466" cy="95466"/>
              </a:xfrm>
              <a:prstGeom prst="ellipse">
                <a:avLst/>
              </a:prstGeom>
              <a:solidFill>
                <a:srgbClr val="86BC25"/>
              </a:solidFill>
              <a:ln w="34925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848262" y="4659099"/>
            <a:ext cx="4687153" cy="587267"/>
            <a:chOff x="2378953" y="971499"/>
            <a:chExt cx="6249538" cy="783023"/>
          </a:xfrm>
        </p:grpSpPr>
        <p:grpSp>
          <p:nvGrpSpPr>
            <p:cNvPr id="18" name="Group 17"/>
            <p:cNvGrpSpPr/>
            <p:nvPr/>
          </p:nvGrpSpPr>
          <p:grpSpPr>
            <a:xfrm>
              <a:off x="2474418" y="971499"/>
              <a:ext cx="6154073" cy="783023"/>
              <a:chOff x="2474418" y="971499"/>
              <a:chExt cx="6154073" cy="7830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526591" y="971499"/>
                <a:ext cx="783023" cy="783023"/>
                <a:chOff x="2801044" y="1160081"/>
                <a:chExt cx="1136224" cy="1136224"/>
              </a:xfrm>
            </p:grpSpPr>
            <p:sp>
              <p:nvSpPr>
                <p:cNvPr id="133" name="Freeform 538"/>
                <p:cNvSpPr>
                  <a:spLocks noChangeAspect="1" noEditPoints="1"/>
                </p:cNvSpPr>
                <p:nvPr/>
              </p:nvSpPr>
              <p:spPr bwMode="auto">
                <a:xfrm>
                  <a:off x="2866151" y="1234637"/>
                  <a:ext cx="981795" cy="981795"/>
                </a:xfrm>
                <a:custGeom>
                  <a:avLst/>
                  <a:gdLst>
                    <a:gd name="T0" fmla="*/ 226 w 512"/>
                    <a:gd name="T1" fmla="*/ 352 h 512"/>
                    <a:gd name="T2" fmla="*/ 286 w 512"/>
                    <a:gd name="T3" fmla="*/ 352 h 512"/>
                    <a:gd name="T4" fmla="*/ 279 w 512"/>
                    <a:gd name="T5" fmla="*/ 394 h 512"/>
                    <a:gd name="T6" fmla="*/ 233 w 512"/>
                    <a:gd name="T7" fmla="*/ 394 h 512"/>
                    <a:gd name="T8" fmla="*/ 226 w 512"/>
                    <a:gd name="T9" fmla="*/ 352 h 512"/>
                    <a:gd name="T10" fmla="*/ 256 w 512"/>
                    <a:gd name="T11" fmla="*/ 117 h 512"/>
                    <a:gd name="T12" fmla="*/ 178 w 512"/>
                    <a:gd name="T13" fmla="*/ 191 h 512"/>
                    <a:gd name="T14" fmla="*/ 194 w 512"/>
                    <a:gd name="T15" fmla="*/ 242 h 512"/>
                    <a:gd name="T16" fmla="*/ 224 w 512"/>
                    <a:gd name="T17" fmla="*/ 309 h 512"/>
                    <a:gd name="T18" fmla="*/ 224 w 512"/>
                    <a:gd name="T19" fmla="*/ 330 h 512"/>
                    <a:gd name="T20" fmla="*/ 245 w 512"/>
                    <a:gd name="T21" fmla="*/ 330 h 512"/>
                    <a:gd name="T22" fmla="*/ 245 w 512"/>
                    <a:gd name="T23" fmla="*/ 249 h 512"/>
                    <a:gd name="T24" fmla="*/ 227 w 512"/>
                    <a:gd name="T25" fmla="*/ 231 h 512"/>
                    <a:gd name="T26" fmla="*/ 227 w 512"/>
                    <a:gd name="T27" fmla="*/ 216 h 512"/>
                    <a:gd name="T28" fmla="*/ 242 w 512"/>
                    <a:gd name="T29" fmla="*/ 216 h 512"/>
                    <a:gd name="T30" fmla="*/ 256 w 512"/>
                    <a:gd name="T31" fmla="*/ 230 h 512"/>
                    <a:gd name="T32" fmla="*/ 269 w 512"/>
                    <a:gd name="T33" fmla="*/ 216 h 512"/>
                    <a:gd name="T34" fmla="*/ 285 w 512"/>
                    <a:gd name="T35" fmla="*/ 216 h 512"/>
                    <a:gd name="T36" fmla="*/ 285 w 512"/>
                    <a:gd name="T37" fmla="*/ 231 h 512"/>
                    <a:gd name="T38" fmla="*/ 266 w 512"/>
                    <a:gd name="T39" fmla="*/ 249 h 512"/>
                    <a:gd name="T40" fmla="*/ 266 w 512"/>
                    <a:gd name="T41" fmla="*/ 330 h 512"/>
                    <a:gd name="T42" fmla="*/ 288 w 512"/>
                    <a:gd name="T43" fmla="*/ 330 h 512"/>
                    <a:gd name="T44" fmla="*/ 288 w 512"/>
                    <a:gd name="T45" fmla="*/ 309 h 512"/>
                    <a:gd name="T46" fmla="*/ 318 w 512"/>
                    <a:gd name="T47" fmla="*/ 243 h 512"/>
                    <a:gd name="T48" fmla="*/ 334 w 512"/>
                    <a:gd name="T49" fmla="*/ 191 h 512"/>
                    <a:gd name="T50" fmla="*/ 256 w 512"/>
                    <a:gd name="T51" fmla="*/ 117 h 512"/>
                    <a:gd name="T52" fmla="*/ 512 w 512"/>
                    <a:gd name="T53" fmla="*/ 256 h 512"/>
                    <a:gd name="T54" fmla="*/ 256 w 512"/>
                    <a:gd name="T55" fmla="*/ 512 h 512"/>
                    <a:gd name="T56" fmla="*/ 0 w 512"/>
                    <a:gd name="T57" fmla="*/ 256 h 512"/>
                    <a:gd name="T58" fmla="*/ 256 w 512"/>
                    <a:gd name="T59" fmla="*/ 0 h 512"/>
                    <a:gd name="T60" fmla="*/ 512 w 512"/>
                    <a:gd name="T61" fmla="*/ 256 h 512"/>
                    <a:gd name="T62" fmla="*/ 356 w 512"/>
                    <a:gd name="T63" fmla="*/ 191 h 512"/>
                    <a:gd name="T64" fmla="*/ 256 w 512"/>
                    <a:gd name="T65" fmla="*/ 96 h 512"/>
                    <a:gd name="T66" fmla="*/ 256 w 512"/>
                    <a:gd name="T67" fmla="*/ 96 h 512"/>
                    <a:gd name="T68" fmla="*/ 256 w 512"/>
                    <a:gd name="T69" fmla="*/ 96 h 512"/>
                    <a:gd name="T70" fmla="*/ 256 w 512"/>
                    <a:gd name="T71" fmla="*/ 96 h 512"/>
                    <a:gd name="T72" fmla="*/ 255 w 512"/>
                    <a:gd name="T73" fmla="*/ 96 h 512"/>
                    <a:gd name="T74" fmla="*/ 157 w 512"/>
                    <a:gd name="T75" fmla="*/ 191 h 512"/>
                    <a:gd name="T76" fmla="*/ 176 w 512"/>
                    <a:gd name="T77" fmla="*/ 254 h 512"/>
                    <a:gd name="T78" fmla="*/ 202 w 512"/>
                    <a:gd name="T79" fmla="*/ 309 h 512"/>
                    <a:gd name="T80" fmla="*/ 202 w 512"/>
                    <a:gd name="T81" fmla="*/ 341 h 512"/>
                    <a:gd name="T82" fmla="*/ 203 w 512"/>
                    <a:gd name="T83" fmla="*/ 342 h 512"/>
                    <a:gd name="T84" fmla="*/ 202 w 512"/>
                    <a:gd name="T85" fmla="*/ 343 h 512"/>
                    <a:gd name="T86" fmla="*/ 213 w 512"/>
                    <a:gd name="T87" fmla="*/ 407 h 512"/>
                    <a:gd name="T88" fmla="*/ 224 w 512"/>
                    <a:gd name="T89" fmla="*/ 416 h 512"/>
                    <a:gd name="T90" fmla="*/ 288 w 512"/>
                    <a:gd name="T91" fmla="*/ 416 h 512"/>
                    <a:gd name="T92" fmla="*/ 298 w 512"/>
                    <a:gd name="T93" fmla="*/ 407 h 512"/>
                    <a:gd name="T94" fmla="*/ 309 w 512"/>
                    <a:gd name="T95" fmla="*/ 343 h 512"/>
                    <a:gd name="T96" fmla="*/ 309 w 512"/>
                    <a:gd name="T97" fmla="*/ 342 h 512"/>
                    <a:gd name="T98" fmla="*/ 309 w 512"/>
                    <a:gd name="T99" fmla="*/ 341 h 512"/>
                    <a:gd name="T100" fmla="*/ 309 w 512"/>
                    <a:gd name="T101" fmla="*/ 309 h 512"/>
                    <a:gd name="T102" fmla="*/ 336 w 512"/>
                    <a:gd name="T103" fmla="*/ 254 h 512"/>
                    <a:gd name="T104" fmla="*/ 356 w 512"/>
                    <a:gd name="T105" fmla="*/ 191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12" h="512">
                      <a:moveTo>
                        <a:pt x="226" y="352"/>
                      </a:moveTo>
                      <a:cubicBezTo>
                        <a:pt x="286" y="352"/>
                        <a:pt x="286" y="352"/>
                        <a:pt x="286" y="352"/>
                      </a:cubicBezTo>
                      <a:cubicBezTo>
                        <a:pt x="279" y="394"/>
                        <a:pt x="279" y="394"/>
                        <a:pt x="279" y="394"/>
                      </a:cubicBezTo>
                      <a:cubicBezTo>
                        <a:pt x="233" y="394"/>
                        <a:pt x="233" y="394"/>
                        <a:pt x="233" y="394"/>
                      </a:cubicBezTo>
                      <a:lnTo>
                        <a:pt x="226" y="352"/>
                      </a:lnTo>
                      <a:close/>
                      <a:moveTo>
                        <a:pt x="256" y="117"/>
                      </a:moveTo>
                      <a:cubicBezTo>
                        <a:pt x="214" y="117"/>
                        <a:pt x="178" y="151"/>
                        <a:pt x="178" y="191"/>
                      </a:cubicBezTo>
                      <a:cubicBezTo>
                        <a:pt x="178" y="219"/>
                        <a:pt x="194" y="242"/>
                        <a:pt x="194" y="242"/>
                      </a:cubicBezTo>
                      <a:cubicBezTo>
                        <a:pt x="201" y="254"/>
                        <a:pt x="224" y="292"/>
                        <a:pt x="224" y="309"/>
                      </a:cubicBezTo>
                      <a:cubicBezTo>
                        <a:pt x="224" y="330"/>
                        <a:pt x="224" y="330"/>
                        <a:pt x="224" y="330"/>
                      </a:cubicBezTo>
                      <a:cubicBezTo>
                        <a:pt x="245" y="330"/>
                        <a:pt x="245" y="330"/>
                        <a:pt x="245" y="330"/>
                      </a:cubicBezTo>
                      <a:cubicBezTo>
                        <a:pt x="245" y="249"/>
                        <a:pt x="245" y="249"/>
                        <a:pt x="245" y="249"/>
                      </a:cubicBezTo>
                      <a:cubicBezTo>
                        <a:pt x="227" y="231"/>
                        <a:pt x="227" y="231"/>
                        <a:pt x="227" y="231"/>
                      </a:cubicBezTo>
                      <a:cubicBezTo>
                        <a:pt x="223" y="227"/>
                        <a:pt x="223" y="220"/>
                        <a:pt x="227" y="216"/>
                      </a:cubicBezTo>
                      <a:cubicBezTo>
                        <a:pt x="231" y="212"/>
                        <a:pt x="238" y="212"/>
                        <a:pt x="242" y="216"/>
                      </a:cubicBezTo>
                      <a:cubicBezTo>
                        <a:pt x="256" y="230"/>
                        <a:pt x="256" y="230"/>
                        <a:pt x="256" y="230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cubicBezTo>
                        <a:pt x="274" y="212"/>
                        <a:pt x="280" y="212"/>
                        <a:pt x="285" y="216"/>
                      </a:cubicBezTo>
                      <a:cubicBezTo>
                        <a:pt x="289" y="220"/>
                        <a:pt x="289" y="227"/>
                        <a:pt x="285" y="231"/>
                      </a:cubicBezTo>
                      <a:cubicBezTo>
                        <a:pt x="266" y="249"/>
                        <a:pt x="266" y="249"/>
                        <a:pt x="266" y="249"/>
                      </a:cubicBezTo>
                      <a:cubicBezTo>
                        <a:pt x="266" y="330"/>
                        <a:pt x="266" y="330"/>
                        <a:pt x="266" y="330"/>
                      </a:cubicBezTo>
                      <a:cubicBezTo>
                        <a:pt x="288" y="330"/>
                        <a:pt x="288" y="330"/>
                        <a:pt x="288" y="330"/>
                      </a:cubicBezTo>
                      <a:cubicBezTo>
                        <a:pt x="288" y="309"/>
                        <a:pt x="288" y="309"/>
                        <a:pt x="288" y="309"/>
                      </a:cubicBezTo>
                      <a:cubicBezTo>
                        <a:pt x="288" y="292"/>
                        <a:pt x="311" y="254"/>
                        <a:pt x="318" y="243"/>
                      </a:cubicBezTo>
                      <a:cubicBezTo>
                        <a:pt x="318" y="242"/>
                        <a:pt x="334" y="218"/>
                        <a:pt x="334" y="191"/>
                      </a:cubicBezTo>
                      <a:cubicBezTo>
                        <a:pt x="334" y="151"/>
                        <a:pt x="298" y="117"/>
                        <a:pt x="256" y="117"/>
                      </a:cubicBezTo>
                      <a:close/>
                      <a:moveTo>
                        <a:pt x="512" y="256"/>
                      </a:moveTo>
                      <a:cubicBezTo>
                        <a:pt x="512" y="397"/>
                        <a:pt x="397" y="512"/>
                        <a:pt x="256" y="512"/>
                      </a:cubicBezTo>
                      <a:cubicBezTo>
                        <a:pt x="114" y="512"/>
                        <a:pt x="0" y="397"/>
                        <a:pt x="0" y="256"/>
                      </a:cubicBezTo>
                      <a:cubicBezTo>
                        <a:pt x="0" y="114"/>
                        <a:pt x="114" y="0"/>
                        <a:pt x="256" y="0"/>
                      </a:cubicBezTo>
                      <a:cubicBezTo>
                        <a:pt x="397" y="0"/>
                        <a:pt x="512" y="114"/>
                        <a:pt x="512" y="256"/>
                      </a:cubicBezTo>
                      <a:close/>
                      <a:moveTo>
                        <a:pt x="356" y="191"/>
                      </a:moveTo>
                      <a:cubicBezTo>
                        <a:pt x="356" y="140"/>
                        <a:pt x="310" y="96"/>
                        <a:pt x="256" y="96"/>
                      </a:cubicBezTo>
                      <a:cubicBezTo>
                        <a:pt x="256" y="96"/>
                        <a:pt x="256" y="96"/>
                        <a:pt x="256" y="96"/>
                      </a:cubicBezTo>
                      <a:cubicBezTo>
                        <a:pt x="256" y="96"/>
                        <a:pt x="256" y="96"/>
                        <a:pt x="256" y="96"/>
                      </a:cubicBezTo>
                      <a:cubicBezTo>
                        <a:pt x="256" y="96"/>
                        <a:pt x="256" y="96"/>
                        <a:pt x="256" y="96"/>
                      </a:cubicBezTo>
                      <a:cubicBezTo>
                        <a:pt x="256" y="96"/>
                        <a:pt x="256" y="96"/>
                        <a:pt x="255" y="96"/>
                      </a:cubicBezTo>
                      <a:cubicBezTo>
                        <a:pt x="202" y="96"/>
                        <a:pt x="157" y="140"/>
                        <a:pt x="157" y="191"/>
                      </a:cubicBezTo>
                      <a:cubicBezTo>
                        <a:pt x="157" y="225"/>
                        <a:pt x="175" y="253"/>
                        <a:pt x="176" y="254"/>
                      </a:cubicBezTo>
                      <a:cubicBezTo>
                        <a:pt x="189" y="275"/>
                        <a:pt x="202" y="302"/>
                        <a:pt x="202" y="309"/>
                      </a:cubicBezTo>
                      <a:cubicBezTo>
                        <a:pt x="202" y="341"/>
                        <a:pt x="202" y="341"/>
                        <a:pt x="202" y="341"/>
                      </a:cubicBezTo>
                      <a:cubicBezTo>
                        <a:pt x="202" y="341"/>
                        <a:pt x="202" y="342"/>
                        <a:pt x="203" y="342"/>
                      </a:cubicBezTo>
                      <a:cubicBezTo>
                        <a:pt x="203" y="342"/>
                        <a:pt x="202" y="342"/>
                        <a:pt x="202" y="343"/>
                      </a:cubicBezTo>
                      <a:cubicBezTo>
                        <a:pt x="213" y="407"/>
                        <a:pt x="213" y="407"/>
                        <a:pt x="213" y="407"/>
                      </a:cubicBezTo>
                      <a:cubicBezTo>
                        <a:pt x="214" y="412"/>
                        <a:pt x="218" y="416"/>
                        <a:pt x="224" y="416"/>
                      </a:cubicBezTo>
                      <a:cubicBezTo>
                        <a:pt x="288" y="416"/>
                        <a:pt x="288" y="416"/>
                        <a:pt x="288" y="416"/>
                      </a:cubicBezTo>
                      <a:cubicBezTo>
                        <a:pt x="293" y="416"/>
                        <a:pt x="297" y="412"/>
                        <a:pt x="298" y="407"/>
                      </a:cubicBezTo>
                      <a:cubicBezTo>
                        <a:pt x="309" y="343"/>
                        <a:pt x="309" y="343"/>
                        <a:pt x="309" y="343"/>
                      </a:cubicBezTo>
                      <a:cubicBezTo>
                        <a:pt x="309" y="342"/>
                        <a:pt x="309" y="342"/>
                        <a:pt x="309" y="342"/>
                      </a:cubicBezTo>
                      <a:cubicBezTo>
                        <a:pt x="309" y="342"/>
                        <a:pt x="309" y="341"/>
                        <a:pt x="309" y="341"/>
                      </a:cubicBezTo>
                      <a:cubicBezTo>
                        <a:pt x="309" y="309"/>
                        <a:pt x="309" y="309"/>
                        <a:pt x="309" y="309"/>
                      </a:cubicBezTo>
                      <a:cubicBezTo>
                        <a:pt x="309" y="302"/>
                        <a:pt x="323" y="275"/>
                        <a:pt x="336" y="254"/>
                      </a:cubicBezTo>
                      <a:cubicBezTo>
                        <a:pt x="337" y="253"/>
                        <a:pt x="356" y="225"/>
                        <a:pt x="356" y="191"/>
                      </a:cubicBezTo>
                      <a:close/>
                    </a:path>
                  </a:pathLst>
                </a:custGeom>
                <a:solidFill>
                  <a:srgbClr val="00A3E0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135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 bwMode="gray">
                <a:xfrm>
                  <a:off x="2801044" y="1160081"/>
                  <a:ext cx="1136224" cy="1136224"/>
                </a:xfrm>
                <a:prstGeom prst="ellipse">
                  <a:avLst/>
                </a:prstGeom>
                <a:noFill/>
                <a:ln w="22225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26" name="Straight Connector 25"/>
              <p:cNvCxnSpPr>
                <a:cxnSpLocks/>
                <a:endCxn id="133" idx="28"/>
              </p:cNvCxnSpPr>
              <p:nvPr/>
            </p:nvCxnSpPr>
            <p:spPr>
              <a:xfrm flipV="1">
                <a:off x="2474418" y="1361179"/>
                <a:ext cx="1097042" cy="7651"/>
              </a:xfrm>
              <a:prstGeom prst="line">
                <a:avLst/>
              </a:prstGeom>
              <a:noFill/>
              <a:ln w="22225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  <a:headEnd/>
                <a:tailEnd/>
              </a:ln>
            </p:spPr>
          </p:cxnSp>
          <p:sp>
            <p:nvSpPr>
              <p:cNvPr id="171" name="Rectangle 170"/>
              <p:cNvSpPr/>
              <p:nvPr/>
            </p:nvSpPr>
            <p:spPr>
              <a:xfrm>
                <a:off x="4489953" y="1162955"/>
                <a:ext cx="4138538" cy="533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2000" b="1" dirty="0">
                    <a:solidFill>
                      <a:srgbClr val="00A3E0"/>
                    </a:solidFill>
                  </a:rPr>
                  <a:t>Scalability</a:t>
                </a:r>
              </a:p>
            </p:txBody>
          </p:sp>
        </p:grpSp>
        <p:sp>
          <p:nvSpPr>
            <p:cNvPr id="37" name="Oval 36"/>
            <p:cNvSpPr/>
            <p:nvPr/>
          </p:nvSpPr>
          <p:spPr bwMode="gray">
            <a:xfrm>
              <a:off x="2378953" y="1327048"/>
              <a:ext cx="95466" cy="95466"/>
            </a:xfrm>
            <a:prstGeom prst="ellipse">
              <a:avLst/>
            </a:prstGeom>
            <a:solidFill>
              <a:srgbClr val="00A3E0"/>
            </a:solidFill>
            <a:ln w="34925" algn="ctr">
              <a:solidFill>
                <a:srgbClr val="00A3E0"/>
              </a:solidFill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Oval 38"/>
          <p:cNvSpPr/>
          <p:nvPr/>
        </p:nvSpPr>
        <p:spPr bwMode="gray">
          <a:xfrm>
            <a:off x="5449519" y="2947896"/>
            <a:ext cx="71600" cy="71600"/>
          </a:xfrm>
          <a:prstGeom prst="ellipse">
            <a:avLst/>
          </a:prstGeom>
          <a:solidFill>
            <a:srgbClr val="009A44"/>
          </a:solidFill>
          <a:ln w="34925" algn="ctr">
            <a:solidFill>
              <a:srgbClr val="009A44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1200" b="1" dirty="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76662" y="1726165"/>
            <a:ext cx="4749200" cy="647327"/>
            <a:chOff x="2520253" y="5056109"/>
            <a:chExt cx="6332266" cy="863103"/>
          </a:xfrm>
        </p:grpSpPr>
        <p:grpSp>
          <p:nvGrpSpPr>
            <p:cNvPr id="224" name="Group 223"/>
            <p:cNvGrpSpPr/>
            <p:nvPr/>
          </p:nvGrpSpPr>
          <p:grpSpPr>
            <a:xfrm>
              <a:off x="2545976" y="5056109"/>
              <a:ext cx="6306543" cy="863103"/>
              <a:chOff x="2545976" y="5056109"/>
              <a:chExt cx="6306543" cy="863103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545976" y="5448910"/>
                <a:ext cx="1248784" cy="0"/>
              </a:xfrm>
              <a:prstGeom prst="line">
                <a:avLst/>
              </a:prstGeom>
              <a:noFill/>
              <a:ln w="22225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  <a:headEnd/>
                <a:tailEnd/>
              </a:ln>
            </p:spPr>
          </p:cxnSp>
          <p:grpSp>
            <p:nvGrpSpPr>
              <p:cNvPr id="21" name="Group 20"/>
              <p:cNvGrpSpPr/>
              <p:nvPr/>
            </p:nvGrpSpPr>
            <p:grpSpPr>
              <a:xfrm>
                <a:off x="3798644" y="5056109"/>
                <a:ext cx="5053875" cy="863103"/>
                <a:chOff x="3798644" y="5056109"/>
                <a:chExt cx="5053875" cy="863103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3798644" y="5056109"/>
                  <a:ext cx="789051" cy="789051"/>
                  <a:chOff x="5201202" y="5097900"/>
                  <a:chExt cx="919874" cy="919874"/>
                </a:xfrm>
              </p:grpSpPr>
              <p:sp>
                <p:nvSpPr>
                  <p:cNvPr id="145" name="Oval 144"/>
                  <p:cNvSpPr/>
                  <p:nvPr/>
                </p:nvSpPr>
                <p:spPr bwMode="gray">
                  <a:xfrm>
                    <a:off x="5201202" y="5097900"/>
                    <a:ext cx="919874" cy="919874"/>
                  </a:xfrm>
                  <a:prstGeom prst="ellipse">
                    <a:avLst/>
                  </a:prstGeom>
                  <a:noFill/>
                  <a:ln w="22225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12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1" name="Freeform 627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263375" y="5160073"/>
                    <a:ext cx="795528" cy="795528"/>
                  </a:xfrm>
                  <a:custGeom>
                    <a:avLst/>
                    <a:gdLst>
                      <a:gd name="T0" fmla="*/ 330 w 512"/>
                      <a:gd name="T1" fmla="*/ 245 h 512"/>
                      <a:gd name="T2" fmla="*/ 181 w 512"/>
                      <a:gd name="T3" fmla="*/ 245 h 512"/>
                      <a:gd name="T4" fmla="*/ 181 w 512"/>
                      <a:gd name="T5" fmla="*/ 192 h 512"/>
                      <a:gd name="T6" fmla="*/ 256 w 512"/>
                      <a:gd name="T7" fmla="*/ 117 h 512"/>
                      <a:gd name="T8" fmla="*/ 330 w 512"/>
                      <a:gd name="T9" fmla="*/ 192 h 512"/>
                      <a:gd name="T10" fmla="*/ 330 w 512"/>
                      <a:gd name="T11" fmla="*/ 245 h 512"/>
                      <a:gd name="T12" fmla="*/ 160 w 512"/>
                      <a:gd name="T13" fmla="*/ 394 h 512"/>
                      <a:gd name="T14" fmla="*/ 352 w 512"/>
                      <a:gd name="T15" fmla="*/ 394 h 512"/>
                      <a:gd name="T16" fmla="*/ 352 w 512"/>
                      <a:gd name="T17" fmla="*/ 266 h 512"/>
                      <a:gd name="T18" fmla="*/ 160 w 512"/>
                      <a:gd name="T19" fmla="*/ 266 h 512"/>
                      <a:gd name="T20" fmla="*/ 160 w 512"/>
                      <a:gd name="T21" fmla="*/ 394 h 512"/>
                      <a:gd name="T22" fmla="*/ 512 w 512"/>
                      <a:gd name="T23" fmla="*/ 256 h 512"/>
                      <a:gd name="T24" fmla="*/ 256 w 512"/>
                      <a:gd name="T25" fmla="*/ 512 h 512"/>
                      <a:gd name="T26" fmla="*/ 0 w 512"/>
                      <a:gd name="T27" fmla="*/ 256 h 512"/>
                      <a:gd name="T28" fmla="*/ 256 w 512"/>
                      <a:gd name="T29" fmla="*/ 0 h 512"/>
                      <a:gd name="T30" fmla="*/ 512 w 512"/>
                      <a:gd name="T31" fmla="*/ 256 h 512"/>
                      <a:gd name="T32" fmla="*/ 373 w 512"/>
                      <a:gd name="T33" fmla="*/ 256 h 512"/>
                      <a:gd name="T34" fmla="*/ 362 w 512"/>
                      <a:gd name="T35" fmla="*/ 245 h 512"/>
                      <a:gd name="T36" fmla="*/ 352 w 512"/>
                      <a:gd name="T37" fmla="*/ 245 h 512"/>
                      <a:gd name="T38" fmla="*/ 352 w 512"/>
                      <a:gd name="T39" fmla="*/ 192 h 512"/>
                      <a:gd name="T40" fmla="*/ 256 w 512"/>
                      <a:gd name="T41" fmla="*/ 96 h 512"/>
                      <a:gd name="T42" fmla="*/ 160 w 512"/>
                      <a:gd name="T43" fmla="*/ 192 h 512"/>
                      <a:gd name="T44" fmla="*/ 160 w 512"/>
                      <a:gd name="T45" fmla="*/ 245 h 512"/>
                      <a:gd name="T46" fmla="*/ 149 w 512"/>
                      <a:gd name="T47" fmla="*/ 245 h 512"/>
                      <a:gd name="T48" fmla="*/ 138 w 512"/>
                      <a:gd name="T49" fmla="*/ 256 h 512"/>
                      <a:gd name="T50" fmla="*/ 138 w 512"/>
                      <a:gd name="T51" fmla="*/ 405 h 512"/>
                      <a:gd name="T52" fmla="*/ 149 w 512"/>
                      <a:gd name="T53" fmla="*/ 416 h 512"/>
                      <a:gd name="T54" fmla="*/ 362 w 512"/>
                      <a:gd name="T55" fmla="*/ 416 h 512"/>
                      <a:gd name="T56" fmla="*/ 373 w 512"/>
                      <a:gd name="T57" fmla="*/ 405 h 512"/>
                      <a:gd name="T58" fmla="*/ 373 w 512"/>
                      <a:gd name="T59" fmla="*/ 256 h 5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512" h="512">
                        <a:moveTo>
                          <a:pt x="330" y="245"/>
                        </a:moveTo>
                        <a:cubicBezTo>
                          <a:pt x="181" y="245"/>
                          <a:pt x="181" y="245"/>
                          <a:pt x="181" y="245"/>
                        </a:cubicBezTo>
                        <a:cubicBezTo>
                          <a:pt x="181" y="192"/>
                          <a:pt x="181" y="192"/>
                          <a:pt x="181" y="192"/>
                        </a:cubicBezTo>
                        <a:cubicBezTo>
                          <a:pt x="181" y="150"/>
                          <a:pt x="214" y="117"/>
                          <a:pt x="256" y="117"/>
                        </a:cubicBezTo>
                        <a:cubicBezTo>
                          <a:pt x="297" y="117"/>
                          <a:pt x="330" y="150"/>
                          <a:pt x="330" y="192"/>
                        </a:cubicBezTo>
                        <a:lnTo>
                          <a:pt x="330" y="245"/>
                        </a:lnTo>
                        <a:close/>
                        <a:moveTo>
                          <a:pt x="160" y="394"/>
                        </a:moveTo>
                        <a:cubicBezTo>
                          <a:pt x="352" y="394"/>
                          <a:pt x="352" y="394"/>
                          <a:pt x="352" y="394"/>
                        </a:cubicBezTo>
                        <a:cubicBezTo>
                          <a:pt x="352" y="266"/>
                          <a:pt x="352" y="266"/>
                          <a:pt x="352" y="266"/>
                        </a:cubicBezTo>
                        <a:cubicBezTo>
                          <a:pt x="160" y="266"/>
                          <a:pt x="160" y="266"/>
                          <a:pt x="160" y="266"/>
                        </a:cubicBezTo>
                        <a:lnTo>
                          <a:pt x="160" y="394"/>
                        </a:lnTo>
                        <a:close/>
                        <a:moveTo>
                          <a:pt x="512" y="256"/>
                        </a:moveTo>
                        <a:cubicBezTo>
                          <a:pt x="512" y="397"/>
                          <a:pt x="397" y="512"/>
                          <a:pt x="256" y="512"/>
                        </a:cubicBezTo>
                        <a:cubicBezTo>
                          <a:pt x="114" y="512"/>
                          <a:pt x="0" y="397"/>
                          <a:pt x="0" y="256"/>
                        </a:cubicBezTo>
                        <a:cubicBezTo>
                          <a:pt x="0" y="114"/>
                          <a:pt x="114" y="0"/>
                          <a:pt x="256" y="0"/>
                        </a:cubicBezTo>
                        <a:cubicBezTo>
                          <a:pt x="397" y="0"/>
                          <a:pt x="512" y="114"/>
                          <a:pt x="512" y="256"/>
                        </a:cubicBezTo>
                        <a:close/>
                        <a:moveTo>
                          <a:pt x="373" y="256"/>
                        </a:moveTo>
                        <a:cubicBezTo>
                          <a:pt x="373" y="250"/>
                          <a:pt x="368" y="245"/>
                          <a:pt x="362" y="245"/>
                        </a:cubicBezTo>
                        <a:cubicBezTo>
                          <a:pt x="352" y="245"/>
                          <a:pt x="352" y="245"/>
                          <a:pt x="352" y="245"/>
                        </a:cubicBezTo>
                        <a:cubicBezTo>
                          <a:pt x="352" y="192"/>
                          <a:pt x="352" y="192"/>
                          <a:pt x="352" y="192"/>
                        </a:cubicBezTo>
                        <a:cubicBezTo>
                          <a:pt x="352" y="139"/>
                          <a:pt x="309" y="96"/>
                          <a:pt x="256" y="96"/>
                        </a:cubicBezTo>
                        <a:cubicBezTo>
                          <a:pt x="203" y="96"/>
                          <a:pt x="160" y="139"/>
                          <a:pt x="160" y="192"/>
                        </a:cubicBezTo>
                        <a:cubicBezTo>
                          <a:pt x="160" y="245"/>
                          <a:pt x="160" y="245"/>
                          <a:pt x="160" y="245"/>
                        </a:cubicBezTo>
                        <a:cubicBezTo>
                          <a:pt x="149" y="245"/>
                          <a:pt x="149" y="245"/>
                          <a:pt x="149" y="245"/>
                        </a:cubicBezTo>
                        <a:cubicBezTo>
                          <a:pt x="143" y="245"/>
                          <a:pt x="138" y="250"/>
                          <a:pt x="138" y="256"/>
                        </a:cubicBezTo>
                        <a:cubicBezTo>
                          <a:pt x="138" y="405"/>
                          <a:pt x="138" y="405"/>
                          <a:pt x="138" y="405"/>
                        </a:cubicBezTo>
                        <a:cubicBezTo>
                          <a:pt x="138" y="411"/>
                          <a:pt x="143" y="416"/>
                          <a:pt x="149" y="416"/>
                        </a:cubicBezTo>
                        <a:cubicBezTo>
                          <a:pt x="362" y="416"/>
                          <a:pt x="362" y="416"/>
                          <a:pt x="362" y="416"/>
                        </a:cubicBezTo>
                        <a:cubicBezTo>
                          <a:pt x="368" y="416"/>
                          <a:pt x="373" y="411"/>
                          <a:pt x="373" y="405"/>
                        </a:cubicBezTo>
                        <a:lnTo>
                          <a:pt x="373" y="256"/>
                        </a:lnTo>
                        <a:close/>
                      </a:path>
                    </a:pathLst>
                  </a:custGeom>
                  <a:solidFill>
                    <a:srgbClr val="0076A8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>
                      <a:defRPr/>
                    </a:pPr>
                    <a:endParaRPr lang="en-GB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4713981" y="5231844"/>
                  <a:ext cx="4138538" cy="6873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2000" b="1" dirty="0">
                      <a:solidFill>
                        <a:srgbClr val="00A3E0"/>
                      </a:solidFill>
                    </a:rPr>
                    <a:t>Security</a:t>
                  </a:r>
                </a:p>
                <a:p>
                  <a:pPr defTabSz="685800">
                    <a:defRPr/>
                  </a:pPr>
                  <a:endParaRPr lang="en-US" sz="750" b="1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2" name="Oval 41"/>
            <p:cNvSpPr/>
            <p:nvPr/>
          </p:nvSpPr>
          <p:spPr bwMode="gray">
            <a:xfrm>
              <a:off x="2520253" y="5401177"/>
              <a:ext cx="95466" cy="95466"/>
            </a:xfrm>
            <a:prstGeom prst="ellipse">
              <a:avLst/>
            </a:prstGeom>
            <a:solidFill>
              <a:srgbClr val="0076A8"/>
            </a:solidFill>
            <a:ln w="34925" algn="ctr">
              <a:solidFill>
                <a:srgbClr val="0076A8"/>
              </a:solidFill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C0A463EA-FF10-0040-B5BA-FAA2A467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1336802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225</Words>
  <Application>Microsoft Office PowerPoint</Application>
  <PresentationFormat>Widescreen</PresentationFormat>
  <Paragraphs>60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 Theme</vt:lpstr>
      <vt:lpstr>Payroll Management System </vt:lpstr>
      <vt:lpstr>Project Specifications</vt:lpstr>
      <vt:lpstr>  </vt:lpstr>
      <vt:lpstr>Folders Structure</vt:lpstr>
      <vt:lpstr>Database Tables</vt:lpstr>
      <vt:lpstr>SELF EXPLORATION 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         Aman Dubey Janani Chennupati Ayush Tripathy</dc:title>
  <dc:creator>Dubey, Aman</dc:creator>
  <cp:lastModifiedBy>Tripathy, Ayush</cp:lastModifiedBy>
  <cp:revision>24</cp:revision>
  <dcterms:created xsi:type="dcterms:W3CDTF">2022-09-08T16:56:11Z</dcterms:created>
  <dcterms:modified xsi:type="dcterms:W3CDTF">2022-09-09T05:26:17Z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2022-09-08T16:56:11Z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1bf6ee92-b3bc-482d-b698-0d6ad5318fa3</vt:lpwstr>
  </property>
  <property fmtid="{D5CDD505-2E9C-101B-9397-08002B2CF9AE}" pid="8" name="MSIP_Label_ea60d57e-af5b-4752-ac57-3e4f28ca11dc_ContentBits">
    <vt:lpwstr>0</vt:lpwstr>
  </property>
</Properties>
</file>