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E85"/>
    <a:srgbClr val="10EEC9"/>
    <a:srgbClr val="B4E5A2"/>
    <a:srgbClr val="FCFF81"/>
    <a:srgbClr val="156082"/>
    <a:srgbClr val="FF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6FDF9-F23D-48C1-854B-5EE64592FED6}" v="7" dt="2025-01-07T13:32:20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tadtfeld" userId="7e695269987144e5" providerId="LiveId" clId="{055BA477-D279-4748-ADB5-E1B4BBCA5B92}"/>
    <pc:docChg chg="undo custSel addSld delSld modSld">
      <pc:chgData name="Tobias Stadtfeld" userId="7e695269987144e5" providerId="LiveId" clId="{055BA477-D279-4748-ADB5-E1B4BBCA5B92}" dt="2024-12-09T20:44:39.862" v="3188" actId="207"/>
      <pc:docMkLst>
        <pc:docMk/>
      </pc:docMkLst>
      <pc:sldChg chg="addSp delSp modSp new mod setBg">
        <pc:chgData name="Tobias Stadtfeld" userId="7e695269987144e5" providerId="LiveId" clId="{055BA477-D279-4748-ADB5-E1B4BBCA5B92}" dt="2024-12-09T20:38:14.405" v="3141" actId="207"/>
        <pc:sldMkLst>
          <pc:docMk/>
          <pc:sldMk cId="940174068" sldId="256"/>
        </pc:sldMkLst>
        <pc:spChg chg="add mod ord">
          <ac:chgData name="Tobias Stadtfeld" userId="7e695269987144e5" providerId="LiveId" clId="{055BA477-D279-4748-ADB5-E1B4BBCA5B92}" dt="2024-11-05T19:57:20.186" v="2074" actId="1076"/>
          <ac:spMkLst>
            <pc:docMk/>
            <pc:sldMk cId="940174068" sldId="256"/>
            <ac:spMk id="2" creationId="{3D91CF1E-AC96-F5ED-735A-B24C5F485FDB}"/>
          </ac:spMkLst>
        </pc:spChg>
        <pc:spChg chg="add mod">
          <ac:chgData name="Tobias Stadtfeld" userId="7e695269987144e5" providerId="LiveId" clId="{055BA477-D279-4748-ADB5-E1B4BBCA5B92}" dt="2024-11-05T19:56:50.970" v="2072" actId="1076"/>
          <ac:spMkLst>
            <pc:docMk/>
            <pc:sldMk cId="940174068" sldId="256"/>
            <ac:spMk id="7" creationId="{B4A4419C-1B1E-03AD-3468-B425D1EA5684}"/>
          </ac:spMkLst>
        </pc:spChg>
        <pc:spChg chg="add mod ord">
          <ac:chgData name="Tobias Stadtfeld" userId="7e695269987144e5" providerId="LiveId" clId="{055BA477-D279-4748-ADB5-E1B4BBCA5B92}" dt="2024-11-04T22:18:14.907" v="1621" actId="207"/>
          <ac:spMkLst>
            <pc:docMk/>
            <pc:sldMk cId="940174068" sldId="256"/>
            <ac:spMk id="10" creationId="{2A706FA0-765D-2947-AC81-9614626AA95F}"/>
          </ac:spMkLst>
        </pc:spChg>
        <pc:spChg chg="add mod">
          <ac:chgData name="Tobias Stadtfeld" userId="7e695269987144e5" providerId="LiveId" clId="{055BA477-D279-4748-ADB5-E1B4BBCA5B92}" dt="2024-11-04T10:00:46.905" v="1325" actId="1076"/>
          <ac:spMkLst>
            <pc:docMk/>
            <pc:sldMk cId="940174068" sldId="256"/>
            <ac:spMk id="11" creationId="{89F33A5E-D590-6603-B6C7-FA657C7FBF18}"/>
          </ac:spMkLst>
        </pc:spChg>
        <pc:spChg chg="add mod">
          <ac:chgData name="Tobias Stadtfeld" userId="7e695269987144e5" providerId="LiveId" clId="{055BA477-D279-4748-ADB5-E1B4BBCA5B92}" dt="2024-11-05T19:55:55.416" v="2060" actId="20577"/>
          <ac:spMkLst>
            <pc:docMk/>
            <pc:sldMk cId="940174068" sldId="256"/>
            <ac:spMk id="12" creationId="{7485336E-21C4-07EB-5CDC-A62C488A8D66}"/>
          </ac:spMkLst>
        </pc:spChg>
        <pc:spChg chg="add mod">
          <ac:chgData name="Tobias Stadtfeld" userId="7e695269987144e5" providerId="LiveId" clId="{055BA477-D279-4748-ADB5-E1B4BBCA5B92}" dt="2024-12-09T20:38:06.851" v="3140" actId="207"/>
          <ac:spMkLst>
            <pc:docMk/>
            <pc:sldMk cId="940174068" sldId="256"/>
            <ac:spMk id="13" creationId="{58FA1DCE-395C-22AF-8B31-BAEA3248BA53}"/>
          </ac:spMkLst>
        </pc:spChg>
        <pc:spChg chg="add mod">
          <ac:chgData name="Tobias Stadtfeld" userId="7e695269987144e5" providerId="LiveId" clId="{055BA477-D279-4748-ADB5-E1B4BBCA5B92}" dt="2024-11-05T19:47:06.409" v="1887" actId="20577"/>
          <ac:spMkLst>
            <pc:docMk/>
            <pc:sldMk cId="940174068" sldId="256"/>
            <ac:spMk id="14" creationId="{5EA3B749-EC0A-9873-7744-724921C4DE09}"/>
          </ac:spMkLst>
        </pc:spChg>
        <pc:spChg chg="add mod ord">
          <ac:chgData name="Tobias Stadtfeld" userId="7e695269987144e5" providerId="LiveId" clId="{055BA477-D279-4748-ADB5-E1B4BBCA5B92}" dt="2024-11-03T17:36:48.145" v="1275" actId="14100"/>
          <ac:spMkLst>
            <pc:docMk/>
            <pc:sldMk cId="940174068" sldId="256"/>
            <ac:spMk id="15" creationId="{925FFEBB-D5AB-DC29-CD52-178B94EA01E8}"/>
          </ac:spMkLst>
        </pc:spChg>
        <pc:spChg chg="add mod">
          <ac:chgData name="Tobias Stadtfeld" userId="7e695269987144e5" providerId="LiveId" clId="{055BA477-D279-4748-ADB5-E1B4BBCA5B92}" dt="2024-12-09T20:38:14.405" v="3141" actId="207"/>
          <ac:spMkLst>
            <pc:docMk/>
            <pc:sldMk cId="940174068" sldId="256"/>
            <ac:spMk id="17" creationId="{9EAF2A13-5497-CD7E-9817-E8149E38A224}"/>
          </ac:spMkLst>
        </pc:spChg>
        <pc:spChg chg="add mod">
          <ac:chgData name="Tobias Stadtfeld" userId="7e695269987144e5" providerId="LiveId" clId="{055BA477-D279-4748-ADB5-E1B4BBCA5B92}" dt="2024-11-22T08:01:48.472" v="3053" actId="1076"/>
          <ac:spMkLst>
            <pc:docMk/>
            <pc:sldMk cId="940174068" sldId="256"/>
            <ac:spMk id="31" creationId="{CDA42F3F-C257-650C-62BE-D465566F1874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32" creationId="{35C722B9-C6A5-665B-D012-6A7E437A1958}"/>
          </ac:spMkLst>
        </pc:spChg>
        <pc:spChg chg="add mod">
          <ac:chgData name="Tobias Stadtfeld" userId="7e695269987144e5" providerId="LiveId" clId="{055BA477-D279-4748-ADB5-E1B4BBCA5B92}" dt="2024-11-22T08:01:53.950" v="3054" actId="1076"/>
          <ac:spMkLst>
            <pc:docMk/>
            <pc:sldMk cId="940174068" sldId="256"/>
            <ac:spMk id="38" creationId="{85127C11-E6AA-7C15-B9B4-A165493E1098}"/>
          </ac:spMkLst>
        </pc:spChg>
        <pc:spChg chg="add mod">
          <ac:chgData name="Tobias Stadtfeld" userId="7e695269987144e5" providerId="LiveId" clId="{055BA477-D279-4748-ADB5-E1B4BBCA5B92}" dt="2024-11-05T19:43:58.496" v="1841" actId="1076"/>
          <ac:spMkLst>
            <pc:docMk/>
            <pc:sldMk cId="940174068" sldId="256"/>
            <ac:spMk id="39" creationId="{BE50B838-3B8B-3D8C-4275-54488EB0AE6C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48" creationId="{2EA41606-971F-3883-B0A3-52AC8E87348F}"/>
          </ac:spMkLst>
        </pc:spChg>
        <pc:spChg chg="add mod">
          <ac:chgData name="Tobias Stadtfeld" userId="7e695269987144e5" providerId="LiveId" clId="{055BA477-D279-4748-ADB5-E1B4BBCA5B92}" dt="2024-11-03T13:56:53.252" v="929" actId="1076"/>
          <ac:spMkLst>
            <pc:docMk/>
            <pc:sldMk cId="940174068" sldId="256"/>
            <ac:spMk id="54" creationId="{1D84BE6A-CCC2-7B00-8309-2B31AAC9052D}"/>
          </ac:spMkLst>
        </pc:spChg>
        <pc:spChg chg="add mod">
          <ac:chgData name="Tobias Stadtfeld" userId="7e695269987144e5" providerId="LiveId" clId="{055BA477-D279-4748-ADB5-E1B4BBCA5B92}" dt="2024-11-03T13:56:53.252" v="929" actId="1076"/>
          <ac:spMkLst>
            <pc:docMk/>
            <pc:sldMk cId="940174068" sldId="256"/>
            <ac:spMk id="55" creationId="{C6D9724A-99EE-0380-5E94-BDCCA44A9A0E}"/>
          </ac:spMkLst>
        </pc:spChg>
        <pc:spChg chg="add mod ord">
          <ac:chgData name="Tobias Stadtfeld" userId="7e695269987144e5" providerId="LiveId" clId="{055BA477-D279-4748-ADB5-E1B4BBCA5B92}" dt="2024-11-04T22:37:14.820" v="1793" actId="171"/>
          <ac:spMkLst>
            <pc:docMk/>
            <pc:sldMk cId="940174068" sldId="256"/>
            <ac:spMk id="57" creationId="{97C59C38-D187-7450-F2FA-7552120DDE2E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58" creationId="{4E65B7E3-36FD-178F-A909-C45302EA0A79}"/>
          </ac:spMkLst>
        </pc:spChg>
        <pc:spChg chg="add mod">
          <ac:chgData name="Tobias Stadtfeld" userId="7e695269987144e5" providerId="LiveId" clId="{055BA477-D279-4748-ADB5-E1B4BBCA5B92}" dt="2024-11-04T22:36:04.561" v="1781" actId="1076"/>
          <ac:spMkLst>
            <pc:docMk/>
            <pc:sldMk cId="940174068" sldId="256"/>
            <ac:spMk id="59" creationId="{078C762E-C0CB-D98A-2617-FACEBCA21531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63" creationId="{DF2B34ED-F7FF-46DB-F8D0-A72876C9B021}"/>
          </ac:spMkLst>
        </pc:spChg>
        <pc:spChg chg="add mod">
          <ac:chgData name="Tobias Stadtfeld" userId="7e695269987144e5" providerId="LiveId" clId="{055BA477-D279-4748-ADB5-E1B4BBCA5B92}" dt="2024-11-05T19:48:17.233" v="1907" actId="20577"/>
          <ac:spMkLst>
            <pc:docMk/>
            <pc:sldMk cId="940174068" sldId="256"/>
            <ac:spMk id="65" creationId="{EDD74E24-B302-79CB-2C01-A14A65CE3373}"/>
          </ac:spMkLst>
        </pc:spChg>
        <pc:spChg chg="add mod ord">
          <ac:chgData name="Tobias Stadtfeld" userId="7e695269987144e5" providerId="LiveId" clId="{055BA477-D279-4748-ADB5-E1B4BBCA5B92}" dt="2024-11-22T08:02:02.246" v="3055" actId="14100"/>
          <ac:spMkLst>
            <pc:docMk/>
            <pc:sldMk cId="940174068" sldId="256"/>
            <ac:spMk id="77" creationId="{78600EA7-DD5F-8CA4-062D-D4579D2A719B}"/>
          </ac:spMkLst>
        </pc:spChg>
        <pc:picChg chg="add mod">
          <ac:chgData name="Tobias Stadtfeld" userId="7e695269987144e5" providerId="LiveId" clId="{055BA477-D279-4748-ADB5-E1B4BBCA5B92}" dt="2024-11-04T22:19:07.112" v="1624" actId="1076"/>
          <ac:picMkLst>
            <pc:docMk/>
            <pc:sldMk cId="940174068" sldId="256"/>
            <ac:picMk id="9" creationId="{4072BCAA-73EB-3AB0-D8DA-6C61E245397B}"/>
          </ac:picMkLst>
        </pc:picChg>
        <pc:cxnChg chg="add mod or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8" creationId="{D969B058-096F-8948-E79A-6C9323D5768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18" creationId="{633C4CF6-439D-3CE3-34D5-8883DAF5DBA1}"/>
          </ac:cxnSpMkLst>
        </pc:cxnChg>
        <pc:cxnChg chg="add mod">
          <ac:chgData name="Tobias Stadtfeld" userId="7e695269987144e5" providerId="LiveId" clId="{055BA477-D279-4748-ADB5-E1B4BBCA5B92}" dt="2024-11-22T07:27:54.865" v="2762" actId="14100"/>
          <ac:cxnSpMkLst>
            <pc:docMk/>
            <pc:sldMk cId="940174068" sldId="256"/>
            <ac:cxnSpMk id="19" creationId="{F2278F18-45D2-9EC7-9DE1-95B1D064B501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1" creationId="{ED02E3B6-8A27-425D-A7FC-7472FF441F7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4" creationId="{4193294A-480E-EBDC-F2C1-FA220042198F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8" creationId="{7D91D59F-BB9D-B001-EC0F-63C3EEB4E708}"/>
          </ac:cxnSpMkLst>
        </pc:cxnChg>
        <pc:cxnChg chg="add mod">
          <ac:chgData name="Tobias Stadtfeld" userId="7e695269987144e5" providerId="LiveId" clId="{055BA477-D279-4748-ADB5-E1B4BBCA5B92}" dt="2024-11-22T08:01:53.950" v="3054" actId="1076"/>
          <ac:cxnSpMkLst>
            <pc:docMk/>
            <pc:sldMk cId="940174068" sldId="256"/>
            <ac:cxnSpMk id="33" creationId="{9DF14478-2CEA-F27B-99E4-EB76477E67F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40" creationId="{DA8C1CC5-3321-DC54-F775-59DDF730CA0F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60" creationId="{39104D46-6D56-8724-1B74-95227AF64489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64" creationId="{C4F9B0A3-6870-06F1-E399-C02186BA6FAC}"/>
          </ac:cxnSpMkLst>
        </pc:cxnChg>
        <pc:cxnChg chg="add mod">
          <ac:chgData name="Tobias Stadtfeld" userId="7e695269987144e5" providerId="LiveId" clId="{055BA477-D279-4748-ADB5-E1B4BBCA5B92}" dt="2024-11-22T07:27:26.913" v="2761" actId="14100"/>
          <ac:cxnSpMkLst>
            <pc:docMk/>
            <pc:sldMk cId="940174068" sldId="256"/>
            <ac:cxnSpMk id="66" creationId="{C8F513A0-AC60-2BC6-4CCF-5952A3A8A7A8}"/>
          </ac:cxnSpMkLst>
        </pc:cxnChg>
      </pc:sldChg>
      <pc:sldChg chg="new del">
        <pc:chgData name="Tobias Stadtfeld" userId="7e695269987144e5" providerId="LiveId" clId="{055BA477-D279-4748-ADB5-E1B4BBCA5B92}" dt="2024-11-22T05:55:32.021" v="2080" actId="47"/>
        <pc:sldMkLst>
          <pc:docMk/>
          <pc:sldMk cId="1015587695" sldId="257"/>
        </pc:sldMkLst>
      </pc:sldChg>
      <pc:sldChg chg="addSp delSp modSp add mod setBg">
        <pc:chgData name="Tobias Stadtfeld" userId="7e695269987144e5" providerId="LiveId" clId="{055BA477-D279-4748-ADB5-E1B4BBCA5B92}" dt="2024-12-09T20:44:39.862" v="3188" actId="207"/>
        <pc:sldMkLst>
          <pc:docMk/>
          <pc:sldMk cId="2702369679" sldId="258"/>
        </pc:sldMkLst>
        <pc:spChg chg="add mod ord">
          <ac:chgData name="Tobias Stadtfeld" userId="7e695269987144e5" providerId="LiveId" clId="{055BA477-D279-4748-ADB5-E1B4BBCA5B92}" dt="2024-12-09T20:43:18.661" v="3186" actId="207"/>
          <ac:spMkLst>
            <pc:docMk/>
            <pc:sldMk cId="2702369679" sldId="258"/>
            <ac:spMk id="3" creationId="{9F4BD50F-DAAD-E227-ACC3-7F1B68151ABB}"/>
          </ac:spMkLst>
        </pc:spChg>
        <pc:spChg chg="add mod ord">
          <ac:chgData name="Tobias Stadtfeld" userId="7e695269987144e5" providerId="LiveId" clId="{055BA477-D279-4748-ADB5-E1B4BBCA5B92}" dt="2024-12-09T20:44:39.862" v="3188" actId="207"/>
          <ac:spMkLst>
            <pc:docMk/>
            <pc:sldMk cId="2702369679" sldId="258"/>
            <ac:spMk id="4" creationId="{74B580F2-60B3-F075-06CB-2F3C2E2FAD63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5" creationId="{14D4DCAF-2CA7-583E-150C-2B64EC9A7DCD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6" creationId="{73614A69-4023-11A7-3A54-598F87ABCAA7}"/>
          </ac:spMkLst>
        </pc:spChg>
        <pc:spChg chg="add mod">
          <ac:chgData name="Tobias Stadtfeld" userId="7e695269987144e5" providerId="LiveId" clId="{055BA477-D279-4748-ADB5-E1B4BBCA5B92}" dt="2024-12-09T20:42:09.993" v="3164" actId="20577"/>
          <ac:spMkLst>
            <pc:docMk/>
            <pc:sldMk cId="2702369679" sldId="258"/>
            <ac:spMk id="14" creationId="{CE2D1E07-BB4F-4569-E5E8-86FC82DC5E6C}"/>
          </ac:spMkLst>
        </pc:spChg>
        <pc:spChg chg="add mod ord">
          <ac:chgData name="Tobias Stadtfeld" userId="7e695269987144e5" providerId="LiveId" clId="{055BA477-D279-4748-ADB5-E1B4BBCA5B92}" dt="2024-11-22T06:09:34.072" v="2260" actId="208"/>
          <ac:spMkLst>
            <pc:docMk/>
            <pc:sldMk cId="2702369679" sldId="258"/>
            <ac:spMk id="16" creationId="{44810813-48FF-DE21-9D6A-6E1AA5000531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18" creationId="{679D1503-3D60-3851-F097-CC5928013452}"/>
          </ac:spMkLst>
        </pc:spChg>
        <pc:spChg chg="add mod ord">
          <ac:chgData name="Tobias Stadtfeld" userId="7e695269987144e5" providerId="LiveId" clId="{055BA477-D279-4748-ADB5-E1B4BBCA5B92}" dt="2024-11-22T06:09:34.072" v="2260" actId="208"/>
          <ac:spMkLst>
            <pc:docMk/>
            <pc:sldMk cId="2702369679" sldId="258"/>
            <ac:spMk id="20" creationId="{27B9F355-E0B0-2934-FF2D-CFE9F59345F9}"/>
          </ac:spMkLst>
        </pc:spChg>
        <pc:spChg chg="add mod">
          <ac:chgData name="Tobias Stadtfeld" userId="7e695269987144e5" providerId="LiveId" clId="{055BA477-D279-4748-ADB5-E1B4BBCA5B92}" dt="2024-11-22T07:26:16.766" v="2747" actId="20577"/>
          <ac:spMkLst>
            <pc:docMk/>
            <pc:sldMk cId="2702369679" sldId="258"/>
            <ac:spMk id="22" creationId="{35890F66-E37D-3902-6955-26D586F1C0BB}"/>
          </ac:spMkLst>
        </pc:spChg>
        <pc:spChg chg="add mod">
          <ac:chgData name="Tobias Stadtfeld" userId="7e695269987144e5" providerId="LiveId" clId="{055BA477-D279-4748-ADB5-E1B4BBCA5B92}" dt="2024-11-22T07:26:22.309" v="2752" actId="20577"/>
          <ac:spMkLst>
            <pc:docMk/>
            <pc:sldMk cId="2702369679" sldId="258"/>
            <ac:spMk id="27" creationId="{801DD11F-DFCD-4507-0CE0-8CF5C2DF6D1D}"/>
          </ac:spMkLst>
        </pc:spChg>
        <pc:spChg chg="add mod">
          <ac:chgData name="Tobias Stadtfeld" userId="7e695269987144e5" providerId="LiveId" clId="{055BA477-D279-4748-ADB5-E1B4BBCA5B92}" dt="2024-12-09T20:42:42.793" v="3185" actId="6549"/>
          <ac:spMkLst>
            <pc:docMk/>
            <pc:sldMk cId="2702369679" sldId="258"/>
            <ac:spMk id="32" creationId="{0E075B43-16AE-D968-4E32-5DB18C8DF318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35" creationId="{3E73BCC8-790A-6F51-09B2-35E1E5995D6B}"/>
          </ac:spMkLst>
        </pc:spChg>
        <pc:spChg chg="add mod ord">
          <ac:chgData name="Tobias Stadtfeld" userId="7e695269987144e5" providerId="LiveId" clId="{055BA477-D279-4748-ADB5-E1B4BBCA5B92}" dt="2024-11-22T07:12:18.550" v="2703" actId="207"/>
          <ac:spMkLst>
            <pc:docMk/>
            <pc:sldMk cId="2702369679" sldId="258"/>
            <ac:spMk id="38" creationId="{6615A6F7-A257-D832-A811-9C372B742269}"/>
          </ac:spMkLst>
        </pc:spChg>
        <pc:spChg chg="add mod">
          <ac:chgData name="Tobias Stadtfeld" userId="7e695269987144e5" providerId="LiveId" clId="{055BA477-D279-4748-ADB5-E1B4BBCA5B92}" dt="2024-11-22T06:47:19.314" v="2441" actId="1076"/>
          <ac:spMkLst>
            <pc:docMk/>
            <pc:sldMk cId="2702369679" sldId="258"/>
            <ac:spMk id="39" creationId="{07F5CE68-B7E3-B012-307C-EC5A11A2AFC9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40" creationId="{71B491CE-0EEC-974D-F3D3-A160D17DC035}"/>
          </ac:spMkLst>
        </pc:spChg>
        <pc:spChg chg="add mod">
          <ac:chgData name="Tobias Stadtfeld" userId="7e695269987144e5" providerId="LiveId" clId="{055BA477-D279-4748-ADB5-E1B4BBCA5B92}" dt="2024-11-22T06:48:54.302" v="2539" actId="207"/>
          <ac:spMkLst>
            <pc:docMk/>
            <pc:sldMk cId="2702369679" sldId="258"/>
            <ac:spMk id="47" creationId="{53120861-858B-5421-CDB7-8FEA42348CE1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49" creationId="{449B9F20-FD02-4C88-0CFB-F94687207FB7}"/>
          </ac:spMkLst>
        </pc:spChg>
        <pc:spChg chg="add mod">
          <ac:chgData name="Tobias Stadtfeld" userId="7e695269987144e5" providerId="LiveId" clId="{055BA477-D279-4748-ADB5-E1B4BBCA5B92}" dt="2024-11-22T06:49:02.691" v="2540" actId="207"/>
          <ac:spMkLst>
            <pc:docMk/>
            <pc:sldMk cId="2702369679" sldId="258"/>
            <ac:spMk id="52" creationId="{A86FCF00-D0EC-F96A-38EB-44B3ECC6FD07}"/>
          </ac:spMkLst>
        </pc:spChg>
        <pc:spChg chg="add mod">
          <ac:chgData name="Tobias Stadtfeld" userId="7e695269987144e5" providerId="LiveId" clId="{055BA477-D279-4748-ADB5-E1B4BBCA5B92}" dt="2024-11-22T06:50:04.292" v="2544" actId="1076"/>
          <ac:spMkLst>
            <pc:docMk/>
            <pc:sldMk cId="2702369679" sldId="258"/>
            <ac:spMk id="53" creationId="{D7EBC5F7-8C1C-3892-3C14-BEA8BA73103C}"/>
          </ac:spMkLst>
        </pc:spChg>
        <pc:spChg chg="add mod ord">
          <ac:chgData name="Tobias Stadtfeld" userId="7e695269987144e5" providerId="LiveId" clId="{055BA477-D279-4748-ADB5-E1B4BBCA5B92}" dt="2024-11-22T07:12:29.303" v="2705" actId="166"/>
          <ac:spMkLst>
            <pc:docMk/>
            <pc:sldMk cId="2702369679" sldId="258"/>
            <ac:spMk id="55" creationId="{5B8E4209-6C54-A1A1-9071-A244BC8DC146}"/>
          </ac:spMkLst>
        </pc:spChg>
        <pc:spChg chg="add mod">
          <ac:chgData name="Tobias Stadtfeld" userId="7e695269987144e5" providerId="LiveId" clId="{055BA477-D279-4748-ADB5-E1B4BBCA5B92}" dt="2024-11-22T06:50:18.623" v="2552" actId="1076"/>
          <ac:spMkLst>
            <pc:docMk/>
            <pc:sldMk cId="2702369679" sldId="258"/>
            <ac:spMk id="56" creationId="{CC1A7CA5-D356-AC77-8F25-EA4480819DC9}"/>
          </ac:spMkLst>
        </pc:spChg>
        <pc:spChg chg="add mod">
          <ac:chgData name="Tobias Stadtfeld" userId="7e695269987144e5" providerId="LiveId" clId="{055BA477-D279-4748-ADB5-E1B4BBCA5B92}" dt="2024-11-22T07:26:28.438" v="2754" actId="20577"/>
          <ac:spMkLst>
            <pc:docMk/>
            <pc:sldMk cId="2702369679" sldId="258"/>
            <ac:spMk id="64" creationId="{DB86E1A0-1944-AA4B-5F76-C0837D260F35}"/>
          </ac:spMkLst>
        </pc:spChg>
        <pc:spChg chg="add mod">
          <ac:chgData name="Tobias Stadtfeld" userId="7e695269987144e5" providerId="LiveId" clId="{055BA477-D279-4748-ADB5-E1B4BBCA5B92}" dt="2024-11-22T07:26:39.630" v="2760" actId="20577"/>
          <ac:spMkLst>
            <pc:docMk/>
            <pc:sldMk cId="2702369679" sldId="258"/>
            <ac:spMk id="65" creationId="{7D5F00C4-9E17-8E2F-749A-9E22E6B9FB77}"/>
          </ac:spMkLst>
        </pc:spChg>
        <pc:cxnChg chg="add mod">
          <ac:chgData name="Tobias Stadtfeld" userId="7e695269987144e5" providerId="LiveId" clId="{055BA477-D279-4748-ADB5-E1B4BBCA5B92}" dt="2024-12-09T20:41:59.213" v="3153" actId="20577"/>
          <ac:cxnSpMkLst>
            <pc:docMk/>
            <pc:sldMk cId="2702369679" sldId="258"/>
            <ac:cxnSpMk id="9" creationId="{8EF5F964-FD33-D84D-86FA-5DFD72A6B5B6}"/>
          </ac:cxnSpMkLst>
        </pc:cxnChg>
        <pc:cxnChg chg="add mod">
          <ac:chgData name="Tobias Stadtfeld" userId="7e695269987144e5" providerId="LiveId" clId="{055BA477-D279-4748-ADB5-E1B4BBCA5B92}" dt="2024-12-09T20:42:42.793" v="3185" actId="6549"/>
          <ac:cxnSpMkLst>
            <pc:docMk/>
            <pc:sldMk cId="2702369679" sldId="258"/>
            <ac:cxnSpMk id="11" creationId="{5A89E0D2-BAD5-6C1D-801C-F4AACC8824FA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19" creationId="{FE5325F8-D7C0-4D27-4126-EF99A7850380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23" creationId="{EB76B5A0-FF80-ADAF-ABED-73542DD6044C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29" creationId="{D64ADBB7-5168-BFC1-3CA9-4DE825E154C1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36" creationId="{E387C57D-A53B-E22E-66C1-EAC8CBBFA7A2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41" creationId="{7C7A5733-3233-1E1E-5D91-C85B5DC84DDD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45" creationId="{3D1DA6FB-680C-934D-7ED0-409BD3CD48EA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58" creationId="{46A4A85B-776E-45C3-B275-47BC3A7F0BA5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61" creationId="{7AB23E59-27B5-B8EF-B8D2-828117A5B96C}"/>
          </ac:cxnSpMkLst>
        </pc:cxnChg>
      </pc:sldChg>
      <pc:sldChg chg="addSp delSp modSp new mod setBg delDesignElem">
        <pc:chgData name="Tobias Stadtfeld" userId="7e695269987144e5" providerId="LiveId" clId="{055BA477-D279-4748-ADB5-E1B4BBCA5B92}" dt="2024-11-22T08:01:01.236" v="3051" actId="20577"/>
        <pc:sldMkLst>
          <pc:docMk/>
          <pc:sldMk cId="840078680" sldId="259"/>
        </pc:sldMkLst>
        <pc:spChg chg="add mod ord">
          <ac:chgData name="Tobias Stadtfeld" userId="7e695269987144e5" providerId="LiveId" clId="{055BA477-D279-4748-ADB5-E1B4BBCA5B92}" dt="2024-11-22T08:01:01.236" v="3051" actId="20577"/>
          <ac:spMkLst>
            <pc:docMk/>
            <pc:sldMk cId="840078680" sldId="259"/>
            <ac:spMk id="4" creationId="{47EE1A41-5F6A-9C19-0C0D-CFD30DFF74D1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9" creationId="{11A3C1DC-B4FC-E586-3064-95830B3B9590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12" creationId="{28C16F1C-BD4F-210A-F748-1F27493E3C54}"/>
          </ac:spMkLst>
        </pc:spChg>
        <pc:spChg chg="add mod ord">
          <ac:chgData name="Tobias Stadtfeld" userId="7e695269987144e5" providerId="LiveId" clId="{055BA477-D279-4748-ADB5-E1B4BBCA5B92}" dt="2024-11-22T07:48:46.871" v="3041" actId="166"/>
          <ac:spMkLst>
            <pc:docMk/>
            <pc:sldMk cId="840078680" sldId="259"/>
            <ac:spMk id="18" creationId="{E4D375FE-10C7-0FFD-7C56-46A44C357BD0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19" creationId="{DDF8D875-62BC-434A-8BC4-E424BDBF726C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24" creationId="{FBFB13DB-E4D1-3048-35FB-A31C45E38FB2}"/>
          </ac:spMkLst>
        </pc:spChg>
        <pc:spChg chg="add mod">
          <ac:chgData name="Tobias Stadtfeld" userId="7e695269987144e5" providerId="LiveId" clId="{055BA477-D279-4748-ADB5-E1B4BBCA5B92}" dt="2024-11-22T07:43:22.374" v="3013" actId="1076"/>
          <ac:spMkLst>
            <pc:docMk/>
            <pc:sldMk cId="840078680" sldId="259"/>
            <ac:spMk id="28" creationId="{7BE2D2F2-1C4A-4345-5589-2A6C5A019C75}"/>
          </ac:spMkLst>
        </pc:spChg>
        <pc:spChg chg="add mod">
          <ac:chgData name="Tobias Stadtfeld" userId="7e695269987144e5" providerId="LiveId" clId="{055BA477-D279-4748-ADB5-E1B4BBCA5B92}" dt="2024-11-22T07:43:13.749" v="3010" actId="1076"/>
          <ac:spMkLst>
            <pc:docMk/>
            <pc:sldMk cId="840078680" sldId="259"/>
            <ac:spMk id="29" creationId="{BBF203C7-ACA6-1AEC-D14D-5548C506F5BC}"/>
          </ac:spMkLst>
        </pc:spChg>
        <pc:picChg chg="add mod ord">
          <ac:chgData name="Tobias Stadtfeld" userId="7e695269987144e5" providerId="LiveId" clId="{055BA477-D279-4748-ADB5-E1B4BBCA5B92}" dt="2024-11-22T07:43:16.425" v="3012" actId="1076"/>
          <ac:picMkLst>
            <pc:docMk/>
            <pc:sldMk cId="840078680" sldId="259"/>
            <ac:picMk id="1026" creationId="{26306C1D-954D-B4D5-FFD9-25FD518A2A11}"/>
          </ac:picMkLst>
        </pc:picChg>
        <pc:inkChg chg="add">
          <ac:chgData name="Tobias Stadtfeld" userId="7e695269987144e5" providerId="LiveId" clId="{055BA477-D279-4748-ADB5-E1B4BBCA5B92}" dt="2024-11-22T07:44:14.798" v="3014" actId="9405"/>
          <ac:inkMkLst>
            <pc:docMk/>
            <pc:sldMk cId="840078680" sldId="259"/>
            <ac:inkMk id="40" creationId="{FA4BE521-04C2-DD66-4D83-B525FAAE914D}"/>
          </ac:inkMkLst>
        </pc:inkChg>
        <pc:inkChg chg="add">
          <ac:chgData name="Tobias Stadtfeld" userId="7e695269987144e5" providerId="LiveId" clId="{055BA477-D279-4748-ADB5-E1B4BBCA5B92}" dt="2024-11-22T07:45:19.238" v="3021" actId="9405"/>
          <ac:inkMkLst>
            <pc:docMk/>
            <pc:sldMk cId="840078680" sldId="259"/>
            <ac:inkMk id="44" creationId="{27A91773-B16F-9422-7C1E-289F65FBA799}"/>
          </ac:inkMkLst>
        </pc:inkChg>
        <pc:inkChg chg="add">
          <ac:chgData name="Tobias Stadtfeld" userId="7e695269987144e5" providerId="LiveId" clId="{055BA477-D279-4748-ADB5-E1B4BBCA5B92}" dt="2024-11-22T07:45:26.758" v="3022" actId="9405"/>
          <ac:inkMkLst>
            <pc:docMk/>
            <pc:sldMk cId="840078680" sldId="259"/>
            <ac:inkMk id="45" creationId="{585D2968-4F19-9076-F499-B1555836522C}"/>
          </ac:inkMkLst>
        </pc:inkChg>
        <pc:inkChg chg="add">
          <ac:chgData name="Tobias Stadtfeld" userId="7e695269987144e5" providerId="LiveId" clId="{055BA477-D279-4748-ADB5-E1B4BBCA5B92}" dt="2024-11-22T07:45:28.730" v="3023" actId="9405"/>
          <ac:inkMkLst>
            <pc:docMk/>
            <pc:sldMk cId="840078680" sldId="259"/>
            <ac:inkMk id="46" creationId="{B98B776D-B49A-5D9C-387C-9A87183CA018}"/>
          </ac:inkMkLst>
        </pc:inkChg>
        <pc:inkChg chg="add">
          <ac:chgData name="Tobias Stadtfeld" userId="7e695269987144e5" providerId="LiveId" clId="{055BA477-D279-4748-ADB5-E1B4BBCA5B92}" dt="2024-11-22T07:45:38.952" v="3024" actId="9405"/>
          <ac:inkMkLst>
            <pc:docMk/>
            <pc:sldMk cId="840078680" sldId="259"/>
            <ac:inkMk id="47" creationId="{313EDB93-3648-75BA-0BB8-AB2E3F714C27}"/>
          </ac:inkMkLst>
        </pc:ink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7" creationId="{949B4222-21A3-ACC6-6C8B-C8618A0DC3C3}"/>
          </ac:cxnSpMkLst>
        </pc:cxnChg>
        <pc:cxnChg chg="add mod ord">
          <ac:chgData name="Tobias Stadtfeld" userId="7e695269987144e5" providerId="LiveId" clId="{055BA477-D279-4748-ADB5-E1B4BBCA5B92}" dt="2024-11-22T07:48:46.871" v="3041" actId="166"/>
          <ac:cxnSpMkLst>
            <pc:docMk/>
            <pc:sldMk cId="840078680" sldId="259"/>
            <ac:cxnSpMk id="13" creationId="{616448E4-4F95-67CA-7786-06E833A42CF8}"/>
          </ac:cxnSpMkLst>
        </pc:cxn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20" creationId="{B7D9C921-F338-29D9-2590-64DDAE747064}"/>
          </ac:cxnSpMkLst>
        </pc:cxn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25" creationId="{E32D56C6-CE7A-71AF-D45F-C092B4A26E9E}"/>
          </ac:cxnSpMkLst>
        </pc:cxnChg>
        <pc:cxnChg chg="add mod">
          <ac:chgData name="Tobias Stadtfeld" userId="7e695269987144e5" providerId="LiveId" clId="{055BA477-D279-4748-ADB5-E1B4BBCA5B92}" dt="2024-11-22T07:38:43.511" v="2980" actId="1076"/>
          <ac:cxnSpMkLst>
            <pc:docMk/>
            <pc:sldMk cId="840078680" sldId="259"/>
            <ac:cxnSpMk id="30" creationId="{5B618541-9F43-CFAC-C76C-9BFA0F1F5C61}"/>
          </ac:cxnSpMkLst>
        </pc:cxnChg>
        <pc:cxnChg chg="add mod">
          <ac:chgData name="Tobias Stadtfeld" userId="7e695269987144e5" providerId="LiveId" clId="{055BA477-D279-4748-ADB5-E1B4BBCA5B92}" dt="2024-11-22T07:40:34.011" v="2987" actId="1076"/>
          <ac:cxnSpMkLst>
            <pc:docMk/>
            <pc:sldMk cId="840078680" sldId="259"/>
            <ac:cxnSpMk id="32" creationId="{6A1FAAA0-3456-3C07-67B2-0DEF5982AE3C}"/>
          </ac:cxnSpMkLst>
        </pc:cxnChg>
      </pc:sldChg>
      <pc:sldChg chg="addSp delSp modSp new mod">
        <pc:chgData name="Tobias Stadtfeld" userId="7e695269987144e5" providerId="LiveId" clId="{055BA477-D279-4748-ADB5-E1B4BBCA5B92}" dt="2024-11-23T11:36:50.926" v="3086" actId="1076"/>
        <pc:sldMkLst>
          <pc:docMk/>
          <pc:sldMk cId="3962241421" sldId="260"/>
        </pc:sldMkLst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4" creationId="{4D651401-1172-DC7E-7735-47E8A1B58AFF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5" creationId="{6F95DB02-754F-FEA1-2476-5BCEBA6F4EA2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6" creationId="{325A1F77-8213-4F2B-6B26-22EC77DBA266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7" creationId="{3B9437D0-CCF4-7987-E54C-20F9E447573C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8" creationId="{F45C9EEE-A777-8329-A1E5-EC79A3087C1F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9" creationId="{57C32D45-2D57-621B-99EC-861CDFB90B9E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18" creationId="{188331B5-5144-8AD0-6135-5690F5E8F126}"/>
          </ac:spMkLst>
        </pc:sp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0" creationId="{3EA993FD-D984-0012-179A-1807ACCEBFC5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1" creationId="{E8541BFD-3520-EE74-53BD-3DC9F647BB74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2" creationId="{5CFFD42E-A19B-0F79-3F6A-076FC8E01177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3" creationId="{5D70862A-2B04-540E-2B7B-E5557AD5AEF9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4" creationId="{51C37E39-4083-5528-6BB9-FA87AB75E332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5" creationId="{1099A063-45B2-DC30-28A4-6F0ED6AE965F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6" creationId="{355F3C3C-9B98-2674-34C7-78D96E4AD862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7" creationId="{C585C00C-A60B-62A5-CBE2-5DC056D37B7A}"/>
          </ac:cxnSpMkLst>
        </pc:cxnChg>
      </pc:sldChg>
    </pc:docChg>
  </pc:docChgLst>
  <pc:docChgLst>
    <pc:chgData name="Tobias Stadtfeld" userId="7e695269987144e5" providerId="LiveId" clId="{B2A6FDF9-F23D-48C1-854B-5EE64592FED6}"/>
    <pc:docChg chg="custSel addSld modSld">
      <pc:chgData name="Tobias Stadtfeld" userId="7e695269987144e5" providerId="LiveId" clId="{B2A6FDF9-F23D-48C1-854B-5EE64592FED6}" dt="2025-01-07T13:34:29.017" v="221" actId="20577"/>
      <pc:docMkLst>
        <pc:docMk/>
      </pc:docMkLst>
      <pc:sldChg chg="addSp delSp modSp new mod">
        <pc:chgData name="Tobias Stadtfeld" userId="7e695269987144e5" providerId="LiveId" clId="{B2A6FDF9-F23D-48C1-854B-5EE64592FED6}" dt="2025-01-07T13:34:29.017" v="221" actId="20577"/>
        <pc:sldMkLst>
          <pc:docMk/>
          <pc:sldMk cId="435037171" sldId="261"/>
        </pc:sldMkLst>
        <pc:spChg chg="del">
          <ac:chgData name="Tobias Stadtfeld" userId="7e695269987144e5" providerId="LiveId" clId="{B2A6FDF9-F23D-48C1-854B-5EE64592FED6}" dt="2025-01-07T13:25:26.431" v="2" actId="478"/>
          <ac:spMkLst>
            <pc:docMk/>
            <pc:sldMk cId="435037171" sldId="261"/>
            <ac:spMk id="2" creationId="{401E489F-9997-6DB4-8E9C-9BD3C16B0A86}"/>
          </ac:spMkLst>
        </pc:spChg>
        <pc:spChg chg="del">
          <ac:chgData name="Tobias Stadtfeld" userId="7e695269987144e5" providerId="LiveId" clId="{B2A6FDF9-F23D-48C1-854B-5EE64592FED6}" dt="2025-01-07T13:25:25.119" v="1" actId="478"/>
          <ac:spMkLst>
            <pc:docMk/>
            <pc:sldMk cId="435037171" sldId="261"/>
            <ac:spMk id="3" creationId="{006D48AF-A421-1D00-9FCC-F172721D2A84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4" creationId="{2A9F9845-7627-D2DF-C00E-BF0575F69674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5" creationId="{FF150050-D784-A27E-78BC-200892399244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6" creationId="{C90CC78B-B214-96B7-C7D8-5EC5A84D1963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7" creationId="{1C1CD726-D00A-88A5-2E28-938885F5BB3A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20" creationId="{A14D726C-7FEB-6D54-52F2-E15D9A54A552}"/>
          </ac:spMkLst>
        </pc:spChg>
        <pc:spChg chg="add mod">
          <ac:chgData name="Tobias Stadtfeld" userId="7e695269987144e5" providerId="LiveId" clId="{B2A6FDF9-F23D-48C1-854B-5EE64592FED6}" dt="2025-01-07T13:34:29.017" v="221" actId="20577"/>
          <ac:spMkLst>
            <pc:docMk/>
            <pc:sldMk cId="435037171" sldId="261"/>
            <ac:spMk id="54" creationId="{90E89758-9A96-72F1-A134-FFC3AF2470B0}"/>
          </ac:spMkLst>
        </pc:spChg>
        <pc:cxnChg chg="add mod">
          <ac:chgData name="Tobias Stadtfeld" userId="7e695269987144e5" providerId="LiveId" clId="{B2A6FDF9-F23D-48C1-854B-5EE64592FED6}" dt="2025-01-07T13:32:14.054" v="200" actId="1076"/>
          <ac:cxnSpMkLst>
            <pc:docMk/>
            <pc:sldMk cId="435037171" sldId="261"/>
            <ac:cxnSpMk id="9" creationId="{27E5B415-55A2-D1FF-FE93-F02E6E3AB14B}"/>
          </ac:cxnSpMkLst>
        </pc:cxnChg>
        <pc:cxnChg chg="add mod">
          <ac:chgData name="Tobias Stadtfeld" userId="7e695269987144e5" providerId="LiveId" clId="{B2A6FDF9-F23D-48C1-854B-5EE64592FED6}" dt="2025-01-07T13:32:14.054" v="200" actId="1076"/>
          <ac:cxnSpMkLst>
            <pc:docMk/>
            <pc:sldMk cId="435037171" sldId="261"/>
            <ac:cxnSpMk id="10" creationId="{73D5F330-822A-244B-75BD-F81C270D6876}"/>
          </ac:cxnSpMkLst>
        </pc:cxnChg>
        <pc:cxnChg chg="add mod">
          <ac:chgData name="Tobias Stadtfeld" userId="7e695269987144e5" providerId="LiveId" clId="{B2A6FDF9-F23D-48C1-854B-5EE64592FED6}" dt="2025-01-07T13:32:14.054" v="200" actId="1076"/>
          <ac:cxnSpMkLst>
            <pc:docMk/>
            <pc:sldMk cId="435037171" sldId="261"/>
            <ac:cxnSpMk id="13" creationId="{E2B10225-C0EC-4EA0-D1F4-D8B303751169}"/>
          </ac:cxnSpMkLst>
        </pc:cxnChg>
        <pc:cxnChg chg="add del mod">
          <ac:chgData name="Tobias Stadtfeld" userId="7e695269987144e5" providerId="LiveId" clId="{B2A6FDF9-F23D-48C1-854B-5EE64592FED6}" dt="2025-01-07T13:30:27.849" v="144" actId="478"/>
          <ac:cxnSpMkLst>
            <pc:docMk/>
            <pc:sldMk cId="435037171" sldId="261"/>
            <ac:cxnSpMk id="17" creationId="{BACAD6A1-A8D2-ECE7-D649-E4E4BFFDC784}"/>
          </ac:cxnSpMkLst>
        </pc:cxnChg>
        <pc:cxnChg chg="add mod">
          <ac:chgData name="Tobias Stadtfeld" userId="7e695269987144e5" providerId="LiveId" clId="{B2A6FDF9-F23D-48C1-854B-5EE64592FED6}" dt="2025-01-07T13:32:14.054" v="200" actId="1076"/>
          <ac:cxnSpMkLst>
            <pc:docMk/>
            <pc:sldMk cId="435037171" sldId="261"/>
            <ac:cxnSpMk id="49" creationId="{01C69289-4002-7D99-C9AB-7BEBB26630D6}"/>
          </ac:cxnSpMkLst>
        </pc:cxnChg>
        <pc:cxnChg chg="add mod">
          <ac:chgData name="Tobias Stadtfeld" userId="7e695269987144e5" providerId="LiveId" clId="{B2A6FDF9-F23D-48C1-854B-5EE64592FED6}" dt="2025-01-07T13:32:28.147" v="205" actId="14100"/>
          <ac:cxnSpMkLst>
            <pc:docMk/>
            <pc:sldMk cId="435037171" sldId="261"/>
            <ac:cxnSpMk id="55" creationId="{3D892478-FBEB-3271-B8E2-7C026A6BEAC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4:14.7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411 356,'15'-4,"-2"-1,19 1,0 1,64 3,-48 1,-32 0,0 1,1 0,26 8,-24-5,39 6,-51-11,-1 0,-1 1,0 0,0-1,7 3,-11-2,1-1,-1 1,1 0,-1-1,0 1,1 0,-1 0,0 0,0 0,1 0,-1 1,0-1,0 0,0 0,0 1,0-1,-1 0,2 3,0 2,0 1,-1 0,0 0,0 0,0 0,-1 0,0 0,0 0,-1 0,0 0,0 0,-1 0,0-1,0 1,0-1,-1 1,0-1,-7 11,3-6,3-4,0 1,-1-2,0 1,-1 0,1-1,-1 0,-10 7,-1 1,-25 25,32-28,1-2,-2 1,1-1,-1-1,0 0,-1-1,-14 8,-11 1,1 2,-54 37,87-53,0 1,0-1,0 1,0 0,-3 3,6-6,0 1,-1-1,1 1,-1-1,1 1,0-1,-1 0,1 1,0-1,0 1,0-1,-1 1,1-1,0 1,0 0,0-1,0 1,0-1,0 1,0-1,0 1,0-1,0 1,0-1,0 1,0-1,0 1,1 0,-1-1,0 1,0-1,1 0,-1 1,0-1,1 1,-1-1,0 1,1-1,-1 0,1 1,-1-1,0 0,1 1,-1-1,2 1,3 0,0 1,0-1,0 1,0-2,0 1,0 0,8-1,13 2,59 6,148-4,-131-5,181 1,-283-1,1 1,0 0,-1 0,1 0,-1 0,1 0,0 0,-1 1,1-1,-1 0,1 0,-1 0,1 0,-1 1,1-1,-1 0,1 1,-1-1,1 0,-1 1,1-1,0 1,-1-1,0 1,0-1,0 1,0-1,0 1,0-1,0 1,0-1,0 1,0-1,0 1,0-1,0 1,-1-1,1 1,0-1,0 1,0-1,-1 0,1 1,-2 2,-1 1,1-1,-1-1,-5 6,-19 16,20-17,-1 1,0-1,-1-1,0 0,0 0,0 0,-20 8,4-5,0 1,-34 20,12-6,26-15,-41 12,4-2,50-16,5-3,1 1,-1 0,0 0,1 0,-1 0,0 0,1 1,0-1,-1 1,1 0,-3 2,5-4,0 0,0 1,0-1,0 0,0 0,0 0,0 1,0-1,0 0,0 0,0 0,0 0,0 0,0 1,1-1,-1 0,0 0,0 0,0 0,0 0,0 1,0-1,0 0,1 0,-1 0,0 0,0 0,0 0,0 0,0 0,1 0,-1 0,0 1,0-1,0 0,0 0,1 0,-1 0,9 1,-9-1,43 3,60-4,-34-1,-41 2,-8-1,29 3,-47-2,-1 0,1 0,0 1,-1-1,1 0,0 1,-1-1,1 1,-1 0,1-1,-1 1,1 0,-1 0,1 0,-1 0,0 0,0 0,1 1,-1-1,0 0,0 0,0 1,0-1,-1 1,1-1,0 1,0 2,0-1,-1-1,0 1,0 0,0 0,0-1,-1 1,1 0,-1-1,1 1,-1 0,0-1,0 1,0-1,-1 1,1-1,-3 3,0 2,-1-1,-1 0,1 0,-1-1,0 1,0-1,-9 5,-5 2,-25 10,29-14,0-1,0 2,-22 17,26-18,0 0,-1-1,0 0,0 0,-20 5,25-8,-59 27,57-27,0 0,0 1,0 0,-9 8,17-12,0 0,0 1,0 0,0-1,0 1,0 0,0 0,1 0,-1 0,1 0,0 1,-1-1,1 0,0 1,0-1,1 1,-1-1,0 1,1-1,0 1,-1-1,1 6,1-6,0 0,0 0,-1 0,1 0,1 0,-1 0,0 0,0 0,1-1,-1 1,1-1,0 1,-1-1,1 1,3 1,1 1,0 0,0-1,12 5,6 0,1-1,33 4,-52-10,22 5,35 13,-60-18,-1-1,0 1,0 0,1 0,-1 0,0 1,0-1,0 1,0-1,-1 1,1-1,0 1,-1 0,1 0,-1 0,1 0,-1 0,1 2,-1-1,0 0,0 0,-1 0,1 0,-1 0,0-1,0 1,0 0,0 0,0 0,-1 0,0 0,1 0,-3 4,1-1,0 0,-1 0,0 0,-1 0,1-1,-1 1,0-1,-1 0,1 0,-9 7,-2-1,-1 1,-23 11,33-20,-3 2,-6 4,0-1,0 0,-19 6,9-6,1 1,0 1,0 1,1 1,-25 18,3 6,29-22,-34 21,27-21,4-4,1 1,0 1,0 1,-17 17,35-30,-1 1,1-1,-1 1,1-1,0 1,-1 0,1-1,0 1,-1 0,1-1,0 1,0-1,-1 1,1 0,0 0,0-1,0 1,0 0,0-1,0 1,0 0,0-1,0 1,0 0,1 0,-1-1,0 1,0 0,1-1,-1 1,0-1,1 1,-1 0,1-1,-1 1,1-1,-1 1,1-1,-1 1,1-1,-1 0,1 1,-1-1,1 0,1 1,1 1,1 0,0 0,0 0,0 0,8 1,15 1,0-2,1 0,46-4,-15 0,19 3,63-3,-91-5,-38 5,0 0,25-1,-37 3,0 0,0 0,0 0,1 0,-1 0,0 0,0 0,0 0,0 0,0 0,1 0,-1 0,0 0,0 0,0 0,0 0,0 0,0 0,1 0,-1 0,0 0,0 0,0 0,0 0,0 0,0 1,0-1,1 0,-1 0,0 0,0 0,0 0,0 0,0 0,0 0,0 1,0-1,0 0,0 0,0 0,0 0,1 0,-1 0,0 1,0-1,0 0,0 0,0 0,0 0,0 1,-7 6,-17 8,20-13,-26 15,-61 23,51-24,-61 21,50-23,32-9,-21 8,25-8,-20 5,33-9,19-5,8 0,44-15,-55 15,0 0,0 1,19-3,1 1,-31 4,-1 1,1-1,0 1,-1 0,1 0,2 0,-5 0,1 0,-1 0,0 0,0 0,0 0,1 1,-1-1,0 0,0 0,0 0,1 0,-1 0,0 0,0 0,0 1,0-1,1 0,-1 0,0 0,0 0,0 1,0-1,0 0,0 0,1 0,-1 1,0-1,0 0,0 1,0 0,-1 0,1 0,0-1,0 1,0 0,-1-1,1 1,0 0,-1-1,1 1,-1 0,0 0,-4 4,0-1,0 1,0-1,0-1,-1 1,0-1,0 0,0 0,-12 4,-18 9,-11 7,47-23,0 0,0 0,0 0,0 0,0 0,-1 0,1 0,0 0,0 0,0 0,0 0,0 0,0 0,-1 0,1 0,0 0,0 0,0 0,0 0,0 0,0 0,0 1,-1-1,1 0,0 0,0 0,0 0,0 0,0 0,0 0,0 1,0-1,0 0,0 0,0 0,0 0,0 0,0 0,0 1,0-1,0 0,0 0,0 0,0 0,0 0,0 0,0 1,0-1,8 1,14-2,30-7,73-13,-107 16,-1-1,18-8,-28 11,18-9,-18 8,0 0,1 1,14-5,74-12,-47 4,-8 2,-40 14,-1 0,1 0,-1-1,1 1,0 0,-1 0,1-1,-1 1,1 0,-1-1,1 1,-1 0,1-1,-1 1,0-1,1 1,-1-1,0 1,1-1,-1 1,0-1,1 1,-1-1,0 1,0-1,0 0,0 1,1-1,-1 0,0 1,0-2,2-9,6-1,-1 0,1 0,1 1,0 0,1 0,11-9,14-17,-26 28,1 1,0 0,0 0,1 1,0 0,18-8,-12 6,31-21,-26 13,48-40,-65 53,1-1,0 1,0 0,10-5,-9 6,0-1,-1 0,11-9,-7 5,0 1,1 0,17-9,-16 10,0-1,15-12,-26 19,-1 0,0 0,0 0,0 0,1 0,-1 0,0 0,0-1,0 1,0 0,1 0,-1 0,0-1,0 1,0 0,0 0,0 0,0-1,1 1,-1 0,0 0,0 0,0-1,0 1,0 0,0 0,0-1,0 1,0 0,0 0,0 0,0-1,-1 1,-6-4,-16 2,21 2,-10 0,1 1,-1 0,0 1,1 0,-1 1,-17 6,1 2,-36 21,24-15,40-16,0-1,1 0,-1 0,0 0,0 1,0-1,1 0,-1 0,0 0,0 1,1-1,-1 0,0 0,0 0,1 0,-1 0,0 0,1 0,-1 0,0 0,0 0,1 0,-1 0,0 0,1 0,-1 0,0 0,0 0,1 0,13 1,-5-1,0 0,0-1,-1 0,1 0,0-1,-1 0,1-1,-1 0,1 0,-1 0,15-10,51-28,7-5,-68 38,0 1,26-10,-7 4,-8 1,33-21,-50 26,-7 7,0 0,0 0,0 0,0-1,0 1,0 0,0 0,0 0,0 0,0-1,-1 1,1 0,0 0,0 0,0 0,0-1,0 1,0 0,0 0,0 0,-1 0,1 0,0 0,0 0,0-1,0 1,0 0,-1 0,1 0,0 0,-18-3,11 2,4 0,1 1,-1-1,1 1,0-1,-1 0,1 0,0 0,0-1,0 1,0 0,0-1,0 1,-2-4,0 1,1-1,-1 1,1-1,-2-6,-14-19,14 22,0 1,0-1,0 0,1 0,0 0,0-1,1 1,1-1,-1 0,1 0,-1-17,5 14,-1 9,-1 1,1-1,-1 1,1-1,-1 0,0-2,0 5,0 0,0-1,0 1,0 0,0 0,-1-1,1 1,0 0,0 0,0-1,0 1,0 0,0 0,-1 0,1-1,0 1,0 0,0 0,-1 0,1 0,0-1,0 1,0 0,-1 0,1 0,-11 2,-1 4,0 1,0 0,-10 10,11-9,0 0,-1-1,-18 9,-91 40,94-43,19-9,0 0,0 0,-1-1,1 0,-18 3,9-4,-35 5,47-6,-1 1,1-1,0 1,0 0,0 0,1 1,-7 3,10-5,1-1,0 0,-1 0,1 1,-1-1,1 0,-1 1,1-1,0 1,-1-1,1 0,0 1,-1-1,1 1,0-1,0 1,0-1,-1 1,1-1,0 2,0-2,0 0,0 0,1 1,-1-1,0 0,0 0,0 1,1-1,-1 0,0 0,0 0,1 1,-1-1,0 0,1 0,-1 0,0 0,1 0,-1 0,0 1,1-1,-1 0,1 0,23-1,25-9,-1-2,67-26,-52 21,-27 9,103-21,-123 27,0-1,27-10,-25 8,0 0,33-4,-14 3,-33 5,-1 1,1-1,0 1,-1 0,8 1,-11-1,1 0,0 0,0 0,-1 0,1 0,0 1,-1-1,1 0,0 0,0 1,-1-1,1 1,-1-1,1 0,0 1,-1-1,1 1,-1-1,1 1,-1 0,0-1,1 1,-1-1,1 1,-1 0,0-1,0 1,1 0,-1 0,0-1,0 1,0 0,0 0,0-1,0 1,0 1,0 2,-1 1,0-1,0 1,-1-1,1 1,-1-1,0 0,0 0,-1 0,1 0,-1 0,0 0,-4 3,-5 5,-1 0,-18 13,-5 4,9-4,-55 37,-16 9,69-50,-56 30,10-6,68-41,-1 1,-1 1,1-1,0 1,1 1,0-1,-11 14,17-19,1-1,-1 1,1 0,-1 0,1-1,-1 1,1 0,0 0,0 0,-1-1,1 1,0 0,0 0,0 0,0 0,0 0,0-1,0 1,0 0,0 0,1 0,-1 0,0 0,1 0,0 0,-1 0,1 0,0-1,0 1,0 0,0 0,-1-1,1 1,0-1,0 1,0-1,0 1,0-1,2 1,5 0,0 0,0 0,15 0,-18-1,128-2,-155 14,8-6,0 0,1 1,-1 1,2 0,-17 13,9-3,14-11,0-1,-1-1,0 1,0-1,-11 6,4-4,7-5,1 1,0 0,1 0,-1 0,0 1,1 0,-7 5,12-8,0-1,-1 0,1 1,0-1,-1 0,1 1,0-1,-1 0,1 1,0-1,0 0,0 1,-1-1,1 1,0-1,0 1,0-1,0 0,0 1,0-1,0 1,0-1,0 1,0-1,0 0,0 1,0-1,0 1,0-1,1 1,-1-1,0 0,0 1,0-1,1 0,-1 1,0-1,0 1,1-1,-1 0,0 0,1 1,-1-1,0 0,1 0,-1 1,1-1,-1 0,0 0,1 0,-1 1,1-1,3 1,0 0,0 0,0 0,6 0,35 2,48-4,-33-1,-57 2,-1 0,1 0,-1 0,1 1,-1-1,0 1,1-1,-1 1,1 0,2 2,-5-3,0 0,1 0,-1 0,0 0,0 1,1-1,-1 0,0 0,0 1,0-1,1 0,-1 0,0 1,0-1,0 0,0 0,0 1,0-1,0 0,0 1,1-1,-1 0,0 0,0 1,0-1,0 0,-1 1,1-1,0 0,0 1,0 0,-1 0,0 0,0 0,1 0,-1 0,0 0,0 0,0 0,0-1,0 1,0 0,-2 0,-12 8,1 0,-1 1,1 1,1 0,0 1,-12 15,19-21,0-1,0 0,0 0,0 0,-1 0,0-1,-10 5,11-6,4-1,-1-1,1 0,0 1,0 0,0-1,0 1,0 0,-2 2,4-3,0-1,0 1,-1-1,1 1,0-1,0 0,0 1,-1-1,1 1,0-1,0 1,0-1,0 1,0-1,0 1,0-1,0 1,0-1,0 1,1-1,-1 1,0-1,0 1,0-1,0 1,1-1,-1 1,0-1,1 0,-1 1,0-1,1 1,-1-1,0 0,1 1,-1-1,0 0,1 0,-1 1,1-1,-1 0,1 0,-1 0,1 1,-1-1,1 0,-1 0,1 0,7 2,-1 0,1 0,0-1,-1 0,9 0,41-3,-35 1,-21 1,-1 0,1 0,-1 0,0 0,1 0,-1 0,0 0,1 0,-1 0,1 0,-1 0,0 1,1-1,-1 0,0 0,1 0,-1 0,0 1,1-1,-1 0,0 0,1 1,-1-1,0 0,0 1,1-1,-1 0,0 1,0-1,0 0,0 1,1-1,-1 0,0 1,0-1,0 0,0 1,0-1,0 1,0-1,0 0,0 1,0-1,0 0,0 1,0-1,0 1,-1-1,1 1,-10 24,3-11,7-12,-1-1,1 1,0 0,0-1,-1 1,1 0,0 0,1-1,-1 1,0 0,0-1,1 1,-1 0,1-1,-1 1,1-1,0 1,-1-1,2 3,0-2,0-1,-1 1,1-1,0 1,0-1,0 1,0-1,0 0,0 0,1 0,-1 0,3 0,6 2,1-1,-1-1,1 0,16-1,-24 0,453-3,-456 3,-1 0,1 0,0 0,0 0,-1 0,1 0,0 0,0 0,0 0,-1 1,1-1,0 0,-1 0,1 1,0-1,0 0,-1 1,1-1,0 1,-1 0,0-1,0 0,0 1,0-1,0 1,0-1,0 1,-1-1,1 0,0 1,0-1,0 0,-1 1,1-1,0 0,-1 1,1-1,0 0,0 1,-1-1,1 0,-1 0,0 1,-30 17,29-17,-38 19,-52 17,82-32,17-2,23-4,-25 1,143-1,-137 0,0 0,0-1,-1 0,20-7,-16 4,25-4,-33 8,14-2,-19 3,0 0,0 0,0 0,0 0,-1 0,1 0,0 0,0 0,0 0,0 1,0-1,0 0,0 0,-1 1,2 0,-2-1,0 0,0 1,0-1,0 0,0 1,0-1,0 0,0 0,0 1,0-1,0 0,0 1,0-1,0 0,0 1,0-1,0 0,0 0,-1 1,1-1,0 0,0 0,0 1,-1-1,1 0,0 0,0 0,0 1,-1-1,1 0,0 0,-1 0,-10 8,10-7,-29 19,14-9,-1 0,0-2,-1 1,-36 12,50-21,-22 8,25-8,0-1,0 0,1 1,-1-1,0 1,0-1,0 1,1-1,-1 1,0 0,1-1,-1 1,1 0,-1-1,0 1,1 0,0 0,-1 0,1 0,-1-1,1 1,0 0,-1 2,2-3,-1 0,0 1,0-1,0 0,0 0,1 1,-1-1,0 0,0 0,1 0,-1 1,0-1,0 0,1 0,-1 0,0 0,1 0,-1 1,0-1,0 0,1 0,-1 0,0 0,1 0,-1 0,0 0,1 0,-1 0,0 0,1 0,13-2,-11 2,63-10,13-1,-65 9,-1 0,1-1,-1 0,0-1,0-1,25-12,-35 16,-1 0,1-1,0 0,-1 0,1 0,3-4,-6 6,0 0,0 0,0 0,0 0,0 0,0 0,0 0,0 0,-1 1,1-1,0 0,0 0,0 0,0 0,0 0,0 0,0 0,-1 0,1 0,0-1,0 1,0 0,0 0,0 0,0 0,0 0,-1 0,1 0,0 0,0 0,0 0,0 0,0 0,0 0,0 0,0-1,0 1,0 0,0 0,-1 0,1 0,0 0,0 0,0 0,0-1,0 1,0 0,0 0,0 0,0 0,0 0,0 0,0 0,0-1,0 1,0 0,0 0,0 0,0 0,0 0,1 0,-1 0,0-1,0 1,0 0,0 0,-10 2,-56 28,43-23,15-5,-1 1,1-1,0 2,-1-1,-12 9,21-12,0 0,-1 0,1 0,0 0,0 0,0 1,-1-1,1 0,0 0,0 0,0 0,-1 1,1-1,0 0,0 0,0 0,0 1,-1-1,1 0,0 0,0 0,0 1,0-1,0 0,0 0,0 1,0-1,0 0,0 0,0 1,0-1,0 0,0 0,0 1,9 2,22-4,-25 1,22-3,1 0,30-9,-59 15,-4 4,-7 6,8-10,-2 0,1 0,1 1,-1-1,-5 7,9-10,-1 1,1-1,0 1,-1-1,1 1,0-1,0 1,-1-1,1 1,0-1,0 1,0-1,-1 1,1-1,0 1,0-1,0 1,0 0,0-1,0 1,0-1,1 1,-1-1,0 1,0 0,0-1,0 1,1-1,-1 1,0-1,1 1,-1-1,0 0,1 1,-1-1,0 1,1-1,-1 0,1 1,-1-1,1 0,-1 1,1-1,-1 0,1 0,-1 1,1-1,-1 0,1 0,0 0,0 0,5 1,0 0,0 0,0-1,0 0,1-1,-1 1,0-1,9-2,10-1,52-4,-26 2,67 0,-138 19,-1-4,0 0,-27 6,-2 2,32-10,-26 7,10-7,-42 10,54-11,13-3,0-1,0 1,0 0,0 1,-10 6,18-10,1 0,0 0,-1 1,1-1,-1 0,1 0,0 0,-1 1,1-1,0 0,-1 1,1-1,0 0,-1 1,1-1,0 0,-1 1,1-1,0 1,0-1,0 1,0-1,-1 0,1 1,0-1,0 1,0-1,0 1,0 0,1 0,-1-1,1 1,-1-1,1 1,-1-1,1 0,0 1,-1-1,1 0,0 1,-1-1,1 0,0 1,0-1,1 0,33 3,-34-3,55 0,92-11,-30 3,-94 1,-21 6,0 0,1-1,-1 2,0-1,1 0,3 0,-7 1,1 0,-1 0,1 0,-1 0,1 0,0 0,-1 1,1-1,-1 0,1 0,-1 0,1 0,-1 1,0-1,1 0,-1 0,1 1,-1-1,1 0,-1 1,0-1,1 1,-1-1,0 0,1 1,-1-1,0 1,0-1,1 1,-1-1,0 1,0-1,0 1,0-1,0 1,0-1,0 1,0-1,0 1,0-1,0 1,0 0,0-1,0 1,0 0,-2 4,1 0,-1 1,-4 7,3-5,2-6,1-1,-1 1,1-1,0 0,-1 1,1-1,0 1,0-1,0 1,0-1,0 1,0-1,1 1,-1-1,1 3,0-3,0 0,-1 0,1 0,0 0,0 0,0 0,0 0,0 0,0-1,0 1,0 0,0-1,0 1,1-1,-1 1,0-1,0 1,0-1,2 0,65 21,-4-1,-50-17,0-2,23 1,-23-2,-1 1,1 1,13 2,3 4,1-2,0-1,49 2,15-7,-93 0,0 0,0 0,1 1,-1-1,0 1,0-1,0 1,0 0,0 0,0 0,2 1,-3-1,-1-1,1 1,-1-1,1 1,-1-1,1 1,-1 0,1-1,-1 1,1 0,-1 0,0-1,0 1,1 0,-1 0,0-1,0 1,0 0,0 0,0 0,0 0,0-1,0 1,0 0,0 0,0-1,0 1,-1 0,1 0,0 0,-1 1,-1 2,0-1,-1 1,1 0,-1-1,1 1,-1-1,0 0,0 0,-1 0,-3 3,-4 1,0-1,-13 6,-5 3,16-9,-22 8,24-10,1 0,0 0,-17 10,27-13,-1-1,0 1,1-1,-1 1,0-1,1 1,-1-1,0 1,1-1,-1 1,1 0,-1-1,1 1,-1 0,1 0,0-1,-1 1,1 0,0 1,0-1,0-1,0 0,0 1,0-1,1 1,-1-1,0 1,0-1,1 0,-1 1,0-1,1 1,-1-1,0 0,1 0,-1 1,0-1,1 0,-1 1,1-1,-1 0,1 0,0 0,4 2,0-1,0 1,1-2,7 2,180-1,-91-3,-73 2,32-6,-60 6,-1 0,1 0,0 0,0 0,0 0,0 0,0 0,0 0,0 0,0 0,0 0,1 1,-2-1,0 1,1-1,-1 0,0 0,0 0,0 0,0 1,0-1,0 0,1 0,-1 0,0 1,0-1,0 0,0 0,0 0,0 1,0-1,0 0,0 0,0 0,0 1,0-1,0 0,0 0,0 0,0 1,0-1,-1 0,1 0,0 0,0 0,0 1,0-1,-2 2,1 0,-1 0,1 0,-1-1,0 1,0 0,0-1,-3 3,-2 0,-22 14,-35 27,64-45,0 0,0 0,-1 0,1 0,0 0,0 0,0 0,0 0,0 0,0 0,-1 0,1 1,0-1,0 0,0 0,0 0,0 0,0 0,0 0,0 1,0-1,0 0,0 0,0 0,0 0,0 0,0 1,0-1,0 0,0 0,0 0,0 0,0 0,0 1,0-1,0 0,0 0,0 0,0 0,0 0,0 1,0-1,0 0,0 0,0 0,1 0,8 3,16-2,-23-1,16 1,0 1,1 1,20 6,-16-4,33 4,8-9,-48-1,0 1,-1 0,1 1,-1 1,29 7,-43-9,-1 0,1 0,0 0,-1 1,1-1,-1 0,1 0,0 0,-1 1,1-1,-1 0,1 1,-1-1,1 1,-1-1,1 1,-1-1,1 0,-1 1,0 0,1-1,-1 1,0-1,1 1,-1-1,0 1,0 0,0-1,1 1,-1 0,0-1,0 1,0-1,0 1,0 0,0-1,-1 2,1-1,-1 1,0-1,0 0,1 1,-1-1,0 0,0 0,-1 0,1 0,0 0,0 0,0 0,-1 0,1 0,-2 0,-17 9,13-8,0 1,0 0,1 1,0 0,-1 0,1 0,1 1,-7 4,12-8,0-1,0 0,0 0,0 0,-1 1,1-1,0 0,0 0,0 1,0-1,0 0,0 0,-1 1,1-1,0 0,0 0,0 1,0-1,0 0,0 0,0 1,0-1,0 0,0 0,0 1,1-1,-1 0,0 1,0-1,0 0,0 0,0 0,1 1,9 4,16-3,-24-1,214-2,-87 0,41 1,-167 0,25 1,-26 0,0-1,0 0,-1 1,1 0,0-1,0 1,-1 0,1 0,0 0,-1 0,1 0,1 2,-2-3,-1 1,0-1,1 1,-1-1,0 1,1-1,-1 1,0 0,0-1,0 1,0-1,0 1,0 0,0-1,0 1,0-1,0 1,0 0,0-1,0 1,0-1,0 1,-1 0,1-1,0 1,0-1,-1 1,1-1,0 1,-1-1,0 1,-17 18,12-13,1 0,0-1,0 0,-1 0,0 0,0-1,0 1,0-2,0 1,-8 3,-14 3,1 2,-29 18,56-30,-1 0,1 1,-1-1,1 0,-1 1,0-1,1 1,-1-1,1 1,0-1,-1 1,1-1,-1 1,1-1,0 1,-1 1,1-2,0 0,0 0,0 1,0-1,0 0,0 0,0 1,1-1,-1 0,0 0,0 0,0 1,0-1,1 0,-1 0,0 0,0 1,0-1,1 0,-1 0,0 0,0 0,1 0,-1 0,0 1,0-1,1 0,23 3,165-3,-75-2,-78 2,1-1,51-10,-30 2,1 3,97 1,-28-2,-16-1,-93 8,1-1,-1-1,31-7,-18 2,1 1,0 2,0 2,45 1,-78 1,0 0,1 0,-1 0,0 0,0 0,0 0,0 0,0 0,0 0,0 0,1 0,-1 0,0 0,0 0,0 0,0 0,0 0,0 0,1 0,-1 0,0 0,0 0,0 0,0 0,0 0,0 0,0 0,1 0,-1 0,0 0,0 0,0 1,0-1,0 0,0 0,0 0,0 0,0 0,0 0,0 0,0 0,1 1,-1-1,0 0,0 0,-7 4,-20 6,15-5,-31 17,32-16,0 0,0-1,0 0,-16 4,-111 29,66-14,2-1,17-12,-19 6,-6 12,76-29,1 1,-1 0,1-1,0 1,0 0,-1 0,1 0,0 0,0 0,0 1,0-1,0 0,-1 2,2-3,0 1,0-1,0 0,0 1,0-1,0 0,0 1,-1-1,1 0,0 1,0-1,0 0,1 1,-1-1,0 0,0 1,0-1,0 0,0 0,0 1,0-1,0 0,1 1,-1-1,1 1,-1-1,1 1,0-1,-1 1,1-1,0 0,-1 1,1-1,0 0,0 0,-1 1,1-1,0 0,1 0,18 1,-1-1,32-4,1 0,57-6,13 4,-122 6,-10 0,-1 0,1 1,0 1,0 0,-16 5,-72 18,8-2,-1-1,-8 2,76-17,-35 5,-7 2,-83 33,105-32,21-8,-44 17,21-10,36-12,0 0,0 1,1 0,-1 1,-11 6,20-10,-1 1,1-1,-1 0,0 0,1 1,-1-1,1 1,-1-1,1 1,-1-1,1 1,0-1,-1 1,1-1,0 1,-1-1,1 1,0 0,-1-1,1 1,0-1,0 1,0 0,0-1,0 1,0 0,0 0,0 0,1 0,-1 0,1-1,0 1,-1 0,1-1,-1 1,1 0,0-1,0 1,-1-1,1 1,0-1,0 0,1 1,-10 2,0 0,0 0,1 1,-11 6,-4 2,-23 9,-1-2,-65 18,111-37,-12 2,1 2,-1-1,1 2,-18 8,26-11,0 0,0 0,1 0,-1 1,0-1,1 1,0-1,-1 1,1 0,0 0,0 0,1 0,-1 0,1 1,-1-1,1 0,0 1,1-1,-1 1,0 4,0-2,0 0,1 0,0 0,0 1,1-1,1 7,-1-11,-1 0,1 0,0-1,-1 1,1 0,0-1,0 1,0-1,0 1,1-1,-1 0,0 1,1-1,-1 0,1 0,-1 0,1 0,-1 0,1 0,0 0,-1-1,1 1,0-1,0 1,2 0,6 0,-1 0,12 0,-12-1,1 0,-1 1,10 2,-8 0,96 28,-105-30,1 1,0-1,-1 1,1-1,-1 1,0 0,0 0,1 0,-1 0,0 1,-1-1,1 0,0 1,-1-1,1 1,-1 0,0 0,0-1,0 1,0 0,0 0,0 3,0 8,1 0,-2 0,-1 21,0-16,1-10,-1 1,2-1,-1 0,4 15,-3-22,-1 0,1 1,0-1,0 0,0 0,0 1,1-1,-1 0,0 0,1-1,-1 1,1 0,0 0,0-1,0 1,0-1,0 1,0-1,0 0,0 0,0 0,4 1,6 1,0-1,0 0,15 0,-17-2,-1 1,0 0,1 0,-1 1,0 0,14 6,-20-7,-1 0,0 0,0 1,0-1,0 1,0-1,-1 1,1 0,0-1,-1 1,1 0,-1 0,0 0,1 0,-1 0,0 1,1 2,-1-2,-1 1,1 0,-1-1,1 1,-1 0,0-1,-1 1,1 0,0-1,-3 7,2-4,-1 0,-1 0,1 0,-1 0,0 0,-1 0,1-1,-1 1,0-1,0 0,-1 0,-7 6,-16 10,-35 34,59-51,-5 4,1 1,-12 15,19-22,-1 0,1 1,-1-1,1 0,0 1,0-1,0 0,1 1,-1 0,0-1,1 1,0-1,-1 1,1 0,0-1,0 1,1 4,0-5,0-1,-1 1,1-1,0 1,0-1,0 1,0-1,0 0,1 1,-1-1,0 0,0 0,1 0,-1 0,1 0,-1 0,1-1,-1 1,1 0,0-1,-1 1,1-1,2 1,6 0,-1 1,0-2,11 1,-15-1,407-4,275 4,-687 0,0 0,0 0,0 0,0 0,0 0,0 0,-1 0,1 1,0-1,0 0,0 0,0 0,0 0,0 0,0 0,0 0,0 0,0 1,0-1,0 0,0 0,0 0,0 0,0 0,0 0,0 1,0-1,0 0,0 0,0 0,0 0,0 0,0 0,0 1,0-1,0 0,0 0,0 0,0 0,0 0,0 0,0 0,0 0,0 1,0-1,1 0,-1 0,0 0,0 0,0 0,0 0,0 0,0 0,0 0,1 0,-1 0,0 0,0 0,0 0,0 0,0 0,0 0,1 0,-10 7,-1-3,1 0,0-1,-1 0,0-1,0 0,-17 2,-9 1,5 0,16-3,2 1,-1 0,-15 5,12-2,0-2,-1 0,1-2,-1 1,-26-1,-24 3,-9 0,7 0,58-3,0 0,-19 8,23-7,1-1,-1 0,1 0,-1 0,0-1,0 0,0 0,-13-2,-154-13,-186 14,261 9,9-1,24-9,36 0,1 1,-53 8,48-3,-55 1,-34-7,66 0,67 0,0 0,-1 0,1-1,12-5,19-3,-40 10,1 0,-1 0,0 0,0 0,1 0,-1 0,0 0,0 0,1 0,-1 0,0 0,1 0,-1 0,0 0,0 0,1 0,-1 0,0 0,0 0,1 0,-1 0,0 1,0-1,1 0,-1 0,0 0,0 0,0 1,1-1,-1 0,0 0,0 0,0 1,0-1,1 0,-1 0,0 1,0-1,0 0,0 0,0 1,0-1,0 0,0 1,0-1,0 0,0 0,0 1,0-1,0 0,0 0,0 1,0-1,0 0,0 0,0 1,0-1,-1 0,1 1,-9 15,-14 10,16-20,2 1,-10 12,-7 13,10-15,1 1,1-1,-9 22,5-6,5-12,-14 44,23-63,-1 0,1 0,0 0,-1 0,1 0,0 0,0 0,0 0,0 0,1 0,-1 0,0 0,1 0,0 0,-1 0,1-1,0 1,2 3,-2-3,1-1,0 1,0 0,0-1,0 0,0 1,0-1,0 0,0 0,0 0,0 0,1-1,-1 1,0-1,5 1,13 1,1-1,31-3,-30 0,38 3,-58-1,-1 0,1 0,-1 1,1-1,-1 0,1 1,-1-1,0 1,1 0,-1-1,1 1,-1 0,0 0,0 0,1-1,0 3,-2-3,1 1,-1 0,1 0,-1 0,0 0,1 0,-1 0,0 0,0 0,0 0,0 0,0 0,0 0,0 0,0 0,0 0,0 0,-1 0,1 0,0 0,-1 0,1 0,0 0,-2 1,-1 2,0 1,0-1,-1 0,0 0,0-1,0 1,0-1,0 0,-1 0,-8 5,-2 1,-26 16,23-14,-1 1,-23 20,35-26,-1-1,-10 7,13-10,0 1,1 0,-1 0,0 1,1-1,0 1,0 0,0 0,-3 5,6-8,1 0,-1-1,1 1,-1 0,1 0,0-1,-1 1,1 0,0 0,0 0,0 0,-1-1,1 1,0 0,0 0,0 0,0 0,1-1,-1 1,0 0,0 0,0 0,1 1,0-2,0 1,-1 0,1 0,0 0,0 0,0-1,0 1,0 0,0-1,0 1,0-1,0 1,0-1,2 1,5 1,0-1,0 0,15 0,-18-1,269-3,-276 4,-1 0,1 1,0-1,-1 0,1 1,0 0,0-1,-3 3,-4 3,2-2,-12 8,19-13,0 0,0 0,0 0,-1 0,1 0,0 0,0 0,0 1,0-1,0 0,0 0,0 0,0 0,0 0,0 1,0-1,0 0,0 0,0 0,0 0,0 1,0-1,0 0,0 0,0 0,0 0,0 1,0-1,0 0,0 0,0 0,0 0,0 0,0 1,0-1,0 0,1 0,11 3,82-2,-52-2,-24-1,0 0,0-1,22-6,-18 3,37-4,28 9,-82 1,-5 2,-8 1,-21 6,23-7,-102 27,88-24,0-1,-1 0,-33 0,4 0,36-2,1 1,-17 6,17-5,-26 4,6-4,33-4,0 0,0 0,0 0,0 0,0 0,0 0,0 0,0 0,0 0,0 0,0-1,0 1,0 0,0 0,0 0,0 0,0 0,0 0,0 0,0 0,0 0,0 0,0 0,0 0,0 0,0 0,0 0,0 0,0 0,0 0,0 0,0 0,0 0,0 0,7-3,9-4,18-6,-24 8,1 1,0 0,0 1,12-2,-16 4,13-2,1 0,-1-1,0-1,25-10,-34 11,0 0,0 1,1 0,12 0,8-3,-19 2,-13 4,0 0,0 0,1 0,-1 0,0 0,0 0,0 0,0 0,0 0,0 0,0 0,0 0,0 0,0 0,0 0,0 0,1 0,-1 0,0 0,0 0,0 0,0 0,0 0,0 0,0 0,0 0,0 0,0-1,0 1,0 0,0 0,0 0,0 0,0 0,0 0,0 0,0 0,0 0,0 0,0 0,0 0,0-1,0 1,0 0,0 0,0 0,0 0,0 0,0 0,0 0,0 0,0 0,0 0,0 0,0-1,-6-1,-8 0,1 2,-1 0,1 1,0 0,0 1,-1 1,-15 5,-75 32,101-39,-16 6,-23 5,-11 5,33-10,-40 7,42-11,0 2,-33 11,39-11,-1-1,1-1,0 0,-15 0,-18 6,37-5,15-2,15 0,2-1,-8 0,1 0,0-1,-1-1,1-1,19-4,-3-2,0 1,1 2,0 1,58 1,-7 5,143-3,-210 0,-1-1,30-7,-45 7,-7 1,-10 0,-207 1,102 1,105-1,0 2,0 0,-29 9,26-6,0-1,-21 2,-10-3,-26 2,21 1,-58-2,101-4,0 2,0-1,0 2,-20 6,21-6,-1 0,0 0,-23 2,27-5,8-3,11-1,-7 3,31-7,0 2,55-3,-76 9,0-1,0 0,0-1,20-6,-13 3,1 0,45-3,47 7,-100 1,6-1,35-6,9 0,44 6,-164 1,-56 1,95 2,-30 8,29-6,-23 4,-5-3,6 0,-48 2,71-7,-1 1,0 0,-22 8,19-5,-37 5,-91 0,-131-3,173-8,-185 1,310-7,-6 1,23-3,1 0,41-2,-27 6,-29 3,0 0,28-7,-22 2,1 2,1 1,29-1,91 6,-61 1,134-3,-403 11,73-4,-5 1,6 1,-138-6,125-3,-468 1,582 0,0 0,-1 0,1-1,0 0,0 0,-7-2,11 3,-1-1,1 1,0-1,0 1,0-1,0 0,0 1,0-1,0 0,1 0,-1 0,0 0,0 0,1 0,-1 0,0 0,1 0,-1 0,1 0,-1 0,1 0,0 0,-1 0,1-1,0 1,0 0,0 0,0 0,0-1,0 1,0 0,0 0,1 0,-1-2,2-2,-1 0,1 0,1 0,-1 1,0-1,1 1,0-1,0 1,1 0,-1 0,1 0,0 0,0 1,0 0,0-1,6-1,5-5,1 2,1 0,24-8,22-1,-12 4,9-2,1 1,-53 12,-1-1,1 0,-1 0,0-1,10-6,-17 10,0 0,0 0,0 0,1 0,-1 0,0 0,0 0,0 0,1-1,-1 1,0 0,0 0,0 0,0 0,0 0,1-1,-1 1,0 0,0 0,0 0,0-1,0 1,0 0,0 0,0 0,0-1,1 1,-1 0,0 0,0 0,0-1,0 1,0 0,0 0,-1 0,1-1,0 1,0 0,0 0,0 0,0-1,-10-3,-15 3,7 2,-21 5,-9 2,-23-1,-46 4,-221-12,329 1,0-1,-16-2,22 2,0 0,-1 1,1-2,0 1,0 0,0-1,0 1,0-1,0 0,-3-3,5 5,1-1,-1 1,1-1,-1 0,1 1,-1-1,1 0,0 1,-1-1,1 0,0 0,0 1,-1-1,1 0,0 0,0 1,0-1,0 0,0 0,0 0,0 1,0-1,0 0,0 0,1 1,-1-1,0 0,0 0,1 1,-1-1,1 0,-1 1,1-2,2-2,0 1,0 0,0-1,6-3,-8 6,23-16,0 1,2 1,42-18,-21 10,-29 15,0 1,0 1,31-6,18-6,89-20,-143 35,73-21,-28 7,46-16,-65 19,1 2,81-13,-92 20,48-13,10-2,-80 19,1-1,-1 0,1 0,-1 0,0-1,0 0,0 0,6-5,-13 8,1 0,-1 0,0 0,0 0,0 0,1 0,-1 0,0 0,0 0,0-1,0 1,1 0,-1 0,0 0,0 0,0-1,0 1,0 0,0 0,1 0,-1 0,0-1,0 1,0 0,0 0,0 0,0-1,0 1,0 0,0 0,0 0,0-1,0 1,0 0,0 0,0 0,0-1,0 1,-9-4,-15 2,24 2,-40 0,-50 8,-4 0,-50 8,79-3,37-6,-50 4,69-10,-18 0,0 2,-30 6,6 2,-2-2,1-2,-88 1,-173-9,318 0,0 1,-1-1,1 0,-1 0,1 0,-1-1,0 1,1-1,-1 0,0 0,0-1,7-5,4-4,24-27,-2 3,-28 29,1 0,0 1,15-8,-12 8,21-16,-23 16,0-1,0 2,0 0,1 0,0 1,0 0,15-2,32-11,38-15,-80 27,16-9,15-5,114-34,-68 17,-65 23,51-14,-70 25,-6 1,0 0,0 0,0 0,0 0,0-1,0 1,-1-1,1 0,-1 0,5-4,-8 6,1 0,-1 0,0 0,0 0,0 0,1 0,-1-1,0 1,0 0,0 0,0 0,1-1,-1 1,0 0,0 0,0 0,0-1,0 1,0 0,0 0,0-1,1 1,-1 0,0 0,0-1,0 1,0 0,0 0,0-1,0 1,0 0,-1 0,1-1,0 1,0 0,0 0,0 0,0-1,0 1,-12-3,-15 3,-60 11,-54 4,110-13,-50 11,46-6,-35 2,17-7,23-2,0 2,-36 7,17-1,-97 3,125-10,-74 6,-36 0,-230-7,363-1,1-1,0 1,-1-1,1 1,-1-1,0 0,1 0,-1 0,2-3,1 0,3-1,0 0,0 1,14-8,-11 8,16-14,5-2,1 1,65-31,-70 40,0 1,38-9,9-3,-23 9,-38 11,0-2,24-8,46-19,-46 18,-25 7,0 0,0 0,-1-1,0-1,20-16,-31 23,-1 1,1-1,0 0,0 1,-1-1,1 0,0 1,-1-1,1 0,-1 0,1 0,-1 0,1 1,-1-1,1 0,-1 0,0 0,1 0,-1 0,0-1,0 1,-1 0,1 1,-1-1,1 0,-1 1,1-1,-1 1,0-1,1 1,-1-1,0 1,1-1,-1 1,0 0,1-1,-1 1,0 0,0 0,0 0,1-1,-1 1,0 0,0 0,-1 0,-33-2,-64 3,36 1,-297-2,357 0,0 0,0 0,0 0,0 0,0-1,-4-1,6 2,0 0,1-1,-1 1,1-1,-1 1,1 0,-1-1,1 1,-1-1,1 1,-1-1,1 1,-1-1,1 0,0 1,-1-1,1 0,0 1,0-1,-1 0,1 1,0-1,0 0,0 1,0-1,0 0,0 1,0-1,0 0,0 1,0-1,1-1,0-3,1-1,0 0,1 0,-1 1,1-1,0 1,4-5,10-20,1-4,23-36,-11 21,-17 26,2 1,0 0,1 0,21-19,-11 17,-16 16,-1-1,1 0,-1-1,14-20,-23 29,1 1,-1-1,0 1,0-1,1 1,-1-1,0 0,0 1,0-1,1 0,-1 1,0-1,0 0,0 1,0-1,0 1,0-1,0 0,-1 1,1-1,0 0,0 1,0-1,-1 1,1-1,0 0,-1 1,1-1,0 1,-1-1,1 1,-1-1,1 1,-1-1,1 1,-1 0,1-1,-1 1,1 0,-1-1,-1 1,-3-2,0 0,0 0,0 1,-8-1,1-1,-16-4,-1 0,0 3,-43-3,-90 7,67 2,-99-2,193 0,0 0,1 0,-1 0,1 1,-1-1,0 0,1 0,-1 0,1 0,-1-1,0 1,1 0,-1 0,0 0,1 0,-1-1,1 1,-1 0,1 0,-1-1,1 1,-2-1,12-7,-4 4,8-7,0 0,0 0,16-18,-15 11,2 1,0 0,1 2,22-15,4-1,53-32,-40 27,-37 22,26-13,-18 13,39-27,-54 32,-1 0,-1-1,0-1,0 0,12-16,-18 21,0-1,-1 0,0-1,0 1,0-1,2-8,-5 15,-1-1,1 0,-1 0,1 1,-1-1,0 0,0 0,0 1,0-1,0 0,0 0,-1 1,1-1,0 0,-1 1,1-1,-1 0,0 1,0-1,0 1,1-1,-1 1,-1-1,1 1,0 0,0-1,0 1,-1 0,1 0,-1 0,1 0,-1 0,1 0,-1 0,-2 0,-4-2,1 1,-1 0,0 0,0 1,1 0,-10 0,-50 3,27 0,-248 0,183-3,76 3,0 1,-43 10,10-2,7-3,-94 3,136-11,-1 0,0 2,1-1,-26 8,23-5,0 1,0-2,-24 2,40-4,-1-1,0 0,0 0,0 0,0 0,1 0,-1 0,0-1,0 1,0 0,0 0,1-1,-1 1,-1-1,2 1,0 0,0 0,0-1,0 1,0 0,0 0,0 0,0-1,0 1,0 0,0 0,0-1,0 1,0 0,0 0,0 0,0-1,1 1,-1 0,0 0,0 0,0-1,0 1,0 0,1 0,-1 0,0 0,0 0,0-1,0 1,1 0,-1 0,25-16,-18 13,43-28,8-6,100-46,-131 72,81-31,189-60,-29 8,-252 89,0-1,0 0,-1-1,28-18,-31 18,-6 4,0-1,0 1,0-1,8-8,-13 11,0 0,-1 1,1-1,0 0,-1 0,1 0,-1 0,1 0,-1 0,1 1,-1-1,1 0,-1 0,0 0,0 0,0 0,1-1,-1 1,0 0,0 0,0 0,-1 0,1 0,0 0,0 0,0 0,-1 0,1 0,-1 0,1 0,-1 1,1-1,-1 0,1 0,-1 0,0 0,-1-1,0 0,0 1,-1-1,0 0,1 0,-1 1,0 0,0-1,0 1,0 0,0 0,0 1,0-1,-3 0,-9 0,-21 0,27 1,-36 1,-133 2,120 4,-5 0,54-6,-11-1,0 2,0 0,-27 7,-96 17,128-23,-52 2,58-5,11 0,4-1,0 0,0 0,0 0,0-1,0 0,0 0,-1-1,1 1,-1-1,1 0,-1-1,5-4,0 1,22-11,111-39,-142 56,37-14,66-22,-43 16,27-8,-29 11,-38 10,1 1,41-6,-30 7,40-12,-42 10,51-8,-57 12,37-10,-9 1,-38 10,20-7,-31 8,-7 2,-10 2,-2 4,8-4,0 0,1 1,-1 0,0 0,1 0,0 1,-6 5,-23 19,-2-2,-54 30,36-19,6-3,-165 86,92-51,94-55,8-5,1 1,0 1,1 1,-24 18,28-17,-5 3,-24 28,42-43,1-1,-1 1,1 0,-1-1,0 1,1 0,-1 0,1-1,0 1,-1 0,1 0,0 0,-1 0,1 0,0-1,0 1,0 0,0 0,0 0,0 2,0-3,1 1,-1-1,1 1,-1 0,0-1,1 1,-1-1,1 1,0-1,-1 1,1-1,-1 0,1 1,0-1,-1 0,1 1,0-1,-1 0,1 0,1 0,5 2,0-1,0-1,1 0,7 0,-8 0,1214-3,-939 3,-277 0,-3 0,1-1,-1 1,0 0,1 1,-1-1,1 0,-1 1,0-1,1 1,-1 0,4 1,-6-1,0-1,1 0,-1 0,0 0,0 0,0 0,1 1,-1-1,0 0,0 0,0 0,0 1,0-1,0 0,1 0,-1 0,0 1,0-1,0 0,0 0,0 1,0-1,0 0,0 0,0 1,0-1,0 0,0 0,0 1,0-1,-1 0,-5 8,-16 5,17-11,-24 15,-27 14,-2 2,39-21,-26 12,-42 11,-101 27,114-46,-1 0,-34 8,109-24,0 0,-1 0,1 0,-1 0,1 0,0 0,-1 1,1-1,-1 0,1 0,0 0,-1 0,1 1,0-1,-1 0,1 1,0-1,-1 0,1 0,-1 1,8 2,15-1,-22-2,16 0,24 2,50-5,-71 0,26-8,-4 1,147-25,52-4,36 19,-209 18,42-2,137-10,0-5,-208 17,55-12,-55 7,48-2,-93 14,-10 1,-29 5,23-6,0 1,-42 17,20-5,-79 21,37-13,-4 0,-106 17,-96 1,245-37,32-5,-406 62,77-8,63-11,43-15,13-1,204-26,-129 25,8-5,72-14,140-6,-8-3,160-7,99-13,-188 14,31-7,30-2,-162 14,260-14,232-4,-88-13,-194 8,-49 14,-63 4,-95 4,-9 1,1-1,0 0,31-9,23-7,-119 23,4 5,1 3,0 0,-45 26,15-8,5-4,-82 27,-50 19,125-45,-93 26,149-51,-50 12,-64 27,-231 79,190-64,45-16,33-12,-194 60,134-36,143-51,0 0,-1 0,1 0,-5 5,9-7,-1 0,1 0,-1 1,1-1,-1 0,1 1,0-1,-1 0,1 1,-1-1,1 1,0-1,-1 1,1-1,0 1,0-1,-1 1,1-1,0 1,0-1,0 1,0 0,0-1,0 1,0-1,0 1,0-1,0 1,0 0,0-1,0 1,0-1,0 1,0-1,1 1,-1-1,0 1,0-1,1 1,-1-1,0 1,1-1,-1 1,1-1,-1 0,1 1,2 1,-1 0,1-1,0 0,0 0,-1 1,1-2,0 1,0 0,5 0,31 1,-31-2,189-1,-62 0,-6-7,-16 0,-58 7,0-3,89-18,-101 14,2 2,47-1,-77 6,24-2,63-16,-23 3,39-11,-32 5,-73 18,-18 3,1 2,-1-1,1 0,0 1,-6 2,-12 5,1 2,-39 23,31-16,-2-1,-33 12,10-5,28-13,0-1,-48 9,-21 6,55-10,-42 14,62-21,-37 7,43-11,-1 1,1-1,0 2,0 0,-18 10,32-15,0 0,-1 0,1 0,-1 0,1 0,0 1,-1-1,1 0,0 0,-1 0,1 1,0-1,0 0,-1 0,1 1,0-1,0 0,-1 1,1-1,0 0,0 1,0-1,-1 0,1 1,0-1,0 1,0-1,0 0,0 1,0-1,0 1,1 0,-1-1,1 1,-1-1,1 0,0 1,-1-1,1 1,0-1,-1 0,1 0,0 1,-1-1,1 0,1 0,32 2,-32-2,254-1,-234-1,0 0,0-1,22-7,18-2,-22 5,-1-1,-1-1,39-16,-45 15,1 1,57-8,-27 6,13-9,-49 12,36-7,-62 15,8-1,1 0,-1-1,0 0,0 0,0-1,-1 0,15-8,-23 11,0 0,0 0,0 0,1 0,-1 0,0 0,0 0,0 0,0 0,0 0,0 0,1 0,-1-1,0 1,0 0,0 0,0 0,0 0,0 0,0 0,0 0,0 0,1 0,-1-1,0 1,0 0,0 0,0 0,0 0,0 0,0 0,0-1,0 1,0 0,0 0,0 0,0 0,0 0,0-1,0 1,0 0,0 0,0 0,0 0,0 0,-8-1,-10 4,2 1,0 2,1 0,0 0,1 2,-18 10,-32 16,-34 13,72-33,-49 18,23-11,-44 12,22-9,-4 2,42-15,-53 24,83-31,6-1,11 1,22-2,-32-2,28 0,0-1,0-1,39-9,95-34,-131 37,57-8,8-1,103-16,-127 24,-46 3,-1 0,1-2,30-13,19-6,-24 16,-37 8,31-9,-31 7,23-4,6-1,-44 10,1 0,-1 0,0 0,1 0,-1 0,1-1,-1 1,0 0,1 0,-1 0,0 0,1-1,-1 1,0 0,1 0,-1-1,0 1,0 0,1 0,-1-1,0 0,-6-1,-16 0,22 2,-7 0,0 1,0-1,0 2,0-1,-11 4,-35 15,30-10,-76 39,28-16,-16 7,-218 62,244-83,-61 18,7 0,-18 4,78-28,1 2,0 2,-87 41,70-26,41-20,-27 16,27-11,29-17,1 0,0 0,0 0,0 0,0 0,-1 0,1 0,0 0,0 0,0 0,0 1,0-1,-1 0,1 0,0 0,0 0,0 0,0 0,0 1,0-1,0 0,0 0,0 0,-1 0,1 1,0-1,0 0,0 0,0 0,0 0,0 1,0-1,0 0,0 0,0 0,0 0,0 1,0-1,1 0,-1 0,8 3,15-2,-22-1,729-2,-691 0,1-2,41-10,-26 5,47-12,-62 11,83-8,-95 15,50-12,-25 4,-31 6,1-1,31-13,-22 10,-25 8,-1-1,1 0,8-4,-26 5,-1 3,0 0,0 1,0 0,-21 9,-45 26,20-9,-157 70,202-93,-15 7,-1-1,-38 10,-82 18,13 7,90-29,-49 12,-30 12,124-42,-16 7,0 1,-21 13,37-21,0 0,1 1,-1-1,1 0,-1 1,0-1,1 1,-1-1,1 1,-1-1,1 1,-1-1,1 1,0-1,-1 1,1 0,0-1,-1 2,1-1,0-1,0 0,0 1,1-1,-1 0,0 1,0-1,0 0,1 0,-1 1,0-1,0 0,1 0,-1 1,0-1,1 0,-1 0,0 0,1 0,-1 0,0 1,1-1,-1 0,0 0,1 0,29 3,-27-3,175-1,-163 0,1-1,0-1,29-8,5-1,41-2,14-3,21-5,13-2,-65 9,16-3,42-6,-71 15,-33 3,30-10,-34 9,0 0,26-3,-49 10,32-6,-31 6,-1-1,1 1,0-1,0 1,-1-1,1 0,0 0,-1 0,1 0,0 0,-1 0,0 0,1-1,2-2,-4 4,0 0,0 0,0 0,0 0,0-1,0 1,0 0,0 0,0 0,0 0,0-1,0 1,0 0,0 0,0 0,0 0,0-1,0 1,0 0,0 0,0 0,0 0,0 0,0-1,0 1,0 0,0 0,0 0,0 0,-1 0,1-1,0 1,0 0,0 0,0 0,-1 0,-7-3,-9 3,-3 2,-1 2,1 0,0 1,0 1,-23 10,-119 45,103-44,-14 4,-235 77,125-31,123-43,-9 5,-29 11,76-32,-23 14,-8 2,28-13,1 1,0 1,-21 16,41-26,0 0,0 0,1 0,-1 0,-5 7,9-9,0-1,-1 1,1-1,0 1,-1-1,1 1,0 0,0-1,0 1,-1-1,1 1,0 0,0-1,0 1,0-1,0 1,0 0,0-1,0 1,1-1,-1 2,1-1,-1-1,1 1,-1 0,1-1,0 1,0 0,0-1,-1 1,1-1,0 1,0-1,0 0,0 1,0-1,0 0,0 1,-1-1,3 0,19 3,0-2,0 0,29-3,-2 0,497 0,-292 3,-244-1,0 1,0 0,0 1,0 0,0 0,0 1,0 0,-1 1,0 0,1 0,14 11,-23-14,0 0,1 0,-1 0,0 0,0 0,0 0,0 0,-1 0,1 0,0 0,0 1,-1-1,1 0,-1 1,1-1,-1 0,1 1,-1-1,0 0,0 1,0 2,0-2,0 0,-1 0,1 1,-1-1,0 0,0 0,0 0,0 0,0 0,0 0,0-1,-1 1,-2 3,-18 16,-2-1,-36 25,52-39,-8 4,-1-1,-1 0,-28 10,25-11,1 1,-25 15,34-18,-1 0,-14 5,17-8,0 1,0 0,1 1,-1-1,1 2,-7 5,13-9,-19 19,21-21,0 0,0 1,-1-1,1 0,0 0,0 1,0-1,-1 1,1-1,0 0,0 1,0-1,0 0,0 1,0-1,0 1,0-1,0 0,0 1,0-1,0 1,0-1,0 1,1-1,-1 0,1 1,-1-1,1 0,-1 1,1-1,-1 0,1 0,0 0,-1 0,1 0,-1 1,1-1,0 0,-1 0,1 0,-1-1,1 1,0 0,0 0,6-2,-1 0,1 0,-1-1,0 0,0 0,0-1,0 1,6-6,-4 3,67-46,-48 33,-19 13,1 1,0-1,16-7,28-12,-42 19,1 0,-1 1,1 0,0 0,0 2,1-1,17-1,2 3,-32 2,0 1,0-1,0 0,-1 0,1 0,0 0,0 0,0 0,0 0,0 0,0 0,0 0,0 0,-1 1,1-1,0 0,0 0,0 0,0 0,0 0,0 0,0 1,0-1,0 0,0 0,0 0,0 0,0 0,0 0,0 1,0-1,0 0,0 0,0 0,0 0,0 0,0 0,0 1,0-1,0 0,0 0,0 0,1 0,-1 0,0 0,0 0,0 1,0-1,0 0,0 0,0 0,0 0,1 0,-1 0,0 0,0 0,0 0,0 0,0 0,0 0,1 0,-1 0,0 0,0 0,0 0,0 0,0 0,-8 7,-99 50,89-49,-1-1,-27 6,5-1,14-3,1-2,-1 0,-39 3,55-8,-1 0,0 0,-17 7,15-5,0 0,-15 2,22-5,-2 0,0 0,-1 0,-15-2,25 1,0 0,0 1,0-1,-1 0,1 0,0 0,0 0,-1-1,1 1,0 0,0 0,-1 0,1 0,0 0,0 0,0 0,-1 0,1 0,0 0,0-1,0 1,-1 0,1 0,0 0,0 0,0-1,0 1,0 0,-1 0,1 0,0-1,0 1,0 0,0 0,0-1,0 1,0 0,0 0,0 0,0-1,0 1,0 0,0 0,0-1,0 1,0 0,0 0,0-1,0 1,0 0,0 0,0 0,1-1,-1 1,10-13,-6 9,21-23,1 0,1 1,32-23,-41 36,1 0,-1 0,22-9,-9 7,42-18,-59 27,-1 0,18-13,-18 11,-1 1,19-8,-11 8,47-21,-50 21,0 1,18-4,3-1,1-1,47-6,-10 2,-14-3,-42 12,37-9,-34 11,-1-1,0-2,26-11,-25 8,1 2,34-8,-40 12,35-15,-36 13,-1 1,32-7,-17 6,0-2,54-22,-77 27,0 0,-1 0,10-8,15-9,127-69,-135 77,58-29,-75 38,0 0,0-1,-1 0,1 0,6-7,5-5,16-10,-8 6,0-1,-1-1,31-37,-33 32,-10 13,13-21,-19 25,-1 0,0-1,-1 0,0 0,5-21,-6 20,1-1,6-12,-6 16,-1-1,0 0,0 1,2-16,-2-15,-2 1,-4-47,0 15,2 44,1 11,-1-1,-1 0,0 1,-1-1,-1 1,-6-19,8 34,0-1,0 1,-1-1,1 1,-1 0,1-1,-1 1,0 0,0 0,0 1,0-1,0 0,0 0,0 1,-1 0,1-1,-1 1,1 0,-1 0,1 0,-1 0,-4 0,-5-1,0 1,-1 0,-21 3,15-2,-119 3,148-4,-1-1,0 1,1-2,-1 1,0-1,15-7,8-3,-9 4,-1-2,0 0,29-21,-7 4,-25 17,-1-1,-1-1,0 0,29-30,-19 17,-20 20,-1 0,1 0,-1-1,10-14,-16 21,0-1,1 1,-1-1,0 1,1-1,-1 1,0-1,0 0,1 1,-1-1,0 1,0-1,0 0,0 1,0-1,0 0,0 1,0-1,0 1,0-1,0 0,-1 1,1-1,-1-1,1 2,-1-1,0 0,1 1,-1-1,0 0,0 1,0-1,1 1,-1-1,0 1,0-1,0 1,0 0,-1-1,-5 0,0 0,0 0,-11 1,15 0,-19-1,0 2,1 0,-1 1,-40 10,34-4,9-3,-31 13,3 1,-58 15,-25 9,-57 28,56-21,102-38,1 1,1 2,-37 25,46-29,-51 27,11-7,33-16,1 1,0 1,-26 24,20-15,20-18,1 0,0 0,0 0,1 1,-8 11,14-18,1 1,-1 0,1 0,-1 0,1 0,0 0,0 0,0 0,1 0,-1 1,1-1,0 0,0 0,0 1,0-1,0 0,1 0,0 1,-1-1,1 0,0 0,1 0,1 5,-2-6,0 0,1 0,-1-1,0 1,1 0,-1-1,1 1,0 0,-1-1,1 0,0 1,0-1,3 1,1 1,0-1,1 0,7 1,10 4,-8-1,-1-1,26 4,-35-8,1-1,-1 1,1-1,0 0,-1-1,1 1,0-1,-1-1,7-1,-2-1,-1-1,1 0,-1 0,0-1,-1 0,0 0,0-1,0-1,15-15,134-131,-126 124,-2-2,38-51,8-27,-16 18,-53 79,-1-1,0 0,0 0,-2 0,5-20,-3 9,12-32,4-12,-20 59,0 1,-1-1,0 0,0 0,-2-11,1 19,0 0,0 0,-1 0,1-1,-1 1,0 0,1 0,-1 0,0 0,0 0,0 0,-1 0,1 1,0-1,-1 0,-2-2,1 2,0 0,0 0,0 0,0 1,0-1,-1 1,1 0,0 0,-7-1,0 0,0 2,-1-1,1 1,-1 1,1 0,-13 3,-27 9,33-8,-27 5,30-7,1 0,0 1,1 1,-19 8,-2 2,13-6,0 1,-33 25,-1-1,35-22,0 1,-29 25,-29 37,57-56,8-7,0 1,1 0,0 0,1 1,0 0,2 1,-1 0,2 1,0 0,-5 17,11-30,0 0,0 1,1-1,0 0,-1 0,1 0,0 0,0 1,1-1,-1 0,1 0,-1 0,2 4,-1-5,0 0,0-1,1 1,-1 0,0 0,1-1,-1 1,1-1,-1 0,1 1,0-1,-1 0,1 0,0 0,0 0,0 0,0 0,0-1,0 1,0 0,3-1,1 2,1-1,-1-1,1 1,-1-1,1 0,-1 0,1-1,-1 0,0 0,1 0,-1-1,0 0,0-1,0 1,0-1,0 0,0 0,9-8,83-85,-89 87,0 0,0 0,-2-1,1-1,-1 1,-1-1,8-16,4-9,-7 15,14-37,-8 19,-13 29,1 1,-1-1,3-12,0-8,-2 0,-1-1,1-37,-4 44,-1 12,1 0,-1 0,-1 1,0-1,-1 0,0 1,0-1,-5-11,-5 0,0 1,-17-23,10 18,15 19,-1 1,0 0,-1 0,1 0,-1 1,-1 0,1 0,-1 1,0-1,-1 2,1-1,-1 1,0 0,-16-6,-21-4,-14-5,52 18,0-1,0 1,-1 1,1-1,0 1,-11 2,-79 11,80-10,-1 0,1 1,0 0,0 1,-30 15,20-8,15-6,0-1,0 2,1-1,-20 16,30-22,0 1,0 0,1 0,-1 0,0 0,0 0,0 0,1 0,-1 0,1 0,-1 0,1 0,-1 0,1 1,-1-1,1 0,0 0,0 3,0-3,0 0,0 0,1-1,-1 1,0 0,1 0,-1 0,1 0,-1-1,1 1,-1 0,1 0,0-1,-1 1,1 0,0-1,-1 1,1-1,0 1,0-1,0 1,-1-1,1 0,0 1,2-1,10 3,0 0,0-1,1-1,-1 0,0-1,20-2,-3 1,-16 1,0-1,-1 0,1-1,23-7,-30 7,0-1,0 0,-1 0,1-1,-1 0,1 0,-1 0,0-1,-1 0,8-7,-6 4,1-1,-1 0,-1 0,9-16,-14 22,1 0,-1 0,0-1,0 1,0 0,0-1,-1 1,1-1,-1 1,0-1,0 0,0 1,0-1,-1 1,1-1,-1 1,0 0,-3-7,-2-2,-1 0,-1 1,0 0,0 0,-17-16,5 5,9 9,-9-15,12 15,-1 1,-11-12,16 20,1 1,-1 0,1 0,-1 0,0 1,0-1,0 1,-1 0,1 0,-9-2,-8 0,0 1,0 2,0 0,-36 3,9 0,25-1,-1 2,1 0,-28 7,46-8,0 0,1 0,-1 0,0 0,1 0,-1 1,1 0,0 0,0 0,0 1,0-1,1 1,-4 5,5-7,1 0,-1 0,1 1,-1-1,1 1,0-1,0 1,0-1,1 1,-1-1,0 1,1 0,0 0,0-1,0 1,0 0,0-1,0 1,1 0,-1-1,1 1,0 0,0-1,0 1,0-1,2 4,-1-4,0 1,-1-1,1 0,1-1,-1 1,0 0,0 0,1-1,-1 0,1 1,-1-1,1 0,-1 0,1 0,0-1,0 1,-1-1,1 1,0-1,0 0,4 0,-2 0,0-1,1 1,-1-1,0 0,0 0,0-1,1 0,-1 1,-1-2,9-3,-10 3,1 0,-1 0,1-1,-1 1,0-1,0 0,3-6,16-33,-17 33,8-17,-6 13,0-1,8-26,-12 32,1-5,-1 0,0 0,0 0,0-22,-3 33,0 0,0 0,-1 0,1 0,-1 0,1 0,-1 0,0 0,0 0,0 0,-1 0,1 1,-1-1,1 0,-1 1,0-1,0 1,0 0,0 0,0 0,-1 0,1 0,-1 0,1 0,-1 1,0 0,-3-2,-9-2,0 0,1 2,-1 0,-1 0,1 1,0 1,-31 2,44-1,0 1,-1-1,1 1,-1 0,1 0,0-1,-1 2,1-1,0 0,0 0,0 1,0-1,0 1,0-1,0 1,0 0,1 0,-1 0,1 0,-1 0,-1 4,2-4,0 0,1 0,-1 0,1 0,0-1,-1 1,1 0,0 0,0 0,0 0,0 0,1 0,-1 0,1 0,-1 0,1-1,-1 1,1 0,0 0,0-1,0 1,0 0,0-1,0 1,0-1,1 1,-1-1,3 2,3 3,0-1,1-1,0 0,-1 0,1 0,1-1,-1 0,0 0,11 1,-16-3,15 4,22 10,-29-10,0 0,1-1,0-1,0 0,18 3,105-5,-76-2,-48 2,0 0,0 1,0 0,0 0,11 5,-9-2,-1-2,2 0,12 2,14-3,27 3,-27 0,-25-3,0 0,-1 0,27 9,-27-7,0 0,1-1,23 2,3 1,-30-3,-1 1,0 0,0 0,0 1,0 0,11 9,-7-5,5 3,-10-6,0 0,17 7,-12-8,1 0,27 4,-23-6,-7 1,21 7,-4-1,-12-5,-4-1,-1 0,18 2,-16-4,0 2,18 5,-17-4,-1-1,19 3,0-4,-27-3,-28 0,-12 0,-44-7,65 4,-1 1,1-2,0 0,0 0,1-2,-17-7,19 7,-1 2,-17-6,17 6,-1 0,-14-8,-49-22,5 3,42 18,0 1,-39-10,44 15,-22-5,30 9,-1-1,-20-9,21 7,-7-4,0 0,-35-23,42 24,-1 0,0 1,0 1,-29-8,45 14,-18-5,-17-11,-11-4,-9-2,-16-6,57 24,-17-10,20 10,0 0,0 0,-12-3,11 4,-1 0,-19-11,21 9,0 1,-1 1,-14-5,-30-8,-3-2,-36 2,83 14,-19-8,21 8,0-1,0 1,-12-2,3 3,4 0,0 0,0 0,0-2,-25-9,-30-23,61 32,1 1,-1-1,0 1,0 1,-12-3,11 3,1 0,-1 0,1-2,-12-4,3 0,0 0,-1 2,-25-6,15 4,-7-5,27 9,0 0,0 1,-20-3,-9 1,8 2,-37-9,58 9,-1 0,1 0,0-1,0 0,0 0,0-1,-14-11,-16-12,30 22,0 0,0-1,0 0,1 0,0 0,1-1,0-1,-10-14,7 6,-9-23,16 32,0 0,1 0,0-1,0 1,0-14,2-48,0 45,0 0,-5-34,2 37,1 7,0 1,-2 0,-7-23,7 27,0 0,-2 0,1 1,-9-12,9 15,1 1,-1 0,0 1,0-1,0 1,0 0,-1 0,-8-4,-5-1,1-1,-23-17,18 6,18 16,0 0,0 1,0-1,-1 1,-9-5,9 6,0 0,0-1,1 1,-1-1,1-1,0 1,0-1,1 1,-1-1,-4-8,-11-14,-1 0,-28-26,44 49,0 0,0 0,-1 1,-10-5,-9-7,19 12,1-1,-1 0,1 0,0-1,0 1,1-1,-1 0,1 0,0-1,1 1,-5-9,-10-24,7 16,-10-31,18 46,0-5,-1 0,0 1,-1 0,-1 0,-6-11,5 11,1-1,-8-19,3 7,2 4,-42-81,42 84,-1 1,-1 1,-25-28,18 23,12 13,0-1,-11-8,3 4,0 0,-21-26,21 22,-19-16,17 17,-16-19,20 22,0 0,-24-18,19 16,-15-15,20 18,0 0,-1 1,-24-15,19 11,0 0,1-1,-28-31,-2-2,20 21,16 15,-1 1,0 0,0 1,-15-9,-31-19,39 25,-34-29,7 5,22 19,1-1,-39-43,6 8,44 42,-9-6,-24-17,25 21,-30-28,43 36,1 1,-1 0,0 0,0 1,0-1,-1 2,1-1,-1 1,0 0,0 1,0-1,-1 2,-11-2,6 1,1-1,-23-7,22 5,0 1,-17-2,9 4,1 1,-1 1,0 1,0 1,-21 5,20-5,18-2,0 0,0 1,1-1,-1 1,0 0,-8 3,13-4,0 0,1 0,-1 0,0 0,0 0,0 0,0 0,0 0,1 0,-1 0,0 1,0-1,0 0,0 0,0 0,1 0,-1 0,0 0,0 0,0 0,0 0,0 0,0 0,0 1,1-1,-1 0,0 0,0 0,0 0,0 0,0 0,0 1,0-1,0 0,0 0,0 0,0 0,0 0,0 1,0-1,0 0,0 0,0 0,0 0,0 1,0-1,0 0,0 0,0 0,0 0,0 0,0 1,0-1,0 0,0 0,-1 0,1 0,0 0,0 0,0 0,0 1,0-1,0 0,0 0,-1 0,1 0,0 0,0 0,13 3,-2-1,14 1,27 8,-29-5,0-1,0-2,36 2,-36-2,1 0,-1 1,29 9,-27-6,1-1,40 4,-58-9,5-1,-1 1,1 1,-1 0,21 6,-13-3,0 0,39 4,-39-7,1 1,-1 0,21 8,79 26,-97-28,31 15,-23-9,-5-2,11 5,76 31,-83-35,-19-9,0 0,20 13,-12-5,-10-8,0 1,12 12,-8-6,72 75,-54-54,-21-23,0 0,14 18,-3 1,28 27,5 7,82 104,-120-144,-12-17,0 0,0 0,10 10,53 59,-45-47,-4-5,20 35,-23-33,14 17,54 62,-66-81,-13-17,0 0,1 0,7 6,34 33,25 21,-10-8,-37-34,-17-16,1 1,-2 0,7 11,13 15,55 53,-55-59,1-1,2-1,1-2,33 22,-47-35,26 22,-2 0,-18-18,0 1,-2 1,0 1,19 22,46 60,-58-71,10 11,-33-35,0 1,0 0,-1-1,0 1,-1 0,3 8,-2-5,1 0,5 11,12 23,-12-25,14 25,-7-22,0-1,2-1,0 0,33 25,-47-41,3 2,13 12,23 17,-35-30,-1 1,0 1,-1-1,1 1,4 8,7 7,-15-19,-1-1,0 1,0 0,0 0,-1 0,1 0,-1 1,1-1,-1 0,0 0,0 1,-1-1,1 7,-1-9,0 1,0 0,0-1,0 1,-1 0,1 0,-1-1,1 1,-1-1,0 1,1-1,-1 1,0-1,0 1,0-1,0 0,0 1,-1-1,1 0,0 0,-1 0,1 0,0 0,-1 0,1 0,-1 0,0-1,1 1,-1-1,-1 1,-13 2,0 0,-1-1,1-1,-1-1,-27-2,3 0,0 2,16 1,-29-4,47 2,-1-1,1-1,-1 1,1-1,0-1,0 1,0-1,-10-8,7 5,-1 1,-13-7,-41-18,1-3,-64-47,77 49,-9-2,41 25,2 0,-33-24,50 32,-104-87,81 70,17 13,0 1,0-1,-5-5,2 1,-17-14,17 17,1 0,1-1,-10-11,6 6,0 0,-1 2,-22-17,-15-14,45 37,-1 1,1 0,-1 0,1 0,-1 0,0 0,0 1,-1 0,-8-2,-5 0,-27-3,26 4,-27-1,-70 3,68 2,35-2,-1-1,0 0,0-1,-15-5,13 4,-1-1,-23-1,-27 6,42 0,-27-2,45 1,-1-1,1 0,-12-6,-12-2,27 9,-5-1,0-1,-17-6,23 7,1 0,-1 0,1 0,0 0,0 0,0-1,0 0,0 1,1-1,-1 0,-1-4,-3-3,0 0,-1 0,-13-14,16 19,1 0,0 0,0 0,1-1,-1 1,1-1,-3-10,2 7,0 1,-9-15,-29-47,31 49,-22-42,-27-47,-10-10,48 78,16 27,-1 1,-1 1,0-1,-1 2,-18-22,-157-150,177 178,0-1,-13-6,11 8,1-1,-10-8,6 3,-1 1,-17-10,-18-14,1 1,11 8,-94-55,127 78,0 0,1 0,-1 0,1 0,-1 0,1-1,0 1,0-1,0 1,0-1,-2-5,-1-2,1 0,-3-13,4 13,0 1,-9-17,9 18,-2 1,1 0,-1 0,0 0,0 1,-1-1,0 1,0 1,-12-9,-20-10,18 13,2-1,-1-1,-26-24,18 14,22 20,1 0,0 0,0-1,0 1,0-1,1 0,-1 0,1-1,0 1,0 0,1-1,-1 0,-2-7,3 5,1 1,0-1,0 1,0-1,1 1,0-1,0 0,2-10,-1 14,0-1,-1 1,2 0,-1 0,0-1,1 1,-1 0,1 0,0 0,0 1,0-1,0 0,0 1,1 0,-1-1,1 1,0 0,4-2,148-82,-97 48,-52 35,0 0,-1 0,0 0,1 0,-1-1,6-5,-10 8,0 0,0 0,0 0,0 0,-1-1,1 1,0 0,-1 0,1-1,-1 1,1 0,-1-1,1 1,-1 0,0-1,0 1,0-1,0 1,0 0,0-1,0 1,0 0,-1-1,1 1,0-1,-1 1,1 0,-1 0,-1-2,-3-5,0 1,-1 0,0 0,0 1,0 0,-11-8,6 5,5 4,0-1,1 1,-1-1,1 0,0 0,-7-13,4 7,0 0,-19-20,15 18,6 6,-5-5,0 0,-16-14,26 27,1-1,0 1,-1 0,1-1,0 1,-1 0,1 0,-1-1,1 1,-1 0,1 0,0-1,-1 1,1 0,-1 0,1 0,-1 0,1 0,-1 0,1 0,-1 0,1 0,-1 0,1 0,-1 0,1 0,-1 0,1 0,-1 0,1 0,0 1,-1-1,1 0,-1 0,1 1,-1-1,1 0,0 1,-1-1,1 0,0 1,-1-1,1 1,0-1,0 0,-1 1,1-1,0 1,0-1,0 1,0-1,-1 1,1-1,0 1,0-1,0 1,-1 6,0-1,1 0,-1 9,1-11,0 14,-7 105,4-94,2 37,-2 17,0-65,-8 28,6-28,-3 24,3 16,5 87,2-60,-3-15,2 76,14-34,0-5,-13-88,1 0,8 26,-6-26,0 1,1 23,1 26,2 34,-8 321,-2-197,2-211,1-1,0 1,1 0,6 16,3 14,-5-7,3-1,19 51,-15-47,4 8,-11-32,-2-1,0 1,-2-1,3 27,-3-25,2 32,-4 89,-2-71,2-56,0 0,1-1,0 1,6 14,2 16,-5-24,0-1,10 23,-8-23,10 40,-13-45,8 24,-7-26,-1 0,-1 1,3 14,13 181,-19-210,-1-12,-4-30,-6 0,-32-114,11 66,27 76,1 0,0-1,2 1,-2-30,-3-23,1 14,2 0,5-74,0 48,0 40,0 11,-4-37,0 52,-8-29,6 28,-4-26,7 12,1-33,2 38,-2 0,-5-34,3 34,-1-38,0-1,1 45,-8-28,6 30,1 0,-2-22,5-10,-1-12,1 55,0-1,-1 1,0-1,0 1,-6-14,1 4,0 0,0-1,2 0,0-1,-2-19,3 1,1-59,4-319,0 403,0 1,1-1,0 1,1-1,5-10,4-20,-7 15,8-28,-11 48,0 1,1-1,-1 1,1 0,7-10,-9 15,-1 1,0-1,0 1,1-1,-1 1,0-1,0 1,1 0,-1-1,1 1,-1 0,0-1,1 1,-1 0,1-1,-1 1,1 0,-1 0,1-1,-1 1,1 0,-1 0,1 0,-1 0,1 0,-1 0,1 0,-1 0,2 0,-2 0,1 1,0 0,-1-1,1 1,-1 0,1-1,0 1,-1 0,0 0,1-1,-1 1,0 0,1 0,-1 0,0 1,2 6,-1 0,1 12,-2-20,0 206,-1-90,1 266,-1-365,-1 1,-1-1,-7 27,5-24,-5 39,-5 90,0-71,9-52,-6 45,7-15,-25 102,4-31,5-36,13-58,0 0,-3 48,8-62,0 1,-1-1,-10 30,8-30,0-1,2 1,-4 36,6-34,-1-1,-7 27,4-26,-3 40,7 76,3-83,-1-45,-2 1,1-1,-1 1,0-1,-5 13,2-9,2-1,-3 15,2 16,2 0,5 63,4-40,1 13,-6-60,0 0,11 36,-1-3,-5-18,2-1,16 43,-6-20,8 19,-22-64,1 4,1-1,0 0,1 0,17 21,-25-34,0-1,1 0,-1 1,0-1,1 0,-1 1,0-1,1 0,-1 0,0 1,1-1,-1 0,1 0,-1 1,0-1,1 0,-1 0,1 0,-1 0,1 0,0 0,-1 0,0 0,0 0,1 0,-1-1,0 1,1 0,-1 0,0 0,0-1,1 1,-1 0,0 0,0-1,0 1,0 0,1-1,-1 1,0 0,0-1,0 1,0-1,3-20,-3 20,0-185,-1 77,1 75,1 10,-1 0,-1-1,-2 1,-7-36,4 29,0 0,2 0,0-34,4 54,-7-46,0-6,7-20,0 368,1-273,0 1,1-1,1 0,5 19,-3-16,-1-1,3 26,-4 1,4 43,-3-57,1 0,2-1,0 0,2 0,1-1,1 0,26 43,-36-66,0 0,0 0,1 0,-1-1,1 1,0 0,-1-1,1 0,0 1,0-1,2 1,-3-1,0-1,0 0,0 0,-1 0,1 1,0-1,0 0,0 0,-1 0,1 0,0 0,0 0,0-1,-1 1,1 0,0 0,0-1,-1 1,1 0,0-1,-1 1,1 0,0-1,-1 1,1-1,0 1,-1-1,1 0,-1 1,1-1,-1 0,1 1,-1-1,0 0,1 0,1-4,1 0,-2 0,1-1,-1 1,1 0,-1 0,0-10,-1-41,-1 33,1-3,-1 13,0 1,2-1,-1 1,1-1,1 1,1 0,3-14,-2 13,5-25,-7 29,-1 0,2-1,-1 1,2 0,4-10,-8 19,0-1,0 1,0-1,1 1,-1 0,0-1,0 1,0-1,1 1,-1 0,0-1,1 1,-1 0,0-1,1 1,-1 0,0 0,1-1,-1 1,1 0,-1 0,0 0,1-1,-1 1,1 0,0 0,-1 0,1 1,-1-1,1 0,-1 1,1-1,-1 1,0-1,1 1,-1-1,0 1,0-1,1 1,-1-1,0 1,0-1,0 1,1 0,3 33,-4-30,6 48,2 44,-7-80,2 0,-1 0,9 22,3 27,3 51,-3-61,-3-15,-7-25,1-1,1 0,0 0,1 0,0 0,16 19,8 5,-29-35,1 0,0 0,0-1,0 1,0-1,0 0,0 0,1 0,-1-1,6 3,-8-4,0 0,0 0,0 1,0-1,0 0,0 0,0 0,0-1,0 1,0 0,0 0,0 0,0-1,0 1,0 0,-1-1,1 1,0-1,0 1,0-1,0 0,-1 1,1-1,0 0,-1 1,1-1,-1 0,1 0,0 0,-1 0,0 1,1-1,0-1,1-4,-1 0,1 0,-1 0,1-8,-1 4,11-48,-6 33,5-46,-10 57,1 0,1 1,6-18,-5 17,0 0,4-29,-6 8,-4-48,0 68,2 15,0 0,0 0,-1 0,1 0,0 0,0-1,0 1,0 0,0 0,0 0,0 0,-1 0,1 0,0 0,0 0,0 0,0 0,0 0,-1 0,1 0,0 0,0-1,0 1,0 0,0 0,-1 0,1 1,0-1,0 0,0 0,0 0,0 0,-1 0,1 0,0 0,0 0,0 0,0 0,0 0,-1 0,1 0,0 1,0-1,0 0,0 0,0 0,0 0,0 0,0 0,0 1,0-1,-1 0,1 0,0 0,0 0,0 1,-7 10,5-9,-3 7,1 0,-1 0,1 1,-4 14,-7 43,-2 5,-60 180,61-206,9-27,0 1,1 1,1-1,-5 37,9-37,-1-1,0 0,-6 20,2-18,2 0,0 0,1 1,1 0,1-1,1 1,1 0,6 34,-4-39,0-2,9 28,-10-37,0-1,1 0,0 1,0-1,0 0,0-1,1 1,6 5,-2-2,0-1,1 0,-1 0,2-1,-1-1,1 1,0-2,0 1,0-1,1-1,-1 0,1 0,0-1,0 0,17 0,-23-2,7 1,1-1,0 0,13-3,-22 3,0-1,0 0,0-1,0 1,0-1,-1 1,1-1,0 0,-1-1,1 1,-1-1,0 1,4-5,1-2,-1 0,0-1,-1 1,9-17,13-42,-19 46,32-68,-19 41,12-31,-30 68,0-1,-1-1,0 1,1-20,-4-121,-2 69,3 73,-2 1,0 0,0-1,-1 1,0 0,-6-14,6 20,0-1,-1 1,0 0,0 0,0 0,-1 0,1 0,-1 1,0 0,-1-1,1 1,-1 1,-7-6,4 4,0 1,0 0,0 0,0 0,-1 1,-12-3,17 5,1 1,-1-1,1 1,-1 0,1 0,-1 1,1-1,-1 1,1 0,-1 0,1 0,0 0,-1 0,1 1,0-1,0 1,0 0,0 0,-4 4,-1 2,1 0,0 1,0 0,1 0,0 0,1 1,-7 14,4-7,-13 19,3-8,1 0,-15 32,17-27,6-17,2 1,-11 34,4 2,7-29,1 1,1 0,-3 44,9 97,0-159,0 0,0-1,0 1,1-1,-1 1,2-1,-1 0,1 0,0 0,0 0,0 0,1-1,0 1,0-1,1 0,-1-1,1 1,0-1,0 1,1-1,-1-1,12 6,-5-3,0 0,0-1,26 7,-34-12,0 1,0 0,0-1,0 0,1 0,-1 0,0-1,0 1,0-1,0 0,0 0,0 0,-1-1,1 1,0-1,-1 0,5-3,2-3,0-1,-1-1,0 0,0 0,-1 0,-1-1,10-18,11-15,-14 24,0-1,2 0,22-24,6-4,-28 30,-10 12,-1-1,-1 1,1-1,5-15,9-15,-11 24,-1-1,-1-1,8-23,-6 14,32-71,-31 75,-2 0,0-1,7-40,-11 45,11-30,-10 36,0-1,4-21,5-69,-8 32,-4-99,-2 79,1 71,1 8,-1 0,0 0,-2-14,2 23,-1 0,1 0,0 0,-1 1,1-1,-1 0,0 0,0 1,1-1,-1 1,0-1,0 1,-1-1,1 1,0-1,0 1,-1 0,1 0,-1 0,1-1,-1 2,1-1,-1 0,0 0,-2-1,1 2,1 0,-1 0,1 0,-1 0,0 0,1 0,-1 1,1-1,-1 1,1 0,-1 0,1 0,0 0,-1 0,1 0,0 1,0-1,-4 4,2-2,-1 2,1-1,0 0,0 1,0 0,-5 9,-6 11,-1-2,-32 38,14-15,10-12,-8 12,-34 67,16-28,38-62,1 0,1 1,-7 27,0-2,-60 147,50-117,6-13,17-53,0 1,1-1,-3 28,3 42,2-29,-6 8,3-42,2 0,0 39,2-54,1 0,-1 0,1 1,0-1,1 0,-1 0,1 0,0 0,0-1,1 1,0 0,-1-1,1 0,1 1,6 6,-6-8,0 0,1 0,-1 0,1 0,0-1,0 0,0 0,0 0,8 1,7 1,23 2,-36-5,11 1,0-1,0 0,19-2,-29 0,0 0,-1-1,0 0,1 0,-1 0,0-1,0 0,0-1,0 1,6-6,41-37,-39 32,1 1,27-19,1 6,45-37,-55 37,73-62,26-36,-53 51,12-13,-36 32,1 0,-51 47,30-35,-33 38,1-1,-1 0,0 0,0 0,-1 0,4-10,-6 14,0 1,0-1,0 0,0 0,1 1,-1-1,0 0,0 1,0-1,-1 0,1 1,0-1,0 0,0 0,0 1,-1-1,1 0,0 1,-1-1,1 1,0-1,-1 0,0 0,0 0,0 0,0 1,-1-1,1 0,0 1,0-1,-1 1,1-1,0 1,-1 0,-1-1,-2 1,1-1,-1 1,1 1,-1-1,1 1,-8 1,-1 2,1 0,0 1,1 0,-1 1,1 0,0 1,1 0,-1 1,1 0,-10 11,14-13,-113 127,93-99,-7 10,23-33,1 1,0 1,1-1,0 1,1 1,0-1,1 1,1 1,-5 18,-7 25,9-35,2 1,0-1,1 1,-1 32,6 85,0-62,0-74,1 1,-1-1,1 1,0-1,0 1,0-1,1 1,4 7,-5-10,0 0,1-1,0 1,-1-1,1 0,0 0,0 1,1-1,-1 0,0-1,1 1,-1 0,1-1,-1 0,1 1,0-1,5 1,-2 0,0-1,0 0,0 0,1 0,-1-1,0 0,0 0,0-1,1 0,-1 0,0 0,0-1,0 0,0 0,-1 0,1-1,0 0,-1 0,0 0,0-1,0 0,6-5,58-65,-56 60,-1-1,18-27,-16 21,3-8,-13 21,1 0,0 0,9-11,-7 10,0 0,0-1,-1 0,0 0,-1 0,0-1,-1 0,0 0,0 0,1-13,7-17,4-18,-15 52,0 0,0 0,-1 0,0 0,0 0,-2-11,2 17,-1-1,1 1,0-1,-1 1,1-1,-1 1,1 0,-1-1,0 1,0-1,1 1,-1 0,0 0,0 0,0-1,0 1,-1 0,1 0,0 0,0 1,-1-1,1 0,0 0,-1 1,1-1,-1 1,1-1,-1 1,1-1,-1 1,1 0,-1 0,1 0,-1 0,0 0,1 0,-1 0,1 1,-3 0,-3 1,0 0,1 0,0 1,-1 0,1 0,0 0,-10 8,-3 7,0 0,-31 39,6-6,15-19,-38 58,7 17,50-87,0 1,2 1,0 0,2 0,-8 42,12-30,1-1,3 42,-1-69,0 0,0 0,1 1,0-1,0 0,1-1,-1 1,1 0,1-1,-1 1,1-1,0 0,0 0,0-1,1 1,-1-1,1 0,0 0,0-1,1 1,-1-1,1 0,0-1,0 1,0-1,0 0,0 0,0-1,10 1,5 0,1-2,0 0,0-1,0-1,39-10,-45 7,0-1,0-1,0-1,-1 0,18-13,19-10,-38 24,0-1,0-1,-1 0,17-15,26-20,-14 8,22-20,-56 47,1 0,-2-1,1 0,10-20,-12 18,0 1,-1-1,-1 0,0 0,0-1,-1 1,-1-1,0 0,0-16,-5-73,2 90,-1-1,-1 1,0 0,-1 0,0 0,-5-11,2 9,0 1,0 0,-1 0,-1 1,-14-17,-18-18,27 30,0 0,-25-21,30 30,0 2,0-1,-1 1,0 1,0 0,0 0,0 1,-1 0,0 1,1 0,-1 1,-14-1,-3 0,-1 2,1 1,-30 3,46-1,-1 1,0 0,1 1,-1 1,1 0,0 0,1 1,-1 1,1 0,1 0,-15 13,4 0,0 1,1 1,-32 48,20-28,19-26,1 1,1 0,-15 29,5-3,-29 43,28-49,17-26,0 0,0 0,1 0,0 0,1 1,1-1,0 1,-1 15,1 7,6 54,-4-81,1 0,0 0,0 0,1 0,0 0,0 0,7 12,-8-16,1 0,0 0,1 0,-1 0,0 0,1-1,0 1,0-1,-1 1,1-1,1 0,-1-1,0 1,0 0,1-1,-1 0,6 2,34 10,-28-8,-1 0,28 4,6-3,72 6,-103-12,-1 0,1-1,0-1,-1 0,22-6,-21 2,1-1,-1-1,27-15,44-37,-72 46,0-1,0 0,-2-1,13-19,-22 28,0 0,-1 0,-1 0,1 0,-1-1,0 0,-1 1,4-16,-5 17,0 0,-1 0,1 0,-1 0,-1 0,1 0,-1 0,0 0,0 1,-1-1,1 0,-6-10,5 13,0-1,-1 1,1 0,-1 0,0 0,0 1,0-1,0 1,0-1,-5-1,-5-4,-20-6,22 9,-29-8,31 11,0-1,1 0,-1-1,1 1,-11-8,11 7,-1-1,0 1,0 1,0-1,-11-1,-18-7,25 7,0 1,0 1,-1 0,1 1,-19-1,-71 3,49 2,15-1,-41 5,64-4,0 1,1 1,-1 1,1 0,-20 10,23-9,0 0,1 1,-1 1,1 0,-11 11,15-12,1 0,0 1,0-1,0 1,1 1,0-1,1 0,-4 11,5-11,0 1,1-1,0 1,0 0,1 0,0 0,0 0,1-1,1 11,0-13,0 0,0-1,1 1,0 0,0 0,0 0,1-1,-1 0,1 1,1-1,-1 0,1 0,0-1,5 6,14 15,-18-18,0-1,1 0,0 0,8 5,3 2,-12-9,0 0,0 0,1 0,-1-1,1 0,0 0,0-1,8 3,25 3,44 3,-80-11,0 1,-1-1,1 0,0 0,-1-1,1 1,0 0,-1-1,1 0,0 1,-1-1,1 0,-1 0,4-2,-4 1,-1 0,1 1,0-1,-1 0,1 0,-1 0,0 0,1 0,-1 0,0 0,0 0,0-1,-1 1,1 0,-1-1,1-3,1-13,-1 1,-3-38,1 35,1-35,2 44,1 0,5-20,-4 23,-2 0,0 0,0 0,1-16,-3 21,0 1,0-1,-1 0,1 1,-1-1,0 1,0 0,-1-1,1 1,-1 0,1-1,-1 1,0 0,0 0,0 1,-4-5,-4-2,0 0,0 1,-21-13,-4-2,21 14,0 0,-1 2,-21-9,-1 0,-80-37,93 42,16 7,0 0,0 1,0 0,0 0,-16-3,9 4,0 1,0 0,1 0,-1 2,-27 4,40-5,-1 1,1 0,0 0,0 0,0 0,0 0,0 1,0-1,1 0,-1 1,0 0,1-1,-1 1,1 0,-1 0,1 0,0 0,0 0,0 0,0 0,0 0,0 0,1 1,-1-1,1 0,-1 0,1 1,0 2,-1 5,1 0,1 0,0 0,0 0,4 12,-1-9,0-1,1 1,1-1,10 15,4 12,-8-17,0-1,24 30,-22-33,0 4,-10-15,-1-1,1 0,1-1,6 8,36 29,18 19,-52-49,1-1,1 0,0-1,0 0,30 13,-33-17,25 6,2 2,-30-10,3 1,-1 0,1 0,1-1,-1-1,24 4,86-6,-74-2,-42 1,-1 0,0 0,0-1,1 1,-1-1,0-1,0 1,0-1,0 0,0 0,0 0,-1-1,1 1,-1-1,0 0,0-1,0 1,0-1,0 0,-1 0,1 0,4-7,-3 3,-1-1,1 1,-1-1,0 0,-1 0,0-1,-1 1,0-1,0 1,0-11,-1 4,-3-31,1 42,0-1,0 0,0 0,-1 0,0 1,0-1,0 1,-5-8,5 11,0 0,1 0,-1 0,0 0,0 0,-1 0,1 1,0-1,0 1,-1 0,1-1,-1 1,1 0,-1 1,0-1,1 0,-4 0,-5 0,-1 0,-19 1,20 0,6 1,1-1,-1 1,0 0,0 0,1 0,-1 0,1 1,-1 0,1 0,0 0,-1 0,1 1,0 0,1 0,-1 0,0 0,1 0,0 1,-1 0,2 0,-1-1,0 2,1-1,-3 6,0 2,1-1,0 1,1 0,0 0,-1 15,1-2,0-12,-7 20,6-22,0 0,-2 19,3 9,1 0,5 53,-3-81,2 0,0-1,6 22,-6-27,0 0,0 1,0-1,1 0,0-1,0 1,1 0,-1-1,6 6,2 0,13 19,-17-20,1 0,0 0,13 11,-12-12,18 19,-21-19,1-1,1 0,-1-1,14 10,59 24,-44-24,27 14,-44-23,0-1,0-1,0 0,23 2,-41-7,42 4,0-1,57-4,-30-1,-24 3,-17 0,39-4,-58 2,-1-2,0 1,0-1,-1-1,14-7,9-3,-21 10,1 0,-1-2,0 1,0-1,15-12,-20 13,0 0,0-1,0 1,0-1,-1 0,0 0,0-1,-1 1,0-1,3-7,-3 7,-1-1,1 0,-2 1,1-1,0-14,-2 20,0-1,0 1,0 0,0-1,-1 1,1 0,-1 0,0-1,0 1,0 0,0 0,0 0,0 0,0 0,-1 0,1 0,-1 0,1 1,-1-1,0 1,0-1,1 1,-4-2,-5-3,-1 1,0 0,0 1,0 0,-1 1,1 1,-1-1,-12 0,-14 1,-45 4,27-1,-15 3,61-3,0 1,1 0,-1 0,1 1,-11 5,12-4,0 0,1 1,0 0,0 0,-10 10,-27 35,30-34,9-10,0 0,1 0,0 0,0 1,0 0,1 0,0 0,0 0,1 0,0 0,0 1,1-1,0 1,0-1,0 1,1 0,1-1,-1 1,1-1,0 1,4 9,-4-13,1-1,-1 0,1 0,0 0,0 0,0 0,1 0,-1-1,1 1,4 3,33 21,-36-24,3 1,1 0,0-1,0 1,0-1,14 2,43 5,-37-7,37 11,-46-9,1-1,20 2,179-6,-210-1,-1 0,1 0,-1-1,1 0,-1-1,0 0,0 0,0-1,0 0,9-6,-7 3,0-1,-1 0,1-1,-2 0,1 0,9-16,-1 2,-6 8,-1 1,0-1,-1-1,11-27,-18 37,5-12,0-1,-2 0,0 0,4-37,-8 49,-1-1,1 0,-1-1,0 1,-3-15,2 21,1 0,-1 0,1 0,-1 0,0 1,0-1,0 0,0 1,0-1,0 0,-1 1,1-1,0 1,-1 0,1-1,-1 1,0 0,1 0,-1 0,0 0,1 0,-1 1,0-1,0 0,-3 0,-14-1,0 0,0 1,0 1,-32 5,39-4,-10 1,0 2,1 0,-1 2,1 0,0 2,0 0,-24 14,26-12,8-5,0 0,0 1,1 0,0 1,0 1,-10 8,8-4,8-8,0 0,0 0,0 0,0 0,1 1,-1-1,1 1,0 0,1 0,-1 0,1 0,0 1,-2 8,2 3,0 0,1 1,1 0,3 28,-2-40,0 0,0-1,1 1,0 0,1-1,-1 0,1 1,0-1,0 0,0 0,1-1,0 1,0-1,0 0,0 0,1 0,-1 0,8 3,8 4,0 0,1-2,32 11,-2-1,-35-13,1-1,0 0,0-1,0-1,27 2,89-5,-64-1,-41 1,29-5,-48 4,1-1,-1 0,0 0,0-1,0-1,15-7,53-28,11-8,-71 36,20-18,-9 7,-22 17,-1 1,0-1,0 0,0-1,-1 1,1-1,-1 0,-1 0,1 0,-1-1,0 1,4-15,-5 10,1-1,-1 1,-1-1,0 0,-1 1,0-1,-2-14,0 20,1-1,-1 1,0 0,0 0,0-1,-1 2,0-1,0 0,-1 0,0 1,-4-6,-8-6,-32-27,27 25,13 12,1 1,0 0,-1 1,0 0,-1 0,1 1,-1 0,-12-4,14 5,-1-1,1 1,-8-6,7 5,1 0,-13-5,4 2,-1-1,-23-15,19 11,12 8,1 0,-1 0,0 1,0 0,-18-3,-50-2,34 5,-218-3,161 7,-189-1,282 0,-1 1,1 0,0 0,-1 0,1 1,0 0,-7 3,-5 4,-20 13,5-3,-35 11,59-24,1 0,0 0,0 1,1 0,-1 0,1 1,1 0,-12 16,16-18,-1 0,1 0,0 0,1 0,-1 0,1 1,1-1,-1 1,1-1,0 1,1 0,-1-1,1 1,1 0,1 10,-1-10,1 1,0-1,0-1,1 1,0 0,0-1,1 1,0-1,0 0,0 0,1 0,9 9,-4-6,0-1,1-1,0 1,0-1,1-1,15 6,60 31,-69-35,-1-1,1-1,1-1,-1 0,35 3,118-7,-78-3,-78 2,1-1,0 0,-1-2,16-3,-22 3,0 0,1 0,-2-1,1 0,0-1,-1 0,14-10,-1 0,-15 11,0 0,0-1,-1 1,6-7,-5 5,-1 0,0-1,0 0,0 1,-1-1,0-1,-1 1,1-1,-1 1,-1-1,0 0,0 0,1-12,-2-105,-3 62,1 49,-1 1,-1-1,0 0,0 0,-2 1,1 0,-10-18,4 15,0-1,-1 2,-1 0,-1 0,-26-25,1 1,21 23,-27-21,25 22,-24-25,33 29,-1 0,1 1,-2 1,1-1,-16-8,-41-21,-69-38,53 26,-18-9,84 52,-84-38,48 27,-59-11,42 12,35 8,-73-11,74 16,-42-11,28 5,3 0,15 4,-1 1,-53-4,-129 10,86 1,83 1,-77 14,121-16,-34 8,1 1,-50 21,37-13,26-8,0 0,0 1,-20 15,-55 43,83-58,0 1,1 0,0 1,1 0,1 0,-17 26,22-30,0 0,1 0,0 1,0 0,0 0,1 0,1 0,-3 17,3-10,1 1,0 0,2 0,2 17,-2-27,0 0,1-1,0 1,0 0,1-1,0 1,0-1,0 0,1 0,0 0,0 0,7 6,8 6,1 0,0-1,2-1,0-1,1-1,27 13,-18-8,-26-15,-1 0,1-1,0 1,0-1,0-1,9 4,7-3,0 0,0-1,1-1,32-3,-9 0,-31 2,30-5,-39 4,0-1,0 1,0-1,0 0,0-1,-1 0,9-5,15-11,-10 6,0 0,25-24,-27 21,-2 2,0-1,-1-1,19-27,-11 11,-16 25,-1 1,0-1,-1 0,0 0,0-1,0 1,-1-1,0 0,3-11,-3-13,-1 0,-2 0,-4-42,3 65,0 1,0 0,-1 0,-3-9,4 15,0 0,0 0,1 0,-1 0,-1-1,1 1,0 1,0-1,-1 0,1 0,-1 0,0 1,0-1,1 1,-1-1,0 1,0 0,-3-2,4 3,0 0,1 0,-1 0,1 0,-1 0,1 0,-1 0,0 0,1 0,-1 0,1 0,-1 0,1 0,-1 0,1 1,-1-1,1 0,-1 0,1 1,-1-1,1 0,-1 1,0 0,-9 13,8-7,-1-1,1 0,-1 8,-12 44,9-38,-7 42,6-5,1-20,1 39,5 119,0-186,1-1,0 1,1 0,0-1,0 0,0 1,1-1,1 0,-1 0,1-1,1 1,-1-1,8 9,-2-4,1 1,1-2,0 1,1-2,27 18,-8-7,-9-5,1-1,1-1,45 18,-56-27,4 2,1-1,0-1,0 0,35 3,117-9,-158-1,0-1,1-1,-1 1,-1-2,1 0,0-1,15-9,0-2,-2-1,24-21,-16 13,-27 20,-1 0,1-1,-1 1,6-11,-5 8,0 0,8-7,-8 8,0 0,-1 0,0-1,-1 0,1 0,4-12,-10 19,3-2,-2 0,1 0,0 0,-1-1,0 1,0-1,0 1,-1-1,1 0,-1 1,0-1,-1 1,1-1,-1 1,-1-7,1 8,0 0,-1 0,1 0,-1 0,0 1,1-1,-1 0,0 1,-1-1,1 1,0 0,-1 0,1 0,-1 0,0 0,1 0,-1 1,0 0,0-1,0 1,0 0,-6-1,-14-1,0 0,0 2,0 0,-24 4,-3-1,-145-2,189 0,1 1,-1-1,0 1,0 0,0 1,0-1,0 1,1 1,-1-1,1 1,0 0,0 0,0 0,-9 8,-4 3,3-3,0 0,-12 15,23-22,0 1,0 0,0 0,1 0,-1 0,2 1,-1 0,0-1,1 1,-2 6,-6 18,7-25,1 0,0 0,1 0,-1 1,1-1,0 0,0 9,1-13,0 0,0 0,0 0,1 0,-1 0,1 0,-1 0,1 0,-1 0,1 0,-1 0,1 0,0 0,0 0,-1 0,1 0,0-1,0 1,0 0,0-1,0 1,0-1,0 1,0-1,0 1,0-1,0 0,0 1,2-1,4 1,0 0,0 0,11 0,-14-1,2 0,31 1,42-5,-72 3,0-1,0 0,0 0,0 0,-1-1,1 0,-1-1,0 1,7-5,8-8,22-22,-9 7,47-40,8-8,-71 65,-1 0,-1-2,0 0,21-28,-19 22,-14 17,0 1,0-1,0 0,0-1,-1 1,0-1,0 1,2-9,-5 13,1 0,-1 0,0-1,0 1,0 0,0 0,0 0,0 0,0-1,0 1,-1 0,1 0,0 0,-1 0,1 0,-1 0,1 0,-1 0,1 0,-2-2,0 2,1 0,-1-1,1 1,-1 0,1 0,-1 0,0 0,0 0,0 1,0-1,-2 0,-2-1,0 1,-1 0,1 1,-1 0,1 0,-10 1,-2 2,0 1,0 1,1 0,0 2,-32 16,-75 54,104-64,0 2,1 1,1 0,0 1,2 1,-30 40,-35 74,79-128,-2 4,0 0,1 1,0-1,0 1,1 0,0 0,0 0,0 15,2-11,0 1,1-1,0 1,1-1,4 16,-4-23,0-1,0 0,1 1,-1-1,1 0,0 0,1 0,-1 0,7 5,-4-3,1-1,1 0,-1 0,1-1,10 5,5 1,0-2,0 0,37 8,-33-13,0 0,0-2,0-1,35-3,-8 1,-18 1,-20 1,1-1,0 0,-1-1,1-1,-1-1,20-5,80-41,-105 43,67-31,-2 3,-6-8,-37 22,0 0,51-19,-47 24,-1-2,55-34,56-56,-92 55,-25 22,15-12,-44 42,-1 0,0 0,0 0,0 0,0 0,0 0,1 0,-1-1,0 1,0 0,0 0,0 0,0 0,0 0,0 0,0-1,0 1,1 0,-1 0,0 0,0 0,0-1,0 1,0 0,0 0,0 0,0 0,0-1,0 1,0 0,0 0,0 0,0 0,0-1,-1 1,1 0,0 0,0 0,0 0,0 0,0-1,0 1,0 0,0 0,-1 0,1 0,0 0,0 0,0 0,0-1,0 1,0 0,-1 0,1 0,0 0,0 0,0 0,0 0,-1 0,1 0,0 0,0 0,-14-1,12 0,-3 1,0 1,0-1,0 1,0 0,-1 0,1 0,0 0,1 1,-1 0,0 0,0 1,1-1,-9 7,0 2,0 0,-21 26,9-8,21-25,1 0,0 0,-1 1,2 0,-1-1,1 1,-1 0,1 0,1 0,-1 1,1-1,0 0,0 1,0-1,1 1,0-1,0 1,0-1,2 8,-2-11,1-1,0 1,0 0,-1 0,1 0,0-1,0 1,1 0,-1-1,0 1,1-1,-1 0,0 1,1-1,0 0,-1 0,1 0,0 0,-1 0,1 0,0-1,0 1,0 0,0-1,2 1,5 0,1 1,0-2,17 0,-19 0,36-2,-1-2,0-2,51-13,41-23,-20 1,-99 36,56-31,-3 2,-32 19,50-18,-23 6,-10 3,-50 22,0 1,0-1,-1 0,6-4,-8 6,-1 0,1 0,-1-1,0 1,1 0,-1-1,1 1,-1 0,0-1,1 1,-1-1,0 1,1 0,-1-1,0 1,0-1,1 1,-1-1,0 1,0-1,0 1,0-1,0 1,1-1,-1 0,0 1,0-1,-1 1,1-1,0 1,0-1,0 1,0-1,0 1,0-1,-1 1,1-1,0 1,0-1,-1 1,1 0,0-1,-1 1,0-1,1 0,-1 1,0-1,1 1,-1 0,0-1,0 1,1 0,-1-1,0 1,0 0,0 0,1 0,-1 0,0 0,0 0,0 0,0 0,1 0,-1 0,0 0,0 0,0 1,1-1,-1 0,0 1,0-1,1 0,-1 1,0-1,1 1,-1-1,0 2,-2 0,1 0,-1 0,1 1,-1-1,1 1,-3 4,2 0,0 0,0 0,0 0,1 0,1 0,-1 1,0 13,1 0,2 32,-1-49,1 0,-1-1,1 1,-1-1,1 1,1-1,-1 1,0-1,1 0,-1 1,5 5,-4-7,0 0,0 0,1 0,-1 0,0 0,1-1,-1 1,1-1,0 0,-1 1,1-1,0 0,0-1,5 2,15 1,-1-2,1 0,32-4,-5 1,-27 1,-4 2,0-2,0 0,-1-2,28-6,171-67,-143 52,-4 1,148-70,-180 77,32-17,-38 19,-19 8,18-10,8-5,-29 16,-1 1,0-1,0-1,0 0,-1 0,13-12,-11 5,-1 0,0 0,11-23,-18 34,-1-1,0 0,0 0,0 0,0 0,0 0,0 0,-1 0,1 0,-1-1,0 1,0-4,0 6,-1-1,1 1,-1 0,1-1,-1 1,1-1,-1 1,0 0,0-1,1 1,-1 0,0 0,0 0,0 0,0 0,-1 0,1 0,0 0,0 0,-1 0,1 1,0-1,-1 1,1-1,0 1,-1-1,-2 0,-16-1,0 0,0 0,-1 2,-22 3,-3-1,12-2,9 0,-49 5,66-3,-1 0,1 0,0 0,-1 1,1 1,0-1,1 1,-1 1,-10 7,8-4,-1 0,-9 12,18-18,0 0,0 1,0-1,0 1,0 0,1 0,-1 0,1 0,0 0,-1 0,1 0,1 0,-1 0,0 4,1-6,0 1,0-1,1 0,-1 0,0 1,1-1,-1 0,1 0,-1 1,1-1,-1 0,1 0,0 0,0 0,0 0,-1 0,1 0,0 0,0 0,0-1,0 1,1 0,-1-1,0 1,0 0,0-1,0 0,1 1,-1-1,2 1,5 0,0 1,0-1,14 0,-18-1,2 0,0 0,1 0,-1 0,0-1,0 0,0 0,0-1,0 1,0-1,0-1,-1 1,1-1,-1 0,0 0,0 0,0-1,7-6,34-38,-30 29,26-21,-16 17,35-38,-49 46,-8 9,0 1,1 0,5-6,9-7,-2 0,30-40,-30 36,40-40,1 5,-51 48,0 0,-1-1,0 0,-1 0,8-20,-8 20,10-27,13-50,-24 70,2-27,-4 30,0 0,0 1,7-21,-6 24,0-1,0 0,-1 1,0-1,-1 0,-1 0,0 0,0 0,-1 0,-3-16,-2-34,3-122,4 99,1 30,-1 19,-4-48,1 73,-1 0,1 0,-5-11,3 11,0 0,-2-16,-4-94,8 107,0-1,0 1,-1-1,-9-20,4 14,3 9,0 1,1 0,1-1,0 0,-3-21,5 18,0 0,2-18,0 26,0 1,0 0,0 0,0 0,1 0,0 1,0-1,0 0,4-6,-6 11,0 0,0-1,1 1,-1 0,0 0,0 0,0-1,0 1,0 0,0 0,1 0,-1-1,0 1,0 0,0 0,1 0,-1 0,0 0,0-1,0 1,1 0,-1 0,0 0,0 0,1 0,-1 0,0 0,0 0,1 0,-1 0,0 0,0 0,0 0,1 0,-1 0,4 9,-1 14,-3-22,1 38,4 43,-4-73,2 20,14 54,-4-23,-9-42,0 1,8 22,-6-20,-1 0,-1 0,0 0,0 40,1-6,0 143,-5-155,-1-32,0 0,-1 0,0 0,-1 0,0 0,-1-1,0 1,0-1,-7 10,7-14,0 0,-1 0,0 0,0-1,0 1,-1-1,-9 6,-2 1,-28 13,34-20,1-2,-1 1,0-1,0-1,-1 0,-17 1,0 0,-48 4,-118-5,99-3,-369 1,445-1,0-2,0 1,-19-7,-37-5,-60-10,96 15,0 2,-55-3,66 8,0-1,-46-11,-42-7,72 14,-81-22,6 11,60 3,3 1,-65-4,96 13,-45-16,35 7,28 10,-1 0,0 0,0 1,-17-3,-18-1,-80-23,-43-18,120 36,-76-22,113 31,-25-9,-48-21,47 16,-1 2,-69-18,97 30,0 0,0-1,0 0,1-1,-15-10,-15-8,-40-25,71 44,0-1,1 0,-1 0,1-1,-8-8,7 6,-19-14,-20-22,-1-3,32 33,-19-21,-2-3,34 37,-19-18,-32-39,48 51,0 0,0-1,1 1,0-1,0 0,1 0,-1 0,2-1,-1 1,0-10,-1 0,0 1,-9-25,-5-19,11 34,-2 0,-21-47,14 43,-4-10,1-3,13 32,0-1,1 0,0 0,1-1,-2-15,-7-82,9 57,3-79,2 69,-2 48,-1-1,-1 1,-7-28,5 24,-5-38,2-14,-1-49,9-46,1 155,0 1,1-1,1 1,6-20,-5 18,-1 0,1 0,0-15,4-40,1-33,-9-68,0 165,0 0,0-1,0 1,-1 0,0 0,1 0,-1 0,-1 0,1 0,0 0,-1 0,0 1,0-1,0 1,0-1,-1 1,1 0,-1-1,0 1,0 1,-6-6,-34-28,28 23,1 1,-22-13,34 24,1 0,0 0,-1 0,1 1,-1-1,1 1,-1-1,0 1,1-1,-1 1,0 0,1 0,-1 0,1 0,-1 0,0 0,1 0,-1 1,1-1,-1 1,0-1,1 1,-1-1,1 1,-1 0,1 0,0 0,-1-1,1 2,0-1,0 0,0 0,-1 0,1 0,0 1,0 1,-5 5,1 1,1 0,-1 0,-4 17,6-18,-3 14,1-1,0 1,-1 42,0-8,1-5,4 75,2-72,-2-38,-1 0,0-1,-9 30,6-27,1 1,-2 20,5 74,1-59,1-71,-1-1,-1 1,0 0,-2 0,0 0,-1 0,-11-29,-4-5,11 29,-14-28,9 23,2 6,-15-23,22 37,-1 1,0 0,0 0,-1 0,1 1,-1 0,-11-7,5 4,10 6,-1-1,0 1,0 1,0-1,0 0,0 1,-6-2,8 3,1 0,-1 0,0 0,1 0,-1 0,1 0,-1 0,0 0,1 0,-1 0,1 1,-1-1,1 0,-1 0,1 1,-1-1,1 0,-1 1,1-1,-1 1,1-1,-1 1,1-1,0 0,-1 1,1-1,0 1,0 0,-1-1,1 1,0-1,0 1,0-1,-1 1,1 0,0 0,-2 26,2-24,-1 9,2-1,0 0,0 1,1-1,1 0,0 0,0 0,1 0,8 16,-9-20,2 3,0 0,0-1,1 1,0-1,0 0,1 0,9 8,-2-4,-7-5,1-1,-1-1,17 11,-22-16,0 1,0-1,0 0,0 0,0-1,1 1,-1 0,0-1,1 1,-1-1,0 0,1 0,-1 0,1 0,-1 0,0 0,1-1,-1 1,0-1,1 0,2-1,-1 0,-1 0,1-1,0 1,-1-1,0 0,0 1,0-2,0 1,0 0,-1-1,1 1,-1-1,0 0,0 1,2-8,1-4,-1 0,5-31,-6 23,1 9,6-18,-6 19,-1 1,4-18,-6 21,0 1,-1-1,1 1,-2-1,1 1,-4-18,3 24,0 0,1-1,-1 1,0 0,0 0,-1 0,1-1,0 1,-1 0,1 0,-1 1,0-1,1 0,-1 1,0-1,0 1,0-1,0 1,0 0,-1 0,1 0,0 0,-1 0,1 0,0 1,-1-1,1 1,-4 0,2-1,-1 1,0 1,1-1,-1 1,1 0,-1 0,1 0,0 0,-1 1,1 0,0 0,0 0,0 0,-7 6,-2 2,1 1,-20 23,20-20,-4 5,1 1,1 0,0 1,2 1,-13 27,-10 16,7-5,68-132,-27 48,-2 4,14-35,-17 34,1-1,1 2,20-30,-21 34,12-31,1 0,19-40,-25 49,31-49,-42 78,0-1,-1 1,0-1,-1 0,2-10,8-22,-5 22,-2 0,0 0,-2-1,0 1,-1-1,0-36,-4-207,1 258,0 1,0-1,-1 1,1-1,-1 1,-1 0,1-1,-1 1,0 0,0 0,0 0,-1 0,1 0,-1 1,0-1,-1 1,1 0,-1 0,0 0,0 0,0 0,-7-4,-3 0,0 1,-1 0,1 1,-31-8,30 10,-20-10,-5-2,32 13,0 0,0 0,0-1,1 0,0 0,0-1,0 0,0 0,1 0,-6-8,-3-5,0 0,-14-27,21 34,-1 0,1 0,-2 1,1 0,-12-8,1 3,-39-24,40 28,13 9,0-1,1 0,-1 0,1 0,0-1,0 0,0 0,1 0,-5-6,9 10,0-1,-1 1,1 0,0-1,0 1,0-1,0 1,-1-1,1 1,0-1,0 1,0-1,0 1,0-1,0 1,0 0,0-1,0 1,0-1,1 1,-1-1,0 1,0-1,0 1,0-1,1 1,-1 0,0-1,0 1,1 0,-1-1,0 1,1 0,-1-1,1 1,-1 0,1-1,20-9,-13 6,56-24,9-5,-47 20,-13 7,-1 0,-1 0,1-2,-1 1,20-19,-27 23,-1 0,1 0,0 0,0 1,-1-1,2 1,-1 0,0 0,0 0,1 1,-1-1,1 1,-1 0,10 0,2 1,-1 0,1 1,17 3,6 1,-27-4,0 0,0 1,0 1,0 0,-1 0,1 1,18 10,-9-5,0-1,0 0,34 7,3 1,-43-12,16 6,33 15,73 32,-87-37,-36-14,-1 1,0 1,14 10,18 11,-24-16,34 26,-36-24,37 21,-29-20,30 24,-26-18,39 31,25 16,-63-49,-2 1,0 1,34 34,-54-47,0-1,1 0,-1-1,18 9,-14-8,0 1,14 11,47 47,-59-54,25 15,-28-20,0 0,-1 1,20 19,68 83,-61-60,-26-34,-1 0,22 20,-8-7,-21-23,1 1,9 7,3 4,-14-14,1 0,0 0,0 0,6 4,-3-3,-1 0,0 0,0 1,-1 1,0-1,6 10,9 11,24 20,-29-32,22 28,-14-15,1-1,42 36,-6-6,-44-41,12 11,24 33,-21-24,71 65,-39-41,-57-54,-1 1,10 14,-11-14,1 0,11 13,11 12,-22-25,0 0,0-1,1 0,10 9,-2-5,-6-5,0 1,0 0,-1 0,0 1,8 9,-7-5,1-2,1 1,21 16,-9-8,-14-12,19 11,-19-13,0 1,11 8,128 98,-132-101,5 5,-15-11,0 0,0-1,0 0,0 0,0-1,11 5,4-3,40 6,-22-5,-28-3,1 0,12 6,3 1,-1-1,0 1,38 21,-56-27,1-1,0 1,0-2,13 3,-11-3,-1 1,20 7,37 20,-58-26,-1 0,0 1,0 0,9 8,-9-7,1 0,18 10,53 19,-64-28,0-1,32 7,-28-8,30 11,-42-12,9 2,-1 1,0 1,-1 1,20 14,-28-19,-1 0,1 0,0-1,0 0,1 0,-1-1,10 2,18 7,-14-2,-10-4,1 0,14 3,-9-3,0 1,0 1,-1 1,1 0,25 19,-20-14,-18-10,0 0,0 1,0-1,0 1,0 0,-1-1,1 2,-1-1,0 0,-1 1,1-1,-1 1,0 0,0-1,0 1,-1 0,2 10,0 4,-2 1,0 0,-2 28,-1-13,1 208,0-230,0-1,-1 0,-1 0,0 0,-8 19,-4 19,9-31,-14 33,14-39,0-1,2 1,-1 0,2 1,-4 23,6 28,2-43,-3 30,0-41,0 1,-7 18,5-18,0 0,-1 14,0 46,5-50,-5 39,-2-8,3 1,4 82,1-55,-1 161,-1-230,0 0,-1 1,-1-1,0 0,-5 13,-3 9,-1 4,7-22,0 0,-4 29,7-32,-14 102,12-100,0 0,-10 19,5-9,7-20,-1 0,1-1,0 1,-1-1,0 1,0-1,-1 0,1 0,-1 0,0-1,0 1,-8 4,-1 1,-1-2,-29 11,31-13,-24 12,25-11,-1-1,1 0,-21 5,-29 7,-6 2,49-15,-1 1,-20 7,31-8,-1 0,0 0,1 1,0 0,0 0,-8 8,2-1,0 0,0-1,-1 0,-1-1,1-1,-29 12,31-16,1 1,0 0,0 1,1 0,-18 14,12-6,1 1,-23 28,14-7,22-30,-1 0,-1-1,1 1,-1-1,0 0,0 0,-13 9,7-7,-1-1,0 0,-1 0,0-1,0-1,0-1,-17 5,-5 0,-53 24,68-23,0 1,-19 14,-18 10,-9-4,49-23,-1-2,0 0,0-1,-28 3,33-5,-37 9,34-7,-33 6,30-8,-31 10,34-8,-1-1,-31 4,-144-7,95-2,5 2,-104-2,137-7,-3 1,-6 7,38 1,-35-4,53 2,1-2,-20-6,19 5,0 0,-15-2,-78-14,91 16,-1-1,2 0,-1-1,1 0,-16-11,1 1,-43-19,13 7,45 22,-21-6,-1-1,9 1,-33-8,8 4,25 7,0 2,-44-8,55 13,0-2,0 0,-22-9,26 8,-20-8,23 9,0 0,0 1,-1 0,1 0,-13-2,9 4,-8-1,0-1,1-1,-1-1,-26-10,24 7,-24-6,24 8,-28-12,-29-10,27 10,31 11,6 2,0 0,0-2,1 1,0-2,-21-14,-2-3,25 17,0-1,-20-17,23 17,-1 1,-21-13,19 14,1-1,-15-14,14 12,-24-17,-2-1,-4-3,26 20,-24-21,36 27,0 1,0-1,0 0,0 1,1-2,0 1,0 0,1-1,-4-8,3 1,0 0,1 1,0-19,1 18,0 0,-1 0,-5-18,-24-74,25 86,-8-18,7 22,1-1,-5-23,7 26,0 0,-1 1,0-1,-1 1,-10-16,9 18,1-1,0 0,1-1,0 1,1-1,-5-21,7 23,0 0,-1 1,0 0,-1-1,0 1,-5-9,3 7,2 1,0 0,-5-19,-3-11,6 21,0 0,2 0,-4-35,3 21,1-10,4 31,-1 0,-1 0,0 0,-7-20,5 17,-1 0,2-1,0 0,-2-28,6-67,0 52,0 37,6-31,1-14,0-13,0-11,-7 77,1 0,1 0,0 0,0 0,8-16,-5 15,-1 0,-1 0,-1-1,3-17,-5 18,2 1,0 0,5-15,-3 14,-1 1,3-29,0-22,2-34,-8 80,0-3,-1 0,-1 0,-1 0,-10-44,-17-60,26 110,1 2,-1 1,-7-26,3 17,1-1,2 0,-4-44,4 27,-2-38,5-90,3 76,-2-316,1 390,1 0,1 0,8-30,0 4,-5 17,-1 8,2-34,-5 40,1 0,0 0,0 0,9-19,-6 15,7-31,-8 29,0 1,10-20,-8 18,7-11,-8 20,6-19,-4 0,-2 8,12-29,-11 34,-1 0,-1 0,-1 0,4-27,-4 6,-2-41,-1 68,0 0,1 0,0 0,7-21,-5 19,0 0,3-27,0-27,3-38,-10 104,0-10,1-1,-2 0,0 0,0 0,-1 1,0-1,-5-12,1 10,-1 0,-15-22,13 21,3 3,0 0,1-1,1 1,0-1,1 0,-3-23,3 3,2 23,0-1,-4-17,4 26,1 0,-1 0,1 0,-1 0,1 0,0 0,0 0,0 0,0-3,0 4,1 0,-1 0,0 1,1-1,-1 0,1 1,-1-1,1 1,-1-1,1 1,0-1,-1 1,1-1,0 1,-1-1,1 1,0 0,-1-1,1 1,0 0,0 0,-1 0,1 0,0-1,0 1,0 0,0 0,25-1,1 0,25 4,3 0,330-3,-355-1,29-6,24-1,-72 8,11-1,-1 1,1 0,0 2,-1 1,25 6,-4 3,45 20,-56-18,42 20,4 13,-29-16,-24-16,35 27,19 21,53 46,-88-69,-19-20,-2 2,38 45,-21-16,12 15,6 10,-10-4,7 10,-43-67,20 24,-3-4,40 72,-62-97,4 5,0 0,14 13,-1 0,-14-17,2 4,13 20,-14-20,0-1,13 14,-13-16,0 1,14 22,47 83,-62-103,1-1,0 1,21 20,-13-14,-11-13,4 5,0 0,0-1,1-1,0 0,25 17,-25-20,0 0,-1 1,19 20,5 3,-23-23,21 13,-23-16,0 0,0 1,16 14,-11-8,19 14,-14-11,0-2,41 22,-48-29,48 24,-30-15,0 0,36 28,-47-31,0-1,30 14,-30-16,-4-3,1-1,32 8,-27-8,22 8,27 17,-57-25,0 0,0-1,1 0,-1-2,1 1,29 1,-31-3,0 0,0 1,0 1,20 7,-15-4,25 5,-35-10,1 0,-1 1,0 0,0 0,0 1,10 6,-5-2,-2 1,1 0,9 12,2-3,-17-13,0 0,9 9,-6-5,1 0,-1-1,1-1,1 0,15 8,12 9,-17-11,-15-10,0 1,-1 0,1 0,9 9,4 5,-11-9,13 14,-15-14,1-1,0 0,0 0,0-1,1 0,12 9,16 11,-24-17,20 11,64 29,-69-38,-15-6,19 7,3-3,-9-3,37 17,16 15,-69-35,1 0,0 0,13 2,-17-5,0 1,0-1,0 1,0 1,0-1,0 1,-1 0,1 0,-1 1,0-1,8 9,-2 1,-1 0,-1 1,12 25,-12-23,9 18,-1 0,16 47,-14-32,2 6,0 23,-15-62,7 18,-7-22,-1 1,7 25,-8-5,-1 1,-1 0,-4 45,1-16,1-53,-1 1,1 0,0 0,1 0,1 1,0-1,6 21,-3-17,-1 0,0 0,-1 1,2 30,-5 65,-2-54,2-38,-1 0,-1 0,-1-1,0 1,-1-1,-2 0,1 0,-17 32,12-30,3-7,0 1,-1-1,0 0,-1 0,-13 13,5-8,2-3,0 0,-1-1,0 0,-29 18,30-23,1 1,0 1,-22 21,-34 45,34-36,27-32,0-1,-18 12,1-1,15-10,3-3,0 1,0 0,1 0,-7 8,-25 35,-16 22,49-64,0-1,-10 10,-5 6,15-17,-5 7,1 0,-14 23,20-29,-1-1,0 1,-1-1,1 0,-1-1,0 0,-10 7,-5 5,9-8,2 1,-1 0,2 1,-1 0,1 0,1 1,-9 17,-5 17,-11 22,28-61,0-1,-1 1,0-1,0 0,-1 0,-13 9,-15 13,28-22,0-1,0 0,0 0,0 0,-1-1,0 0,0-1,0 0,-13 4,-60 25,56-21,-1 2,16-8,1 0,-13 3,-14 2,13-3,-27 10,40-13,-1-1,0 0,0-1,-19 2,1 0,16-1,-22 7,24-6,0-1,-19 4,-24-3,-77-4,53-2,-431 2,487 1,-33 6,-10 1,30-7,22-2,0 2,-1-1,1 2,0 0,-23 6,19-3,0 0,-1-1,0-1,-25 1,-74-5,51 0,-394 1,434-1,1-1,0-2,1 0,-46-14,48 9,-32-16,13 6,-79-38,88 41,4 2,0-2,-37-25,46 28,-34-18,12 8,-32-27,55 37,-30-19,-91-74,104 79,8 5,-48-46,49 39,2-1,1-2,-31-55,37 59,11 18,0 0,0 0,1 0,1-1,-5-13,3 2,-11-23,-2-10,-33-87,41 118,-1 1,-24-32,33 50,-2-2,2 0,-1-1,1 0,-4-12,4 9,-1 1,-5-11,-7-12,12 23,0 0,-1 1,-12-18,13 21,0-1,0 1,1-1,-1 0,2 0,-1 0,1 0,0 0,0-1,-1-12,2-7,2-45,0 29,1 10,0-1,2 1,2 0,10-36,12 0,-22 49,-1-1,-1 0,2-32,-4 33,1-1,8-26,-6 26,5-41,-9-75,-1 8,7 72,1-5,-7 45,2 0,0 1,7-21,-2 6,-1 6,-2 7,-1 0,2-25,-3 24,0 0,7-23,-5 23,-1 0,2-24,-4-167,-3 106,9 10,-1 17,-5 57,1 1,10-38,-2 12,-5 21,-2 4,4-36,-6 40,1 1,0-1,1 1,1 0,1 0,0 0,8-14,-7 14,-2 0,0 0,6-31,-4 13,-6 31,-1-1,1 1,0 0,0 0,0 0,0 0,1 0,1-3,-3 4,1 1,-1 0,0 0,0-1,1 1,-1 0,0 0,0 0,1-1,-1 1,0 0,1 0,-1 0,0 0,1 0,-1 0,0 0,1-1,-1 1,0 0,1 0,-1 0,0 0,1 1,0-1,-1 0,1 1,-1-1,1 1,-1-1,1 1,-1-1,1 1,-1-1,0 1,1 0,-1-1,0 1,1-1,-1 1,0 0,0 0,3 12,0 0,-1 0,-1 0,0 0,-2 21,0-13,3 22,10 225,-11-253,0-1,2 1,-1-1,6 14,-3-8,3 21,-4 16,-3 86,-3-58,1 1,3 102,12-70,-11-93,2 0,0-1,14 37,-9-30,-3-14,0-1,2 1,0-1,0-1,16 19,-24-32,0 0,1-1,-1 1,1 0,0-1,-1 1,1-1,0 1,0-1,0 0,0 0,0 0,3 1,-4-2,1 1,-1-1,1 0,-1 0,1 0,-1 0,1 0,-1 0,1-1,-1 1,1 0,-1-1,0 1,1-1,-1 0,1 1,-1-1,0 0,0 0,1 0,0-1,6-6,-1 0,0 0,0-1,-1 0,0 0,0-1,-1 0,4-11,-2 5,1 0,11-16,-4 9,16-33,-13 21,-18 35,15-26,-2 0,0-1,14-47,-3-2,-14 47,13-61,-20 76,0 0,8-16,-7 17,0 1,5-27,-6-6,-3-65,-1 50,1 48,-1 0,0 0,-1 1,0-1,-1 0,-4-12,5 20,1 0,-1 0,0 0,0 0,0 0,-1 1,1-1,-1 1,0 0,0 0,0 0,0 0,0 0,-1 1,1-1,-1 1,0 0,1 0,-1 0,-5-1,7 3,0 0,1-1,-1 1,0 0,0 1,0-1,0 0,0 0,0 1,1-1,-1 1,0 0,0 0,1-1,-1 1,0 0,1 0,-1 0,1 1,-3 1,-3 4,1 0,-11 14,12-15,-36 52,-41 48,37-50,-54 89,86-126,-40 80,9-14,35-67,0 1,2-1,0 2,-8 34,0 2,-15 37,24-72,1 1,0 0,2-1,-1 43,0-6,-4 211,9-237,-1-21,1 0,0 1,1-1,1-1,0 1,5 14,4 3,16 28,-26-53,-1-1,1 1,0 0,0-1,0 1,0-1,0 1,1-1,4 4,-6-6,1 1,-1 0,1-1,-1 1,1-1,-1 1,1-1,-1 0,1 0,0 1,-1-1,1 0,-1-1,1 1,-1 0,1 0,-1-1,1 1,-1-1,1 1,2-2,-1 0,1 0,0 0,-1 0,0-1,1 0,-1 1,0-1,-1 0,4-4,1-4,11-18,3-8,31-29,62-90,-76 95,-12 17,40-65,-18 14,41-80,-67 127,-16 33,5-17,4-11,-13 39,-1 1,0 0,0 0,0-1,0 1,-1 0,1-1,-1-6,0 10,0-1,0 0,-1 0,1 0,0 0,-1 0,1 0,0 0,-1 1,1-1,-1 0,1 0,-1 1,1-1,-1 0,0 0,1 1,-1-1,0 1,0-1,0 1,1-1,-1 1,0-1,0 1,0 0,0-1,0 1,1 0,-1 0,0 0,0 0,0 0,0 0,0 0,0 0,-2 0,-1 1,-1 0,0 0,1 0,-1 1,1 0,-1 0,1 0,0 0,0 1,0-1,0 1,-5 5,-3 3,1 0,-15 18,-198 285,177-239,-55 116,71-129,7-14,-34 96,51-120,1 0,1 1,-3 37,6-47,0-1,-1 0,-5 17,3-16,1 0,-3 26,7-35,-1 1,1 0,0 0,0 0,0 0,2 10,-1-15,-1-1,1 1,0 0,-1-1,1 1,0 0,0-1,0 1,0-1,0 1,0-1,1 0,-1 0,0 1,1-1,-1 0,1 0,-1 0,1 0,-1-1,1 1,0 0,-1-1,1 1,0-1,2 1,13 1,1 0,-1-2,0 0,34-5,-44 4,-1-1,0 0,1 0,-1 0,0-1,-1 0,7-4,37-28,-30 20,35-33,-40 35,0 0,31-21,-26 23,-8 5,-1 0,-1 0,1-1,13-13,31-27,-10 5,61-47,-22 22,-63 47,28-32,-21 20,22-14,-37 35,0 1,0-2,-2 1,16-21,-11 10,35-38,-17 23,-20 19,-1 0,-1 0,-1-1,11-26,7-38,-7 20,-16 47,-1 1,0-1,-1 0,2-31,-6-68,-1 51,2 53,1 1,-1 1,-1 0,0-1,0 1,-4-14,5 21,-1 0,0 1,0-1,0 0,0 0,0 0,0 1,0-1,0 1,-1-1,1 1,-1-1,1 1,-1 0,1 0,-1 0,0 0,0 0,1 0,-1 0,0 0,0 1,0-1,0 1,0-1,0 1,0 0,0 0,0 0,0 0,-2 0,-2 1,0 0,0 0,1 1,-1 0,0 0,1 0,0 0,-1 1,1 0,0 0,0 1,1-1,-1 1,-7 8,-3 5,0 1,-17 28,24-35,-41 71,34-57,1 0,1 1,-17 47,21-51,3-6,0 0,1 0,0 0,1 0,-2 23,4-12,1-1,1 0,7 44,-6-64,1-1,0 1,0-1,0 0,1 0,0 0,0 0,0 0,1 0,-1-1,1 0,0 0,1 0,-1 0,8 5,-5-4,0-1,1 0,0 0,-1-1,1 0,0 0,0-1,1 0,-1 0,9 0,17 0,-16-2,0 1,33 7,-25-2,0-1,0-1,0-2,0-1,1 0,-1-2,0-1,0-2,0 0,36-11,79-33,-67 21,-28 9,98-44,-73 34,-41 16,49-24,-76 34,104-63,-81 48,47-42,-24 16,16-16,-28 25,-25 23,-1 0,1-1,-2 0,18-25,-2-12,7-12,-25 49,-2-1,1 0,-2 0,0-1,-1 1,0-1,-1 0,0 0,1-22,-3 25,1 0,0 0,5-15,-4 19,-1 0,0-1,-1 1,1 0,-1 0,-1-1,1 1,-1-1,-1 1,0-8,-1 7,-1 1,0-1,0 1,0 0,-1 0,0 0,-1 1,1-1,-1 1,0 0,-1 0,1 1,-10-7,10 9,0 0,0 1,0 0,0 0,0 1,0-1,0 1,-1 0,-7 0,-8 0,-22 3,16-1,-25-1,-44 3,85-2,1 1,0 1,0 0,0 1,0-1,-13 9,-55 37,48-29,-12 6,2 3,-47 42,66-53,-37 25,38-30,1 1,-32 31,-21 34,-30 31,71-79,1 0,-26 37,10-6,-90 139,134-196,-56 102,46-82,2 0,-11 39,6-13,8-31,1 0,1 1,-3 36,5 43,4-81,0 0,1-1,7 25,-8-39,0-1,0 1,1-1,0 0,-1 1,1-1,0 0,1 0,-1 0,0 0,1-1,4 5,-1-3,-1-1,0 1,1-1,0-1,0 1,10 3,2-2,-1-1,1 0,0-1,22-1,204-3,-231 1,-1 0,0-1,0-1,0 0,0-1,0 0,-1-1,0 0,20-13,-21 12,-1-1,0 0,0-1,-1 0,0 0,0-1,-1 0,0 0,10-19,11-20,44-101,-67 138,-1 0,0-1,0 1,3-20,-4 16,0-1,7-14,-6 17,0-1,-1 1,3-21,-5-105,-2 81,1 48,0 0,-1 0,0 0,-1 0,0 1,-1-1,-4-10,6 16,-1 1,0-1,1 1,-1 0,-1 0,1 0,0 0,-1 0,0 0,1 1,-1-1,0 1,0 0,-1 0,1 0,0 0,-1 1,1-1,-1 1,1 0,-7-1,6 1,0 0,0 1,0-1,0 1,0 0,0 1,0-1,0 1,0 0,0 0,0 0,0 0,0 1,-4 1,4 0,-1 0,1 1,0-1,-1 1,2-1,-1 1,0 1,1-1,0 0,-4 7,-6 15,1 1,1 0,-12 45,10-28,4-11,1 0,1 1,-3 58,8-69,-11 44,-1 8,11-32,1 0,4 44,-1-76,0 0,1 0,0 1,0-1,1 0,1-1,0 1,0-1,1 1,1-1,-1-1,2 1,-1-1,14 14,-15-17,1 0,0 0,0-1,0 0,1 0,0-1,0 1,0-2,0 1,1-1,7 3,47 14,-39-11,-1-2,1-1,38 6,-47-10,-1 1,24 8,-22-7,-1 0,18 3,1-4,0-1,43-4,65-13,-132 13,0 0,0-1,0 0,0-1,0 0,10-6,14-6,-13 6,-1 0,-1-1,0 0,0-2,27-25,70-83,-97 100,-1-1,0 0,19-37,-25 40,-5 7,-1 1,0-1,4-13,3-11,-7 24,-2 1,0-1,0 0,-1 0,1-16,-2 2,-3-36,1 52,0 0,-1 0,-5-18,6 25,0 0,-1-1,1 1,-1 0,0 0,1 0,-1 0,-1 0,1 0,0 1,-1-1,1 1,-1-1,-3-1,-6-3,0 1,0 1,0 0,-1 1,1 0,-1 1,0 0,0 1,0 0,-1 1,1 1,0 0,0 1,-1 0,1 1,0 1,0 0,0 1,1 0,-1 0,1 2,-13 7,-15 7,27-14,0 1,0 0,1 1,0 0,0 1,-16 16,2 2,2 2,0 1,3 1,0 0,-16 36,-46 103,60-116,-5 11,17-40,0 0,2 0,-11 47,8-27,6-26,1 0,1-1,-1 22,3 61,3-86,0-1,1 1,1 0,7 24,-7-33,0-1,1 1,0 0,0-1,0 1,0-1,1 0,0-1,0 1,9 6,11 10,-20-16,1 0,0 0,1-1,-1 0,1 0,0 0,0-1,0 0,0-1,0 1,1-1,-1-1,1 1,9 0,0 0,-1 1,21 6,-21-4,0-1,26 2,130-5,-161-2,0 0,1-1,-1 0,0-1,0 0,-1-1,1 0,-1-1,1 0,-1 0,-1-1,1-1,-1 1,15-16,37-33,-53 47,4-5,1 0,17-27,-10 12,10-20,-7 8,31-63,-49 89,1 0,-2 0,0 0,-1-1,3-27,-5-82,-2 74,1 44,-1-1,1 1,-1 0,0 0,-1-1,0 1,0 0,0 0,-5-9,5 11,-1 1,1-1,-1 1,1 0,-1 0,0 0,0 0,0 1,-1-1,1 1,-1 0,1-1,-1 2,0-1,-7-2,-6 0,0 2,-1 0,1 1,0 0,-29 4,7-1,16-1,0 0,-28 7,40-6,1 1,-1 0,1 1,-1 0,1 1,-16 10,9-4,-66 48,69-48,1 0,1 1,-21 26,3 3,-31 57,56-88,0 1,1 0,0 0,1 1,0-1,1 1,-2 19,5 85,1-51,-2-59,1 0,-1 1,1-1,0 0,3 11,-2-14,-1 0,0 0,1 0,-1-1,1 1,0 0,0 0,0-1,0 1,1-1,-1 0,5 4,3 1,1-1,0 0,-1 0,2-1,-1-1,1 0,-1 0,1-1,0-1,0 0,0-1,15 1,211-4,-225 2,-1-1,0-1,1 0,-1-1,0 0,0-1,-1 0,1-1,17-10,-2-2,-1 0,39-36,-20 8,-30 29,17-15,4-1,46-52,-67 65,-2 0,0-1,10-22,13-20,26-49,-59 104,0 1,0-1,-1 0,0 0,0 0,-1 0,0 0,0 0,-1-1,0-7,0 12,0 0,0 1,-1-1,1 0,-1 1,0-1,0 1,0-1,0 1,0-1,0 1,-1 0,1 0,-1-1,1 1,-1 0,0 0,0 1,0-1,0 0,0 1,-1-1,1 1,0-1,-1 1,1 0,-1 0,1 0,-5 0,-4-1,0 1,0 0,-1 0,1 2,0-1,0 1,0 1,0 0,-15 5,9-2,1 2,-1 0,1 0,1 2,-19 12,22-11,0 0,0 0,1 2,0-1,-13 20,20-23,-1 0,1 1,1 0,0 0,0 0,0 0,-1 13,-7 24,3-24,2 0,-4 24,8-35,1 0,1 1,0-1,0 0,1 0,3 15,1 7,-4-24,0 0,1 0,-1 0,2-1,0 1,0 0,4 8,-1-7,-3-4,1 1,0-1,0 0,1 0,-1-1,1 1,1-1,7 7,8 4,-13-10,0 0,1 0,-1-1,14 6,11 3,-21-8,1-1,-1 0,2 0,-1-1,0-1,19 2,96-5,-65-1,-51 1,1 0,-1-1,1-1,-1 0,0-1,0 0,0-1,0 0,0-1,-1 0,0-1,19-13,10-7,-26 17,26-20,-9-1,16-12,-28 25,-1-1,22-25,6-8,-27 30,-1 0,-1 0,0-2,-2 0,15-30,-20 31,13-47,-9 25,-9 29,-1 1,0-1,-1 0,-1 0,-1-1,0 1,-1 0,0-1,-1 1,-1 0,0 0,-6-17,7 27,-1 1,0 0,0 0,0 0,0 0,0 0,-1 1,0-1,0 1,0-1,0 1,0 0,-4-3,1 3,0-1,0 1,0 0,0 1,-1-1,1 1,-13-2,-3 1,-1 1,0 1,0 1,-23 4,37-4,0 1,1 0,-1 1,0 0,1 1,-1-1,1 2,0-1,0 1,0 0,1 1,-13 9,-3 6,-2 1,2 1,0 1,-35 45,-15 43,56-82,2 0,-12 33,24-54,-4 9,0 0,2 1,0 0,1 1,-3 27,6-37,0 11,2 29,0-44,-1 1,1 0,0 0,1-1,0 1,0-1,0 1,0-1,6 9,-6-12,0 0,0 0,0 0,0 0,1 0,-1-1,1 1,-1-1,1 1,-1-1,1 0,0 0,0 0,0-1,-1 1,5 0,7 0,0 0,16-1,-18-1,156-1,-157 1,1 0,-1 0,1-1,-1 0,0-1,0-1,0 1,-1-2,13-6,-7 2,0-1,0-1,-1-1,25-24,-17 13,63-68,-79 83,6-7,-1 0,-1-1,0 0,16-34,-10 14,-11 25,-1 1,-1-1,1 0,-2-1,5-19,-7 21,0 0,0-1,-1 1,0 0,-1 0,0 0,-4-16,4 22,0 1,0-1,-1 1,0 0,1 0,-1-1,0 1,-1 0,1 1,-1-1,1 0,-1 1,0-1,0 1,0 0,0 0,0 0,0 0,-1 1,1-1,0 1,-1 0,-7-2,-64-17,48 12,1 1,-1 1,-49-3,-79 9,67 0,74 1,0 1,0 0,0 1,1 0,-1 1,1 0,-25 13,24-9,-1 1,1 1,-17 16,0-1,21-18,1 2,0 0,0 0,-13 19,-23 44,34-54,6-7,-1 1,1 1,1-1,-5 26,-1 0,4-12,1 1,1 0,1 0,1 1,2-1,3 29,-3-51,1 0,0 0,-1-1,1 1,1 0,-1-1,3 6,-2-7,-1-1,1 1,0-1,0 1,0-1,0 1,1-1,-1 0,1 0,-1 0,5 2,1 0,0 0,-1-1,2 0,-1 0,0 0,0-1,1-1,-1 0,1 0,0 0,-1-1,1 0,9-2,-8 1,0-1,0-1,0 0,0 0,-1-1,1 0,-1-1,0 0,0 0,13-11,66-67,-43 39,-29 26,0 0,22-34,-24 31,33-37,-38 49,0-1,0-1,-1 1,0-1,7-15,-2 0,-1-1,12-43,-3 12,-15 43,0-1,-1 0,0-1,3-26,-7 35,0-6,0 0,2 0,5-21,-4 24,-1-1,-1 1,0-1,-1 0,0 0,-1-21,0 26,-1 0,0 0,0 0,-1 0,0 0,0 1,-1-1,1 1,-1 0,-1-1,1 1,-10-10,6 7,-1 1,0 1,0 0,-14-9,16 13,0-1,0 1,0 0,-1 1,1 0,-1 0,0 0,-8 0,-25-1,-57 3,44 1,47-1,0 1,-1 0,1 0,0 0,0 0,0 1,0 0,0 1,0-1,1 1,-1 0,1 1,0-1,-1 1,2 0,-6 5,-44 33,43-34,0 0,0 0,1 1,0 0,1 1,-16 20,-12 23,16-22,-19 36,5-7,-11 25,41-73,0 0,1 0,0 1,1 0,-3 18,4-9,1 1,0-1,4 33,-2-51,0-1,0 0,0 1,1-1,-1 0,1 0,-1 0,1 0,0 0,0-1,1 1,-1 0,1-1,-1 0,1 1,0-1,-1 0,1 0,0-1,0 1,1-1,-1 1,4 0,5 2,0-1,-1 0,1-1,0-1,16 1,-11-1,-1-1,0-1,22-4,-32 4,-1 0,1-1,-1 1,0-1,1-1,-1 1,0-1,0 0,0 0,-1 0,1-1,-1 1,4-6,-4 5,2-2,0 0,-1-1,1 0,-1 0,-1-1,1 0,4-13,9-33,10-33,-26 75,1 0,-2 0,0 1,0-1,-2-19,1 27,0 1,-1-1,0 1,1-1,-1 1,-1 0,1 0,0-1,-1 1,1 0,-1 0,0 0,0 1,-1-1,1 0,0 1,-1-1,1 1,-1 0,0 0,0 0,0 0,0 0,0 1,0-1,0 1,-1 0,1 0,-1 0,1 1,0-1,-5 0,-17 0,-40 1,58 0,-14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19.237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26.75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21,'37'1,"0"2,65 13,-63-7,62 21,-36-9,-39-13,34 14,-46-16,2 2,0-1,1 0,0-1,27 5,-26-8,29 11,5 0,-22-7,1-2,51 2,-67-6,0 1,0 0,23 7,-18-4,21 3,14 0,-25-3,33 1,-53-5,0 0,0 1,0 1,15 5,-12-4,0 0,14 1,9-1,70-4,-7 0,-41 7,3 0,134-6,-101-1,-84 0,0 1,0 1,-1 0,1 0,11 5,-9-3,1 0,14 2,47 0,7 1,-28-2,-39-5,1 2,-1-1,0 2,20 5,-9-1,0-2,0 0,47 1,-13 0,116-1,-155-5,-5 1,1 1,-1 0,30 9,-27-6,1-1,19 2,2-4,28 3,-4 2,1-3,67-5,-42 0,320 1,-399-1,1 0,-1-1,1-1,18-6,-16 5,0 1,25-5,27 7,-42 1,46-6,-58 4,-1 0,0-1,1 0,16-8,-17 7,0 0,1 1,-1 0,1 1,-1 1,20-1,-17 1,1 0,-1-1,24-6,33-21,-55 24,0 0,-1-1,21-11,-15 5,79-50,-73 41,-17 13,18-13,11-6,-30 19,1 1,0 0,17-8,-22 12,0 0,-1 0,1 0,-1-1,0 0,0 0,-1 0,1 0,-1-1,0 0,0 1,3-7,5-7,-10 17,0-1,0 1,-1-1,1 1,0 0,-1-1,1 0,-1 1,1-1,-1 1,0-1,0 1,1-3,-2 3,1 0,0 1,0-1,-1 0,1 0,0 0,-1 1,1-1,-1 0,1 1,-1-1,1 0,-1 1,0-1,1 1,-1-1,0 1,1-1,-1 1,0 0,0-1,1 1,-1 0,0-1,0 1,0 0,0 0,-15-3,1 1,-1 1,1 0,-30 3,9 0,-677 0,387-3,-3021 1,3326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28.72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38.94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5116 1,'-2002'0,"1903"8,7-1,-382-6,227-2,195 1,-145 6,-106 5,224-12,68 2,-1 0,0 1,0 0,-19 8,17-6,0 0,-26 3,-156-5,103-4,-434 2,518 0,1 1,-1-1,1 1,-16 4,19-3,0 0,0 0,0 1,0-1,0 1,1 0,-1 0,-5 6,-10 11,-21 27,-14 15,44-51,0 1,-15 23,4-5,15-21,-1-1,-16 13,-3 3,-10 13,-68 74,102-107,0-1,1 1,-1 0,1 0,0 0,0 0,1 0,-1 1,1-1,0 0,0 1,0 8,1-11,0 1,0 0,0-1,0 1,1 0,0-1,-1 1,1-1,0 1,0-1,0 1,1-1,-1 1,0-1,1 0,0 0,-1 0,1 0,0 0,0 0,0 0,3 1,29 16,-27-15,1 0,-1 0,0 1,0 0,0 0,-1 0,0 1,0 0,6 7,5 12,-2 1,-1 0,14 36,24 65,-39-100,-7-16,6 18,1 16,8 21,-14-47,-1 0,-1 1,4 31,-1 62,-9 381,0-476,-1 0,-1 0,-6 25,-4 23,11-46,-1 0,-1 0,-1-1,-13 36,4-17,9-25,-11 25,10-25,-10 27,12-27,-1-1,-11 23,-13 22,14-26,-13 38,1-4,27-65,-4 8,0 1,0 0,1-1,0 1,-3 16,2-5,-1 1,-9 25,8-29,0 1,2-1,-5 37,7-45,1 1,-2-1,1 0,-1 0,0 0,-1 0,0 0,-1-1,-8 13,12-19,0-1,0 1,0-1,0 0,0 0,-1 1,1-1,0 0,-1 0,1 0,-1 0,-1 0,2 0,1-1,-1 0,0 0,0 1,0-1,1 0,-1 0,0 0,0 0,0 0,0 0,1 0,-1-1,0 1,0 0,0 0,1-1,-1 1,0 0,0-1,1 1,-1 0,0-1,1 1,-1-1,0 0,1 1,-1-1,-5-6,1 0,0-1,1 1,-1-1,1 1,1-1,0-1,0 1,0 0,1-1,0 1,0-10,-1-14,2 0,4-33,-1 10,-2 9,2 1,2 0,11-46,-7 42,-7 35,2 0,-1 0,7-19,0 6,-2-1,6-38,-8 34,3 1,1 0,17-40,5-13,-28 73,2-4,-1 0,3-21,-5 24,0 0,9-22,-7 21,0 1,3-21,6-75,-9 55,-4 40,1 1,0-1,1 0,0 0,6-15,-2 9,4-24,-5 24,6-21,-2 11,-7 22,0-1,0 1,1 0,0-1,0 1,7-10,28-43,-28 42,0 1,24-28,-18 24,-11 15,-1 0,1 0,9-8,-8 9,0-1,-1-1,6-7,-6 7,0 1,0 0,12-10,-3 4,-8 7,0-1,1 1,0 1,8-5,0 1,0 0,0-2,-1 1,0-2,12-12,56-65,-68 72,13-17,-22 26,1 0,11-10,-11 11,0 0,-1-1,7-8,3-6,1 1,2 1,37-34,7-7,36-35,-87 85,18-13,8-7,-34 27,-1 0,1 1,-1 0,1 0,-1 0,4-2,-5 4,-1 0,1-1,-1 1,0 0,1 0,-1 0,1 0,-1 0,1 0,-1 0,0 0,1 0,-1 0,1 0,-1 0,1 0,-1 0,0 0,1 0,-1 0,1 0,-1 1,0-1,1 0,-1 0,1 0,-1 1,0-1,1 0,-1 1,0-1,1 0,-1 1,0-1,0 0,0 1,1-1,-1 1,0-1,0 0,0 1,0-1,1 1,-1-1,0 1,0 0,9 29,-2 2,0-1,-3 1,3 49,-9-19,-20 119,17-158,-1-1,-9 22,7-21,-9 40,-9 34,10-41,-9 18,-2 7,14-37,-36 80,24-50,20-54,-2 0,-16 33,-41 78,-12 33,55-115,-8 20,11-23,10-27,1-1,1 1,-6 28,7-22,-14 41,13-47,0-1,1 2,1-1,-2 26,6 110,1-67,0-75,1 0,0-1,1 1,0 0,10 22,0 4,-8-24,1 0,0-1,1 1,16 23,-18-33,-1 0,1 0,0-1,1 0,-1 1,1-2,0 1,0-1,0 0,0 0,0 0,1-1,8 2,3-1,-1-2,27 0,20 2,-56-1,0 1,0 0,0 0,0 1,0 0,-1 0,0 1,10 7,-7-5,55 45,-36-32,-5-4,26 14,-31-19,-1 1,0 1,-2 0,27 26,-34-31,1 0,11 6,7 5,17 21,-31-25,26 18,-8-6,-24-19,1-1,11 9,-2-3,-1 1,-1 0,0 2,19 23,29 29,5 0,23 19,-76-73,25 28,-30-29,0-1,1 0,1-1,14 10,3 1,-1 1,-1 2,30 35,-35-36,21 28,-10-11,17 24,-13-13,31 20,-27-29,-35-34,0 0,7 12,6 8,36 36,-24-28,28 41,-54-68,0 0,5 12,-6-12,0-1,11 17,-9-15,0 0,-1 1,0 0,6 17,7 16,-11-30,1 3,1 0,22 32,-12-21,-16-22,0-1,1 0,-1 0,1 0,1-1,-1 1,9 5,12 7,-1 1,0 1,-2 1,41 46,19 42,-35-38,-25-39,-17-22,0-1,1 0,14 14,-17-19,89 89,-86-85,1-1,0 0,0-1,1 0,0 0,16 7,-12-6,0 0,16 13,-22-14,0 1,-1 0,0 0,0 1,7 11,-6-7,7 5,0 0,1-1,23 20,-11-11,-17-16,1-1,15 9,0 0,62 38,-71-43,-5-4,17 10,-14-10,16 12,-2-1,105 63,-100-59,-26-17,0 0,0 0,17 7,4 1,-20-9,0-1,1 0,-1 0,12 2,34 11,-40-12,-1-1,1 0,28 3,12-6,104-11,-130 7,-18 1,-1 0,1 0,14-5,-21 6,-1 0,1-1,0 1,-1-1,0 0,1 0,-1 0,0-1,0 1,0-1,0 0,4-5,-1-2,0-1,-1 0,0 0,-1 0,0-1,-1 1,0-1,-1 0,0 0,-1 0,0-13,-2 4,0 1,-1 0,-1 0,-1 0,-7-21,-33-103,34 109,6 18,-10-23,10 27,0-1,0 1,2-1,0 0,0 0,1-24,0 15,-4-28,-5-52,8 94,0 1,-6-16,-3-12,5 7,-2-8,-12-40,-12-18,23 71,2 1,1-1,1-1,1 1,1-1,1-25,3-936,0 974,0 0,1 1,0 0,7-21,-4 19,-2-1,4-25,-4-157,-5 102,2 84,0 0,1 1,0-1,0 1,1-1,5-16,-2 14,-2-1,0 1,0-1,1-18,-2-51,-1 16,6 7,0-1,-6-93,-1 87,0 55,2 0,-1 1,1-1,1 0,4-10,-3 8,0 1,-1-1,1-16,1-29,7-150,-11 198,0 1,0-1,1 0,1 1,3-12,-1 8,-2 0,3-13,-3-9,-3-56,0 2,8 30,-1-4,-7 51,1 0,0 0,0 0,2 1,4-17,1 0,-1 1,5-40,-9 51,-1-5,0-32,0-7,0 49,0 0,8-20,-6 20,-1-1,3-14,3-44,1-97,-11 114,-1 22,5-53,-2 79,0 1,0-1,1 0,-1 0,1 0,0 1,0-1,4-6,-6 11,0 0,1 0,-1 0,0-1,0 1,0 0,0 0,0 0,0-1,0 1,0 0,1 0,-1 0,0 0,0 0,0-1,0 1,1 0,-1 0,0 0,0 0,0 0,0 0,1 0,-1 0,0 0,0 0,0 0,1 0,-1 0,0 0,0 0,1 0,-1 0,0 0,0 0,0 0,0 0,1 0,3 9,-1 15,-3-24,-1 142,1 12,8-81,0 19,-8 104,1-181,0 0,2-1,-1 1,6 14,-3-11,-1 0,3 23,-6 53,-1-58,5 53,2-22,-4 91,-3-140,1-7,0 0,1 0,0 0,0-1,5 12,-3-9,0 0,3 27,-4 155,-5-101,2 1473,-1-1540,-7 37,1-13,1-2,-2 24,6-59,0-1,-1 1,-6 19,4-19,1 0,1 0,-1 15,1 31,-1 21,-6 91,9-156,0 0,-2 0,-7 27,5-25,1 1,-2 20,5 35,1-50,0 1,-6 38,0-15,2 0,3 83,2-60,0-56,1 0,0 0,9 28,-6-25,-1 0,2 23,-5-24,1 1,0-1,1 1,1-1,1 0,7 18,8 18,-14-34,13 26,15 26,-28-57,-1 1,3 15,8 21,-2-10,3 6,-17-46,0-1,0 0,0 1,1-1,-1 0,0 1,0-1,0 0,0 1,1-1,-1 0,0 1,0-1,1 0,-1 1,0-1,0 0,1 0,-1 1,0-1,1 0,-1 0,0 0,1 0,-1 1,0-1,1 0,-1 0,1 0,-1 0,1 0,-1 0,1-1,-1 1,0-1,1 1,-1 0,0-1,0 1,1-1,-1 1,0-1,0 1,0-1,1 1,-1-1,0 1,0-1,0 1,0-1,0 1,0-1,0 0,-1-9,-1 0,0 0,-1 0,0 0,-7-16,4 11,-5-20,4 12,-1-1,-1 1,-15-26,-7-18,11 25,14 32,1 0,0-1,1 0,-4-12,-16-48,5 14,-13-27,15 42,-20-38,-9-36,39 97,-12-20,11 24,-13-34,-23-70,10 31,-1-15,27 78,-8-35,-4-11,4 19,-7-20,15 50,2 1,0-2,-4-42,6 34,-10-33,-18-58,20 76,6 29,2-1,0 1,-3-26,6 12,-2 1,-2 0,-13-52,12 62,2 0,-4-28,5 19,-10-27,8 37,-4-27,5-18,4-74,1 51,-1-277,1 337,6-32,1-21,-8 43,0 16,0-1,1 1,2 0,5-26,-1 15,-2-1,-1 1,0-41,-3 62,6-64,0-11,-6-293,-2 181,2 186,0 1,1-1,0 0,7-19,-4 18,-2-1,4-25,-4-9,2-23,5-76,-8 137,1-1,6-18,-5 19,-1-1,3-15,-2-8,-3-1,-2-36,1-28,7 41,0-3,-6 15,-1 27,0 0,1 0,2 0,5-27,-1 18,-2 0,0 0,-2-1,-2 1,-3-54,2 80,-3-23,3 24,-1 1,1-1,0 0,0 1,0-1,0 1,-1-1,1 1,0-1,0 1,-1-1,1 1,0-1,-1 1,1-1,-1 1,1 0,0-1,-1 1,1 0,-1-1,1 1,-1 0,1-1,-1 1,0 0,1 0,-1 0,1 0,-1-1,1 1,-1 0,0 0,1 0,-1 0,0 0,-12 5,0 0,0 0,-15 9,-10 5,-14 2,-42 20,64-26,-1-3,-33 10,39-14,-53 14,-17 6,71-20,-34 7,-1 0,17-5,1-2,-1-1,0-2,-81-1,108-3,0 0,1 1,-29 8,-17 3,-12-9,48-4,-37 6,6 0,-1-2,-76-4,51-1,-1147 1,1220 0,0 1,-1-1,1 2,0-1,0 1,0 1,0 0,1 0,-1 0,1 1,0 0,-1 0,-10 10,9-7,1 1,1-1,0 2,0-1,0 1,1 0,0 1,1-1,-8 20,-51 121,40-102,14-29,1 0,-12 35,-6 29,-3 9,18-53,5-16,-5 26,6-20,-10 27,9-35,1 0,1 0,-3 29,0 17,-1 32,10 119,-1-213,0 1,1 0,0-1,0 1,0-1,1 1,0-1,4 10,2-1,17 23,-16-25,39 55,-43-58,1 0,-2 1,0 0,3 10,-4-12,0 0,0 0,0 0,1-1,0 1,1-1,7 9,15 21,-1-3,-16-22,-1 1,12 22,-13-20,1-1,12 15,-8-14,1 0,1-1,0-1,1 0,0-1,1-1,0 0,0-1,1-1,1-1,0-1,0 0,28 6,-27-9,21 8,-28-7,1-1,0 0,27 3,-30-7,-1 0,0-1,1 0,-1-1,0 0,0 0,19-8,-1-2,36-22,-33 15,37-31,-34 24,-22 16,0-1,-1 0,13-17,12-13,-18 23,89-82,-97 91,-1 0,-1-1,12-17,-1 2,27-41,-5 7,-19 26,0-1,19-42,-25 45,109-242,-70 108,-47 127,-1-1,-1 0,0-67,-7-113,0 209,1 1,-2 0,1 0,-1 0,-1 0,0 0,0 0,0 0,-1 1,-1 0,1 0,-1 0,-1 0,0 1,0 0,0 0,-14-11,9 10,0-1,-18-8,4 2,16 10,0 0,-1 0,1 1,-1 0,-1 1,1 0,0 1,-18-2,-5 1,-47 4,42 0,12 1,0 1,1 1,-1 1,-42 16,67-21,-49 15,1 2,0 3,-45 25,-29 31,42-25,-57 42,110-74,0 2,-41 41,-7 6,40-40,2 2,1 1,-44 55,-167 226,232-295,1 1,1 1,-11 29,4-11,11-23,0 0,1 0,1 0,0 1,1 0,0-1,0 20,1-13,-1-1,-7 25,5-23,-4 36,7-24,3 47,1-65,0-1,0 0,2 0,0 0,8 21,-9-31,0 0,0 0,0 0,0-1,1 1,-1-1,1 0,0 0,1 0,7 5,5 1,30 15,-36-20,-2-1,0 0,0-1,1 0,-1-1,1 0,15 1,61-3,-51-2,3 1,0-3,-1-1,47-12,-42 4,61-28,-9 3,-76 30,0 0,-1-1,18-12,40-18,0 1,-67 33,41-25,-1-2,72-63,-101 78,-1-2,0 0,-2 0,0-2,14-23,-18 22,29-54,-36 65,1 1,9-13,-8 14,-1-1,9-18,-7 5,-1 0,6-35,-8 34,7-20,-7 27,4-18,0-20,3-108,-11 110,0 16,-4-45,2 78,1 0,-1 0,0 0,-1 0,1 0,0 0,-1 0,0 1,-3-6,4 8,0 0,0-1,0 1,0 0,0 0,-1 0,1 0,0 0,-1 0,1 0,-1 0,1 1,-1-1,1 0,-1 1,1-1,-1 1,0 0,1-1,-1 1,0 0,1 0,-1 0,1 0,-4 1,0 0,-1 1,1 0,0 0,0 0,-1 1,1 0,1-1,-1 2,0-1,1 1,-9 7,-1 6,-23 32,24-32,-53 70,-47 68,76-86,-10 15,-105 164,137-216,0 0,-12 43,-1 3,-31 78,54-143,1 0,0 0,1 1,1 0,-2 17,4 71,1-61,-1-38,0 5,0 1,3 13,-2-19,-1-1,1 0,0 1,0-1,0 0,0 0,0 0,0 1,0-1,1 0,-1-1,1 1,3 3,3 1,-1-1,1 0,0 0,1-1,-1 0,1 0,-1-1,1 0,0-1,18 3,-21-4,1-1,0 0,0 0,0-1,0 1,0-2,0 1,0-1,-1 0,1 0,-1 0,1-1,-1 0,0-1,7-4,134-115,-58 45,-41 42,7-6,-37 26,1 0,0 0,20-26,-8 8,51-46,-48 50,52-62,-71 73,21-38,-27 41,23-46,-29 54,0-1,0 1,-1-1,0 0,1-16,-1-3,-2-1,-3-34,3 61,0 0,-1 0,1 0,-1 0,1 0,-1 0,0 0,1 1,-1-1,0 0,0 0,-1 1,1-1,0 1,0-1,-1 1,1-1,-1 1,1 0,-1 0,0-1,1 1,-1 0,0 1,0-1,0 0,0 0,0 1,-3-1,2 1,-1-1,1 1,-1 1,1-1,-1 0,1 1,-1 0,1 0,0 0,-1 0,1 0,0 1,0-1,0 1,0 0,-4 3,-7 8,1 1,0 0,1 0,-15 26,-3 15,5-8,-65 130,16-26,15-24,39-79,-16 44,-27 115,52-170,4-18,2 1,1-1,-4 33,7 90,2-71,-1-55,1 0,1-1,0 1,1-1,0 1,10 25,-11-38,0 1,0-1,0 1,0-1,0 0,1 0,-1 0,1 0,0-1,0 1,0-1,0 0,0 0,0 0,1 0,-1 0,1-1,0 1,-1-1,1 0,4 1,7 0,1 0,0-1,28-1,-27-1,-10 1,1-1,0 0,0 0,-1-1,1 0,13-6,-1-2,21-13,-11 5,0 3,-13 6,21-13,-22 11,7-5,30-27,33-24,-20 17,-12 5,13-9,62-66,-33 11,0 3,-68 74,30-46,-41 54,32-37,-35 46,-2-1,0 0,11-19,25-55,-21 38,26-70,-37 78,-9 25,-2-1,-1 1,0-1,1-29,0 5,-2 19,-2 11,1-1,1 1,6-20,-4 20,-1-1,4-28,-7 35,0 0,-1 0,0 0,0 0,-1 0,0 0,-3-9,3 15,1 0,-1 0,0 0,0 0,0 1,0-1,0 0,0 0,-1 1,1-1,-1 1,1-1,-1 1,-2-2,3 2,0 1,0-1,0 1,0-1,0 1,-1 0,1-1,0 1,0 0,0 0,0 0,0 0,0 0,-1 0,1 0,0 0,0 1,0-1,0 0,0 1,0-1,0 0,0 1,0 0,0-1,0 1,0-1,-1 2,-3 3,0 0,0 0,1 0,-1 1,1 0,0-1,-3 9,-18 46,12-28,-37 65,10-22,-24 54,-40 89,96-198,-34 90,-56 142,88-226,1 0,-5 29,-6 17,11-40,1-1,2 1,1 0,-1 55,6-82,0 0,0 0,0 0,1 0,2 10,-2-14,0 1,-1 0,1 0,0-1,0 1,0 0,0-1,0 1,1-1,-1 0,0 1,1-1,-1 0,1 0,-1 0,1 0,0 0,-1 0,3 1,0-1,0 0,0 1,0-2,0 1,0 0,0-1,0 1,0-1,0 0,0-1,0 1,0-1,8-2,-7 1,-1 0,1 0,0-1,0 1,-1-1,0 0,0-1,0 1,6-6,2-6,-1 0,-1-1,0 0,14-32,-15 30,30-68,8-15,-24 49,-13 29,9-26,-11 26,2 0,12-21,11-25,-29 57,9-18,-2-1,10-46,-17 59,9-24,-8 29,-1 0,0-1,-1 0,1-13,-3-165,-2 94,1 20,-1-86,1 153,-1 0,-1 0,0 0,0 0,-1 0,-1 1,1 0,-2-1,1 1,-13-18,16 26,-1 0,0 0,0 1,0-1,0 0,0 0,0 1,0 0,0-1,-1 1,1 0,-1 0,1 0,-1 0,1 0,-1 1,1-1,-1 1,0 0,1 0,-1 0,1 0,-1 0,0 0,1 1,-1-1,1 1,-1 0,1 0,-4 2,-2 0,1 1,0 0,0 1,0 0,1 0,-1 0,1 1,-8 10,-4 5,-50 69,2 1,45-66,1 2,2 0,-28 56,24-34,-1-1,-42 63,52-89,0 1,-11 31,-8 15,20-44,1 0,-15 51,15-39,3-11,-7 32,8-7,1 1,2 62,4-102,-1-4,1 0,1 0,2 16,-2-22,-1 0,1 0,-1 0,1-1,0 1,0 0,0 0,0-1,0 1,0-1,0 1,1-1,-1 1,0-1,1 0,-1 1,1-1,0 0,-1 0,1 0,3 1,0-1,-1 0,1 0,0 0,-1-1,1 0,0 0,-1 0,1 0,0-1,-1 0,1 0,0 0,-1 0,1-1,-1 0,0 0,0 0,0 0,0-1,6-4,3-3,-1-1,0 0,-1-1,17-22,43-46,-21 27,8-8,-33 36,41-53,-53 59,132-205,-122 180,21-57,-31 68,-5 14,7-26,-10 26,-1-1,-1 0,0 0,-2-1,0 1,-4-28,3 47,0 0,0-1,-1 1,1 0,0-1,-1 1,1 0,-1-1,1 1,-1 0,0 0,0 0,1-1,-1 1,0 0,0 0,0 0,0 0,0 1,0-1,-1 0,1 0,0 1,0-1,0 0,-1 1,1 0,0-1,-1 1,1 0,-1-1,1 1,0 0,-1 0,1 0,0 0,-1 0,1 1,-1-1,1 0,0 1,-1-1,1 1,0-1,0 1,-1-1,0 2,-3 1,0 1,0-1,0 1,0 0,1 0,0 0,-7 9,-23 39,25-39,-70 103,73-107,-71 109,11-12,7-10,-75 120,83-117,32-59,-27 42,21-40,2 1,-20 54,2 21,33-93,-6 39,10-44,-9 30,9-38,1-1,0 1,1-1,0 1,1 0,0 0,0 0,4 23,-3-30,1 0,0 0,0-1,1 1,-1-1,1 1,0-1,1 1,-1-1,0 0,1 0,0 0,0-1,1 1,-1-1,1 1,-1-1,1 0,0 0,0-1,0 1,1-1,-1 0,8 2,-1-1,0 0,0-1,1-1,18 1,47-6,-69 3,1 0,0-1,0-1,-1 1,0-1,1-1,-1 0,-1 0,1 0,0-1,-1 0,11-10,4-7,-1 0,24-33,-33 39,32-43,19-24,-9 17,28-30,-6 3,-55 66,23-30,18-20,70-118,-109 157,41-53,-48 69,-1-1,0-1,21-48,-7-11,-17 43,-2 8,-2-2,-2 1,-1-1,-1 0,-2-60,-3-243,1 332,-1-22,1 26,-1 0,1 0,0 0,0 0,0 0,-1 0,1 0,0 1,-1-1,1 0,-1 0,1 0,-1 0,1 0,-1 1,0-1,1 0,-1 0,0 1,0-1,-1 0,1 0,1 1,-1 0,1 0,-1 0,1 0,-1 0,0 0,1 1,-1-1,1 0,-1 0,1 0,-1 0,1 1,-1-1,1 0,-1 0,1 1,-1-1,1 0,-1 1,1-1,0 1,-1-1,1 0,0 1,-1-1,1 1,-1 0,-8 18,7-15,-17 43,8-18,-30 52,-12 23,35-67,-25 62,-6 11,22-50,-30 94,-3-10,13-35,-13 47,8 17,34-79,12-58,-10 38,5-30,1 0,-5 62,8 91,6-151,1-17,2 36,0-55,0 0,1-1,0 1,0-1,1 0,0 0,0 0,1-1,11 15,-9-16,1 0,-1-1,2 1,-1-2,1 1,0-1,0-1,0 1,1-2,-1 1,18 3,-12-4,0-1,0 0,0-1,0 0,0-2,0 0,1 0,26-7,-38 6,0 1,0-1,0 0,0-1,0 1,-1-1,1 0,-1 1,5-7,2-3,12-17,-15 19,23-30,44-67,-67 96,104-160,-100 156,10-24,4-5,-11 22,0-1,-2 0,-1-1,12-39,35-80,-23 65,-24 48,12-60,2-5,-18 71,-1-1,5-49,-9 56,12-51,-9 45,5-40,-9-99,-2 86,1 71,0 1,0-1,-1 0,0 0,0 1,-3-11,3 15,1 0,-1 0,1 0,-1 0,1 0,-1 1,0-1,1 0,-1 0,0 0,0 1,0-1,1 0,-1 1,0-1,0 1,-2-1,2 0,-1 1,1 0,-1 0,1 0,0 0,-1 0,1 0,-1 1,1-1,-1 0,1 1,0-1,-1 1,1-1,0 1,-3 1,0 1,0 0,0 0,0 0,0 1,0 0,1 0,-6 8,-18 33,21-34,-61 121,21-37,-29 64,42-87,12-25,-96 213,43-103,-44 104,75-155,26-60,3-6,2 1,-10 66,14-66,-5 15,7-35,2 1,-4 32,7-36,1 0,1 0,0 0,2-1,0 1,1 0,0-1,2 0,9 21,-13-33,1 0,0 0,0-1,1 1,0-1,-1 0,1 0,1 0,-1 0,0-1,1 1,9 4,-11-6,1 0,0-1,0 1,0-1,0 0,0 0,1 0,-1 0,0-1,0 1,1-1,-1 0,0-1,0 1,1-1,-1 0,6-2,-7 2,-1 0,1-1,-1 1,1-1,-1 0,0 1,0-1,0-1,4-3,14-24,-2 3,8-3,-14 17,20-27,2-12,36-59,-31 43,12-25,-7-9,-41 92,1 1,-1-1,-1-1,1 1,-2 0,1-19,-1 16,1 0,0 0,6-23,-3 18,0-1,-1 1,-1-1,-1 0,-1 0,-1 0,-1-23,0 40,1 0,0-1,-1 1,1 0,-1-1,0 1,1 0,-1-1,0 1,-1 0,1 0,0 0,-3-3,3 4,0 1,1-1,-1 0,0 1,0-1,0 1,0 0,0-1,0 1,0 0,0-1,0 1,0 0,0 0,0 0,0 0,0 0,0 0,0 0,0 0,1 0,-1 1,0-1,0 0,0 1,0-1,0 0,0 1,0-1,0 1,1 0,-1-1,0 1,-1 1,-1 0,0 1,1 0,-1 0,1 0,0 1,-1-1,1 0,1 1,-3 5,-11 38,8-22,-3 14,-8 54,14-69,-26 114,18-69,4-12,-3 0,-19 56,23-86,0 1,2 0,-2 38,3-26,-1 152,5-141,0-47,0 0,0 0,1 0,0 0,-1 0,1 0,0-1,1 1,2 7,-3-10,0 1,0-1,1 1,-1-1,0 0,1 1,-1-1,1 0,-1 0,1 0,-1 0,1 0,0 0,-1 0,1-1,0 1,0 0,0-1,-1 0,1 1,0-1,3 0,-2 0,-1-1,1 1,0-1,-1 1,1-1,-1 0,1 0,-1 0,0 0,1 0,-1-1,0 1,0-1,0 1,0-1,0 0,0 0,3-4,2-3,-1-1,11-18,-16 24,5-7,-1-1,-1 1,0-1,4-23,3-50,-8 56,2-157,-5 135,-1 42,1 0,-2 0,1 0,-1 0,-1 0,-3-9,-25-50,17 39,-4-5,-39-55,9 14,44 70,0-1,0 0,-1 1,1 0,-1 0,0 1,-10-8,-2 2,-25-13,34 19,-1 1,1 0,-1 1,0-1,0 2,-15-2,2 2,-35 3,49-2,-1 1,1 1,0-1,-1 1,1 1,0-1,0 1,0 1,0-1,1 1,0 1,-1 0,2 0,-1 0,-6 7,4-2,0 0,0 1,-13 22,17-26,0 1,0-2,-13 13,13-14,0 0,0 1,0 0,1-1,-1 2,-4 9,-19 65,18-52,-9 48,17-72,-11 45,8-31,0 0,-4 38,8 104,2-81,-1-61,2 0,0-1,1 1,7 23,-9-37,1 0,0-1,1 1,-1 0,1-1,0 1,0-1,6 6,4 3,17 13,2 1,-29-24,1 1,0-2,0 1,-1 0,2-1,-1 0,0 0,9 3,-1-2,25 3,-25-4,1 0,18 6,-24-6,0 0,0 0,0 0,0-1,0-1,1 1,12-1,-16-1,0 1,0-1,0 0,0 0,0-1,0 1,0-1,0 1,-1-1,1-1,0 1,-1 0,0-1,6-5,59-75,-62 75,0 0,0 0,-1-1,0 1,-1-1,0 0,0 0,4-15,-5 15,1-1,9-13,-9 16,0 0,-1 0,0 0,0 0,4-14,-3 1,15-37,-13 40,0 0,-1 0,3-20,-4-11,-4-76,-2 54,2 64,-1-1,1 0,-2 0,1 0,-1 1,0-1,0 0,-5-7,-3-5,-17-23,1 0,-17-22,24 37,9 14,1 1,-16-16,20 24,1 0,-1 0,0 0,0 0,0 1,-1 0,1 0,-1 0,-6-2,10 5,0-1,0 1,0-1,0 1,0 0,0 0,-1 0,1 0,0 0,0 0,0 0,0 1,0-1,0 1,0 0,0-1,0 1,0 0,0 0,-3 2,3-1,0 1,0-1,0 0,0 0,0 1,1-1,-1 1,1 0,-1-1,1 1,0 0,0 0,1 0,-2 4,-29 118,14-10,-12 10,28-117,-6 31,-3 56,8-70,-1 0,-7 29,4-26,-3 35,7 149,3-109,-1-75,2 1,0-1,2 1,14 52,-12-65,1 1,10 16,-2-3,13 16,-8-12,-11-21,0 1,1-2,13 15,1 0,3 6,43 39,-61-65,1 0,0 0,1-1,12 5,-14-6,0-1,1-1,0 0,-1 0,1-1,0 0,0-1,0 0,0-1,0 0,0 0,0-1,0 0,12-4,-16 4,0-1,-1 0,1-1,-1 1,1-1,-1 0,0 0,0-1,-1 1,6-6,3-5,22-28,-7 7,15-19,44-71,-70 99,-7 9,-1-1,-1-1,0 1,7-33,-4 17,-6 17,0-1,3-27,-7 36,0 1,-1-1,0 0,-1 0,0 0,0 0,-3-10,4 18,-1-1,1 1,-1-1,1 1,-1-1,0 1,0-1,1 1,-1 0,0-1,0 1,0 0,0 0,-1 0,1 0,0 0,0 0,-1 0,1 0,0 0,-1 0,1 1,-1-1,1 1,-1-1,0 1,1 0,-1-1,1 1,-1 0,0 0,1 0,-1 0,1 0,-1 1,1-1,-1 0,0 1,-1 0,-2 1,1 0,0 0,0 0,-1 0,1 1,0-1,1 1,-1 0,1 0,-1 1,1-1,-5 7,-4 12,0 1,-11 30,11-25,-16 28,17-33,0 1,-13 42,5-13,12-30,0 0,1 1,1 0,-2 36,4 99,3-159,0 12,0-1,1 0,1 1,4 16,-4-22,0 0,1 0,-1 0,1 0,1-1,-1 0,1 1,0-1,7 7,0-1,1-1,0 0,15 9,-20-15,0 0,0-1,0 0,0 0,1 0,0-1,14 3,-6-3,-1 2,17 5,-18-5,0 0,0-1,18 2,-19-4,0 0,-1-2,1 0,19-3,-26 2,1 1,-1-1,0 0,-1 0,1-1,0 0,-1 0,1 0,-1-1,0 0,5-5,7-10,-2 0,0-2,-1 0,18-37,-9 15,-10 21,-1-2,-1 1,-1-2,-2 1,0-1,-1 0,-2-1,-1 0,0 0,-1-27,-3 52,0-8,0-1,-1 1,0 0,-3-13,3 20,1 0,-1 1,0-1,1 0,-1 1,0-1,0 0,0 1,0 0,-1-1,1 1,-2-3,2 4,-1-1,1 1,0-1,0 1,0-1,-1 1,1-1,0 1,0 0,-1 0,1 0,0 0,-1 0,1 0,0 0,0 0,-1 0,1 0,0 1,-2 0,1 0,0 0,0 0,-1 0,1 1,0-1,1 1,-1 0,0-1,0 1,1 0,-1 0,1 0,0 0,-1 0,1 0,-1 4,-1 1,0 1,0 0,-2 13,-17 65,14-59,1 0,2 0,-5 46,10-62,0 0,-1-1,-1 1,1 0,-7 17,4-15,0 0,0-1,2 1,-1 1,2-1,0 0,0 0,1 1,3 21,1-20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C8FB9-FAD6-4748-B71C-FAE8C47BD55A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3B686-402C-483B-A23D-B6A63FD86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3B686-402C-483B-A23D-B6A63FD86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6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A9558-66F3-AE78-4B9E-6B2C8C337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487CF7E-DC94-1418-A3D4-C94745D18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4684852-DDA8-7382-98B3-D69F6A9BA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BFB379-1523-DECC-8EF8-209D1049B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3B686-402C-483B-A23D-B6A63FD863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1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0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3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6A792-334E-478A-AAEA-36BB888C983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2A706FA0-765D-2947-AC81-9614626AA95F}"/>
              </a:ext>
            </a:extLst>
          </p:cNvPr>
          <p:cNvSpPr/>
          <p:nvPr/>
        </p:nvSpPr>
        <p:spPr>
          <a:xfrm>
            <a:off x="128016" y="132587"/>
            <a:ext cx="4736592" cy="5678423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fik 8" descr="Ein Bild, das Kreis, Grafiken, Symbol, Logo enthält.&#10;&#10;Automatisch generierte Beschreibung">
            <a:extLst>
              <a:ext uri="{FF2B5EF4-FFF2-40B4-BE49-F238E27FC236}">
                <a16:creationId xmlns:a16="http://schemas.microsoft.com/office/drawing/2014/main" id="{4072BCAA-73EB-3AB0-D8DA-6C61E2453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86" y="5801654"/>
            <a:ext cx="977252" cy="977252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925FFEBB-D5AB-DC29-CD52-178B94EA01E8}"/>
              </a:ext>
            </a:extLst>
          </p:cNvPr>
          <p:cNvSpPr/>
          <p:nvPr/>
        </p:nvSpPr>
        <p:spPr>
          <a:xfrm>
            <a:off x="2510345" y="2404872"/>
            <a:ext cx="2071343" cy="9878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9F33A5E-D590-6603-B6C7-FA657C7FBF18}"/>
              </a:ext>
            </a:extLst>
          </p:cNvPr>
          <p:cNvSpPr/>
          <p:nvPr/>
        </p:nvSpPr>
        <p:spPr>
          <a:xfrm>
            <a:off x="1202554" y="3249248"/>
            <a:ext cx="2618132" cy="23385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85336E-21C4-07EB-5CDC-A62C488A8D66}"/>
              </a:ext>
            </a:extLst>
          </p:cNvPr>
          <p:cNvSpPr txBox="1"/>
          <p:nvPr/>
        </p:nvSpPr>
        <p:spPr>
          <a:xfrm>
            <a:off x="5206186" y="6140638"/>
            <a:ext cx="6913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NULL - Das absolute Nichts aus dem das Proto-Substrate entstanden ist.</a:t>
            </a:r>
          </a:p>
          <a:p>
            <a:r>
              <a:rPr lang="de-DE" sz="1600" dirty="0">
                <a:solidFill>
                  <a:schemeClr val="bg1"/>
                </a:solidFill>
              </a:rPr>
              <a:t>(Sieht übrigens wie ein Schwarzes Loch aus… just </a:t>
            </a:r>
            <a:r>
              <a:rPr lang="de-DE" sz="1600" dirty="0" err="1">
                <a:solidFill>
                  <a:schemeClr val="bg1"/>
                </a:solidFill>
              </a:rPr>
              <a:t>saying</a:t>
            </a:r>
            <a:r>
              <a:rPr lang="de-DE" sz="1600" dirty="0">
                <a:solidFill>
                  <a:schemeClr val="bg1"/>
                </a:solidFill>
              </a:rPr>
              <a:t> …)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FA1DCE-395C-22AF-8B31-BAEA3248BA53}"/>
              </a:ext>
            </a:extLst>
          </p:cNvPr>
          <p:cNvSpPr txBox="1"/>
          <p:nvPr/>
        </p:nvSpPr>
        <p:spPr>
          <a:xfrm>
            <a:off x="5206186" y="4597890"/>
            <a:ext cx="628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2D050"/>
                </a:solidFill>
              </a:rPr>
              <a:t>ALPHA/QUANTUM FLUCTUATIONS (</a:t>
            </a:r>
            <a:r>
              <a:rPr lang="de-DE" sz="1600" dirty="0" err="1">
                <a:solidFill>
                  <a:srgbClr val="92D050"/>
                </a:solidFill>
              </a:rPr>
              <a:t>vacuum</a:t>
            </a:r>
            <a:r>
              <a:rPr lang="de-DE" sz="1600" dirty="0">
                <a:solidFill>
                  <a:srgbClr val="92D050"/>
                </a:solidFill>
              </a:rPr>
              <a:t> </a:t>
            </a:r>
            <a:r>
              <a:rPr lang="de-DE" sz="1600" dirty="0" err="1">
                <a:solidFill>
                  <a:srgbClr val="92D050"/>
                </a:solidFill>
              </a:rPr>
              <a:t>state</a:t>
            </a:r>
            <a:r>
              <a:rPr lang="de-DE" sz="1600" dirty="0">
                <a:solidFill>
                  <a:srgbClr val="92D050"/>
                </a:solidFill>
              </a:rPr>
              <a:t> </a:t>
            </a:r>
            <a:r>
              <a:rPr lang="de-DE" sz="1600" dirty="0" err="1">
                <a:solidFill>
                  <a:srgbClr val="92D050"/>
                </a:solidFill>
              </a:rPr>
              <a:t>fluctuation</a:t>
            </a:r>
            <a:r>
              <a:rPr lang="de-DE" sz="1600" dirty="0">
                <a:solidFill>
                  <a:srgbClr val="92D050"/>
                </a:solidFill>
              </a:rPr>
              <a:t>) </a:t>
            </a:r>
          </a:p>
          <a:p>
            <a:r>
              <a:rPr lang="de-DE" sz="1600" dirty="0">
                <a:solidFill>
                  <a:srgbClr val="92D050"/>
                </a:solidFill>
              </a:rPr>
              <a:t>Das maximal unendliche und allumfassende Bewusstseinsfeld.</a:t>
            </a:r>
          </a:p>
          <a:p>
            <a:r>
              <a:rPr lang="de-DE" sz="1600" dirty="0">
                <a:solidFill>
                  <a:srgbClr val="92D050"/>
                </a:solidFill>
              </a:rPr>
              <a:t>Alles hier drin ist ein Teil von GOTT. (Entropie &amp; Chaos?)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A3B749-EC0A-9873-7744-724921C4DE09}"/>
              </a:ext>
            </a:extLst>
          </p:cNvPr>
          <p:cNvSpPr txBox="1"/>
          <p:nvPr/>
        </p:nvSpPr>
        <p:spPr>
          <a:xfrm>
            <a:off x="5176091" y="3928434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GOTT / Das Bewusstsein existierend in ALPHA – Entität Typ I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Es ist Körper und Geist in einem.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33C4CF6-439D-3CE3-34D5-8883DAF5DBA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859221" y="3603890"/>
            <a:ext cx="1346965" cy="140949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D02E3B6-8A27-425D-A7FC-7472FF441F7E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2984938" y="6290280"/>
            <a:ext cx="2221248" cy="14274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193294A-480E-EBDC-F2C1-FA220042198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465211" y="4220822"/>
            <a:ext cx="2710880" cy="6402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D91D59F-BB9D-B001-EC0F-63C3EEB4E708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3850878" y="3081467"/>
            <a:ext cx="1338830" cy="50600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CDA42F3F-C257-650C-62BE-D465566F1874}"/>
              </a:ext>
            </a:extLst>
          </p:cNvPr>
          <p:cNvSpPr/>
          <p:nvPr/>
        </p:nvSpPr>
        <p:spPr>
          <a:xfrm>
            <a:off x="2848821" y="2856863"/>
            <a:ext cx="583919" cy="50139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5C722B9-C6A5-665B-D012-6A7E437A1958}"/>
              </a:ext>
            </a:extLst>
          </p:cNvPr>
          <p:cNvSpPr txBox="1"/>
          <p:nvPr/>
        </p:nvSpPr>
        <p:spPr>
          <a:xfrm>
            <a:off x="5189708" y="2235671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ICH - Entität Typ IV</a:t>
            </a:r>
          </a:p>
          <a:p>
            <a:r>
              <a:rPr lang="de-DE" sz="1600" dirty="0">
                <a:solidFill>
                  <a:schemeClr val="bg1"/>
                </a:solidFill>
              </a:rPr>
              <a:t>Mein Bewusstsein als Verbindung zwischen Alpha und </a:t>
            </a:r>
            <a:r>
              <a:rPr lang="de-DE" sz="1600" dirty="0" err="1">
                <a:solidFill>
                  <a:schemeClr val="bg1"/>
                </a:solidFill>
              </a:rPr>
              <a:t>Spacetime</a:t>
            </a:r>
            <a:r>
              <a:rPr lang="de-DE" sz="16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DF14478-2CEA-F27B-99E4-EB76477E67FE}"/>
              </a:ext>
            </a:extLst>
          </p:cNvPr>
          <p:cNvCxnSpPr>
            <a:cxnSpLocks/>
            <a:stCxn id="32" idx="1"/>
            <a:endCxn id="38" idx="6"/>
          </p:cNvCxnSpPr>
          <p:nvPr/>
        </p:nvCxnSpPr>
        <p:spPr>
          <a:xfrm flipH="1">
            <a:off x="3126779" y="2528059"/>
            <a:ext cx="2062929" cy="72641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EA41606-971F-3883-B0A3-52AC8E87348F}"/>
              </a:ext>
            </a:extLst>
          </p:cNvPr>
          <p:cNvSpPr txBox="1"/>
          <p:nvPr/>
        </p:nvSpPr>
        <p:spPr>
          <a:xfrm>
            <a:off x="5189708" y="3295086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SPACETIME 137 – Entität Typ II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Unser physikalisches Universum.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D84BE6A-CCC2-7B00-8309-2B31AAC9052D}"/>
              </a:ext>
            </a:extLst>
          </p:cNvPr>
          <p:cNvSpPr/>
          <p:nvPr/>
        </p:nvSpPr>
        <p:spPr>
          <a:xfrm>
            <a:off x="375802" y="1783757"/>
            <a:ext cx="2071343" cy="16882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6D9724A-99EE-0380-5E94-BDCCA44A9A0E}"/>
              </a:ext>
            </a:extLst>
          </p:cNvPr>
          <p:cNvSpPr/>
          <p:nvPr/>
        </p:nvSpPr>
        <p:spPr>
          <a:xfrm>
            <a:off x="1455000" y="2907764"/>
            <a:ext cx="583919" cy="5013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E65B7E3-36FD-178F-A909-C45302EA0A79}"/>
              </a:ext>
            </a:extLst>
          </p:cNvPr>
          <p:cNvSpPr txBox="1"/>
          <p:nvPr/>
        </p:nvSpPr>
        <p:spPr>
          <a:xfrm>
            <a:off x="5196472" y="592702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Wesen in einem anderem Universum - Entität Typ VI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DF2B34ED-F7FF-46DB-F8D0-A72876C9B021}"/>
              </a:ext>
            </a:extLst>
          </p:cNvPr>
          <p:cNvSpPr txBox="1"/>
          <p:nvPr/>
        </p:nvSpPr>
        <p:spPr>
          <a:xfrm>
            <a:off x="5196472" y="132587"/>
            <a:ext cx="7061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Anderes „Universum“ mit anderen Gesetzmäßigkeiten – Entität Typ V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7C59C38-D187-7450-F2FA-7552120DDE2E}"/>
              </a:ext>
            </a:extLst>
          </p:cNvPr>
          <p:cNvSpPr/>
          <p:nvPr/>
        </p:nvSpPr>
        <p:spPr>
          <a:xfrm>
            <a:off x="2490954" y="1422873"/>
            <a:ext cx="2071343" cy="9878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F9B0A3-6870-06F1-E399-C02186BA6FAC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1246499" y="301864"/>
            <a:ext cx="3949973" cy="181189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8F513A0-AC60-2BC6-4CCF-5952A3A8A7A8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1783644" y="761979"/>
            <a:ext cx="3412828" cy="240898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A4419C-1B1E-03AD-3468-B425D1EA5684}"/>
              </a:ext>
            </a:extLst>
          </p:cNvPr>
          <p:cNvSpPr txBox="1"/>
          <p:nvPr/>
        </p:nvSpPr>
        <p:spPr>
          <a:xfrm>
            <a:off x="5196472" y="1623967"/>
            <a:ext cx="68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OMEGA: Schwarzes Loch </a:t>
            </a:r>
            <a:r>
              <a:rPr lang="de-DE" sz="1600" dirty="0" err="1">
                <a:solidFill>
                  <a:schemeClr val="bg1"/>
                </a:solidFill>
              </a:rPr>
              <a:t>evoportiert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quantum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fluctuations</a:t>
            </a:r>
            <a:r>
              <a:rPr lang="de-DE" sz="1600" dirty="0">
                <a:solidFill>
                  <a:schemeClr val="bg1"/>
                </a:solidFill>
              </a:rPr>
              <a:t> zurück ins Proto-</a:t>
            </a:r>
            <a:r>
              <a:rPr lang="de-DE" sz="1600" dirty="0" err="1">
                <a:solidFill>
                  <a:schemeClr val="bg1"/>
                </a:solidFill>
              </a:rPr>
              <a:t>Subtrate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8600EA7-DD5F-8CA4-062D-D4579D2A719B}"/>
              </a:ext>
            </a:extLst>
          </p:cNvPr>
          <p:cNvSpPr/>
          <p:nvPr/>
        </p:nvSpPr>
        <p:spPr>
          <a:xfrm>
            <a:off x="469593" y="428487"/>
            <a:ext cx="4044833" cy="5174092"/>
          </a:xfrm>
          <a:prstGeom prst="ellipse">
            <a:avLst/>
          </a:prstGeom>
          <a:solidFill>
            <a:srgbClr val="FCFF81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5127C11-E6AA-7C15-B9B4-A165493E1098}"/>
              </a:ext>
            </a:extLst>
          </p:cNvPr>
          <p:cNvSpPr/>
          <p:nvPr/>
        </p:nvSpPr>
        <p:spPr>
          <a:xfrm>
            <a:off x="2962763" y="3176759"/>
            <a:ext cx="164016" cy="15542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E50B838-3B8B-3D8C-4275-54488EB0AE6C}"/>
              </a:ext>
            </a:extLst>
          </p:cNvPr>
          <p:cNvSpPr txBox="1"/>
          <p:nvPr/>
        </p:nvSpPr>
        <p:spPr>
          <a:xfrm>
            <a:off x="5190734" y="2912190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Mein Hirn und Körper / </a:t>
            </a:r>
            <a:r>
              <a:rPr lang="de-DE" sz="1600" dirty="0" err="1">
                <a:solidFill>
                  <a:schemeClr val="bg1"/>
                </a:solidFill>
              </a:rPr>
              <a:t>Kaffetasse</a:t>
            </a:r>
            <a:r>
              <a:rPr lang="de-DE" sz="1600" dirty="0">
                <a:solidFill>
                  <a:schemeClr val="bg1"/>
                </a:solidFill>
              </a:rPr>
              <a:t> - Entität Typ III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A8C1CC5-3321-DC54-F775-59DDF730CA0F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245683" y="3081467"/>
            <a:ext cx="1945051" cy="20963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078C762E-C0CB-D98A-2617-FACEBCA21531}"/>
              </a:ext>
            </a:extLst>
          </p:cNvPr>
          <p:cNvSpPr/>
          <p:nvPr/>
        </p:nvSpPr>
        <p:spPr>
          <a:xfrm>
            <a:off x="3359742" y="2187704"/>
            <a:ext cx="371774" cy="4196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9104D46-6D56-8724-1B74-95227AF64489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3545629" y="1344958"/>
            <a:ext cx="1665735" cy="104295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EDD74E24-B302-79CB-2C01-A14A65CE3373}"/>
              </a:ext>
            </a:extLst>
          </p:cNvPr>
          <p:cNvSpPr txBox="1"/>
          <p:nvPr/>
        </p:nvSpPr>
        <p:spPr>
          <a:xfrm>
            <a:off x="5211364" y="1175681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Schwarzes Loch als Übergang in nächstes </a:t>
            </a:r>
            <a:r>
              <a:rPr lang="de-DE" sz="1600" dirty="0" err="1">
                <a:solidFill>
                  <a:schemeClr val="bg1"/>
                </a:solidFill>
              </a:rPr>
              <a:t>Aeon</a:t>
            </a:r>
            <a:r>
              <a:rPr lang="de-DE" sz="1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AF2A13-5497-CD7E-9817-E8149E38A224}"/>
              </a:ext>
            </a:extLst>
          </p:cNvPr>
          <p:cNvSpPr txBox="1"/>
          <p:nvPr/>
        </p:nvSpPr>
        <p:spPr>
          <a:xfrm>
            <a:off x="5189708" y="5497712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2D050"/>
                </a:solidFill>
              </a:rPr>
              <a:t>QUANTUM VACUUM/PROTO-SUBSTRATE ist das fundamentale Grundsubtrat aus dem alles andere zusammengesetzt ist.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2278F18-45D2-9EC7-9DE1-95B1D064B50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731516" y="5260622"/>
            <a:ext cx="1458192" cy="52947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D91CF1E-AC96-F5ED-735A-B24C5F485FDB}"/>
              </a:ext>
            </a:extLst>
          </p:cNvPr>
          <p:cNvSpPr/>
          <p:nvPr/>
        </p:nvSpPr>
        <p:spPr>
          <a:xfrm>
            <a:off x="4277228" y="2674091"/>
            <a:ext cx="371774" cy="4196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69B058-096F-8948-E79A-6C9323D5768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463115" y="1916355"/>
            <a:ext cx="733357" cy="96178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7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D3F15-CBD2-1B10-F4CD-62D5A99EA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B580F2-60B3-F075-06CB-2F3C2E2FAD63}"/>
              </a:ext>
            </a:extLst>
          </p:cNvPr>
          <p:cNvSpPr/>
          <p:nvPr/>
        </p:nvSpPr>
        <p:spPr>
          <a:xfrm>
            <a:off x="956733" y="1970468"/>
            <a:ext cx="4243306" cy="291706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76200">
            <a:solidFill>
              <a:srgbClr val="00FE8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F4BD50F-DAAD-E227-ACC3-7F1B68151ABB}"/>
              </a:ext>
            </a:extLst>
          </p:cNvPr>
          <p:cNvSpPr/>
          <p:nvPr/>
        </p:nvSpPr>
        <p:spPr>
          <a:xfrm>
            <a:off x="5200038" y="1439332"/>
            <a:ext cx="5850421" cy="4123267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4810813-48FF-DE21-9D6A-6E1AA5000531}"/>
              </a:ext>
            </a:extLst>
          </p:cNvPr>
          <p:cNvSpPr/>
          <p:nvPr/>
        </p:nvSpPr>
        <p:spPr>
          <a:xfrm>
            <a:off x="1925391" y="2640168"/>
            <a:ext cx="3274647" cy="157766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D4DCAF-2CA7-583E-150C-2B64EC9A7DCD}"/>
              </a:ext>
            </a:extLst>
          </p:cNvPr>
          <p:cNvSpPr txBox="1"/>
          <p:nvPr/>
        </p:nvSpPr>
        <p:spPr>
          <a:xfrm>
            <a:off x="2556458" y="3059667"/>
            <a:ext cx="2318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>
                <a:solidFill>
                  <a:schemeClr val="bg1"/>
                </a:solidFill>
              </a:rPr>
              <a:t>WÖRTER</a:t>
            </a:r>
            <a:endParaRPr lang="en-US" sz="4200" b="1" dirty="0">
              <a:solidFill>
                <a:schemeClr val="bg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7B9F355-E0B0-2934-FF2D-CFE9F59345F9}"/>
              </a:ext>
            </a:extLst>
          </p:cNvPr>
          <p:cNvSpPr/>
          <p:nvPr/>
        </p:nvSpPr>
        <p:spPr>
          <a:xfrm>
            <a:off x="5200038" y="2640168"/>
            <a:ext cx="3274647" cy="157766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614A69-4023-11A7-3A54-598F87ABCAA7}"/>
              </a:ext>
            </a:extLst>
          </p:cNvPr>
          <p:cNvSpPr txBox="1"/>
          <p:nvPr/>
        </p:nvSpPr>
        <p:spPr>
          <a:xfrm>
            <a:off x="5585524" y="3059667"/>
            <a:ext cx="2186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>
                <a:solidFill>
                  <a:schemeClr val="bg1"/>
                </a:solidFill>
              </a:rPr>
              <a:t>SYNTAX</a:t>
            </a:r>
            <a:endParaRPr lang="en-US" sz="4200" b="1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5890F66-E37D-3902-6955-26D586F1C0BB}"/>
              </a:ext>
            </a:extLst>
          </p:cNvPr>
          <p:cNvSpPr txBox="1"/>
          <p:nvPr/>
        </p:nvSpPr>
        <p:spPr>
          <a:xfrm>
            <a:off x="1119235" y="292086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physisches Universum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B76B5A0-FF80-ADAF-ABED-73542DD604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329849" y="661418"/>
            <a:ext cx="562443" cy="178035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01DD11F-DFCD-4507-0CE0-8CF5C2DF6D1D}"/>
              </a:ext>
            </a:extLst>
          </p:cNvPr>
          <p:cNvSpPr txBox="1"/>
          <p:nvPr/>
        </p:nvSpPr>
        <p:spPr>
          <a:xfrm>
            <a:off x="132989" y="1203201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Gehirn &amp; Körper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64ADBB7-5168-BFC1-3CA9-4DE825E154C1}"/>
              </a:ext>
            </a:extLst>
          </p:cNvPr>
          <p:cNvCxnSpPr>
            <a:cxnSpLocks/>
            <a:stCxn id="27" idx="2"/>
            <a:endCxn id="5" idx="1"/>
          </p:cNvCxnSpPr>
          <p:nvPr/>
        </p:nvCxnSpPr>
        <p:spPr>
          <a:xfrm>
            <a:off x="1343603" y="1572533"/>
            <a:ext cx="1212855" cy="185646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E73BCC8-790A-6F51-09B2-35E1E5995D6B}"/>
              </a:ext>
            </a:extLst>
          </p:cNvPr>
          <p:cNvSpPr txBox="1"/>
          <p:nvPr/>
        </p:nvSpPr>
        <p:spPr>
          <a:xfrm>
            <a:off x="8980873" y="355258"/>
            <a:ext cx="216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Proto-Bewusstsein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(Seele)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387C57D-A53B-E22E-66C1-EAC8CBBFA7A2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 flipH="1">
            <a:off x="7772399" y="1001589"/>
            <a:ext cx="2293338" cy="242741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449B9F20-FD02-4C88-0CFB-F94687207FB7}"/>
              </a:ext>
            </a:extLst>
          </p:cNvPr>
          <p:cNvSpPr txBox="1"/>
          <p:nvPr/>
        </p:nvSpPr>
        <p:spPr>
          <a:xfrm>
            <a:off x="4775782" y="1345747"/>
            <a:ext cx="876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EF5F964-FD33-D84D-86FA-5DFD72A6B5B6}"/>
              </a:ext>
            </a:extLst>
          </p:cNvPr>
          <p:cNvCxnSpPr>
            <a:cxnSpLocks/>
            <a:stCxn id="14" idx="2"/>
            <a:endCxn id="3" idx="1"/>
          </p:cNvCxnSpPr>
          <p:nvPr/>
        </p:nvCxnSpPr>
        <p:spPr>
          <a:xfrm flipH="1">
            <a:off x="6056812" y="1209584"/>
            <a:ext cx="1218684" cy="83358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A89E0D2-BAD5-6C1D-801C-F4AACC8824FA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9582356" y="2556258"/>
            <a:ext cx="1624315" cy="29700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CE2D1E07-BB4F-4569-E5E8-86FC82DC5E6C}"/>
              </a:ext>
            </a:extLst>
          </p:cNvPr>
          <p:cNvSpPr txBox="1"/>
          <p:nvPr/>
        </p:nvSpPr>
        <p:spPr>
          <a:xfrm>
            <a:off x="5570118" y="286254"/>
            <a:ext cx="341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solidFill>
                  <a:srgbClr val="92D050"/>
                </a:solidFill>
              </a:rPr>
              <a:t>QUANTUM VACUUM/PROTO-SUBSTRATE</a:t>
            </a:r>
            <a:br>
              <a:rPr lang="de-DE" sz="1800" dirty="0">
                <a:solidFill>
                  <a:srgbClr val="92D050"/>
                </a:solidFill>
              </a:rPr>
            </a:br>
            <a:r>
              <a:rPr lang="de-DE" sz="1800" dirty="0">
                <a:solidFill>
                  <a:srgbClr val="92D050"/>
                </a:solidFill>
              </a:rPr>
              <a:t>(Energie)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9D1503-3D60-3851-F097-CC5928013452}"/>
              </a:ext>
            </a:extLst>
          </p:cNvPr>
          <p:cNvSpPr txBox="1"/>
          <p:nvPr/>
        </p:nvSpPr>
        <p:spPr>
          <a:xfrm>
            <a:off x="3240495" y="286254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Quantum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(nach </a:t>
            </a:r>
            <a:r>
              <a:rPr lang="de-DE" dirty="0" err="1">
                <a:solidFill>
                  <a:schemeClr val="bg1"/>
                </a:solidFill>
              </a:rPr>
              <a:t>Decoherence</a:t>
            </a:r>
            <a:r>
              <a:rPr lang="de-DE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E5325F8-D7C0-4D27-4126-EF99A7850380}"/>
              </a:ext>
            </a:extLst>
          </p:cNvPr>
          <p:cNvCxnSpPr>
            <a:cxnSpLocks/>
            <a:stCxn id="18" idx="2"/>
            <a:endCxn id="4" idx="7"/>
          </p:cNvCxnSpPr>
          <p:nvPr/>
        </p:nvCxnSpPr>
        <p:spPr>
          <a:xfrm>
            <a:off x="4451109" y="932585"/>
            <a:ext cx="127512" cy="146507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E075B43-16AE-D968-4E32-5DB18C8DF318}"/>
              </a:ext>
            </a:extLst>
          </p:cNvPr>
          <p:cNvSpPr txBox="1"/>
          <p:nvPr/>
        </p:nvSpPr>
        <p:spPr>
          <a:xfrm>
            <a:off x="10160730" y="1355929"/>
            <a:ext cx="2091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solidFill>
                  <a:srgbClr val="92D050"/>
                </a:solidFill>
              </a:rPr>
              <a:t>ALPHA/QUANTUM FLUCTUATIONS</a:t>
            </a:r>
            <a:br>
              <a:rPr lang="de-DE" sz="1800" dirty="0">
                <a:solidFill>
                  <a:srgbClr val="92D050"/>
                </a:solidFill>
              </a:rPr>
            </a:br>
            <a:r>
              <a:rPr lang="de-DE" sz="1800" dirty="0">
                <a:solidFill>
                  <a:srgbClr val="92D050"/>
                </a:solidFill>
              </a:rPr>
              <a:t>(Information/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Bewusstseinsfeld</a:t>
            </a:r>
            <a:r>
              <a:rPr lang="de-DE" sz="1800" dirty="0">
                <a:solidFill>
                  <a:srgbClr val="92D050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7F5CE68-B7E3-B012-307C-EC5A11A2AFC9}"/>
              </a:ext>
            </a:extLst>
          </p:cNvPr>
          <p:cNvSpPr/>
          <p:nvPr/>
        </p:nvSpPr>
        <p:spPr>
          <a:xfrm>
            <a:off x="5944909" y="4329824"/>
            <a:ext cx="1468104" cy="848736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1B491CE-0EEC-974D-F3D3-A160D17DC035}"/>
              </a:ext>
            </a:extLst>
          </p:cNvPr>
          <p:cNvSpPr txBox="1"/>
          <p:nvPr/>
        </p:nvSpPr>
        <p:spPr>
          <a:xfrm>
            <a:off x="261446" y="5158772"/>
            <a:ext cx="2421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Schnittmenge kann leer sein, d.h. kein kausaler Einflussbereich im Universum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3120861-858B-5421-CDB7-8FEA42348CE1}"/>
              </a:ext>
            </a:extLst>
          </p:cNvPr>
          <p:cNvSpPr/>
          <p:nvPr/>
        </p:nvSpPr>
        <p:spPr>
          <a:xfrm>
            <a:off x="9582356" y="3072764"/>
            <a:ext cx="1468104" cy="84873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86FCF00-D0EC-F96A-38EB-44B3ECC6FD07}"/>
              </a:ext>
            </a:extLst>
          </p:cNvPr>
          <p:cNvSpPr/>
          <p:nvPr/>
        </p:nvSpPr>
        <p:spPr>
          <a:xfrm>
            <a:off x="11083783" y="3132667"/>
            <a:ext cx="989684" cy="6656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ern: 5 Zacken 52">
            <a:extLst>
              <a:ext uri="{FF2B5EF4-FFF2-40B4-BE49-F238E27FC236}">
                <a16:creationId xmlns:a16="http://schemas.microsoft.com/office/drawing/2014/main" id="{D7EBC5F7-8C1C-3892-3C14-BEA8BA73103C}"/>
              </a:ext>
            </a:extLst>
          </p:cNvPr>
          <p:cNvSpPr/>
          <p:nvPr/>
        </p:nvSpPr>
        <p:spPr>
          <a:xfrm>
            <a:off x="4903034" y="3142357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ern: 5 Zacken 55">
            <a:extLst>
              <a:ext uri="{FF2B5EF4-FFF2-40B4-BE49-F238E27FC236}">
                <a16:creationId xmlns:a16="http://schemas.microsoft.com/office/drawing/2014/main" id="{CC1A7CA5-D356-AC77-8F25-EA4480819DC9}"/>
              </a:ext>
            </a:extLst>
          </p:cNvPr>
          <p:cNvSpPr/>
          <p:nvPr/>
        </p:nvSpPr>
        <p:spPr>
          <a:xfrm>
            <a:off x="10797230" y="3260760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B86E1A0-1944-AA4B-5F76-C0837D260F35}"/>
              </a:ext>
            </a:extLst>
          </p:cNvPr>
          <p:cNvSpPr txBox="1"/>
          <p:nvPr/>
        </p:nvSpPr>
        <p:spPr>
          <a:xfrm>
            <a:off x="6508528" y="6007328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andere Entität im gleichen Universum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D5F00C4-9E17-8E2F-749A-9E22E6B9FB77}"/>
              </a:ext>
            </a:extLst>
          </p:cNvPr>
          <p:cNvSpPr txBox="1"/>
          <p:nvPr/>
        </p:nvSpPr>
        <p:spPr>
          <a:xfrm>
            <a:off x="9708303" y="5838224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andere Entität im anderen Universum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D1DA6FB-680C-934D-7ED0-409BD3CD48EA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156425" y="1807412"/>
            <a:ext cx="57803" cy="16215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AB23E59-27B5-B8EF-B8D2-828117A5B96C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0918917" y="3505200"/>
            <a:ext cx="164866" cy="233302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6615A6F7-A257-D832-A811-9C372B742269}"/>
              </a:ext>
            </a:extLst>
          </p:cNvPr>
          <p:cNvSpPr/>
          <p:nvPr/>
        </p:nvSpPr>
        <p:spPr>
          <a:xfrm>
            <a:off x="2777067" y="4374230"/>
            <a:ext cx="3491300" cy="2380780"/>
          </a:xfrm>
          <a:prstGeom prst="ellipse">
            <a:avLst/>
          </a:prstGeom>
          <a:solidFill>
            <a:srgbClr val="B4E5A2">
              <a:alpha val="50196"/>
            </a:srgbClr>
          </a:solidFill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C7A5733-3233-1E1E-5D91-C85B5DC84DDD}"/>
              </a:ext>
            </a:extLst>
          </p:cNvPr>
          <p:cNvCxnSpPr>
            <a:cxnSpLocks/>
          </p:cNvCxnSpPr>
          <p:nvPr/>
        </p:nvCxnSpPr>
        <p:spPr>
          <a:xfrm flipV="1">
            <a:off x="1578151" y="4637329"/>
            <a:ext cx="2253685" cy="44860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tern: 5 Zacken 54">
            <a:extLst>
              <a:ext uri="{FF2B5EF4-FFF2-40B4-BE49-F238E27FC236}">
                <a16:creationId xmlns:a16="http://schemas.microsoft.com/office/drawing/2014/main" id="{5B8E4209-6C54-A1A1-9071-A244BC8DC146}"/>
              </a:ext>
            </a:extLst>
          </p:cNvPr>
          <p:cNvSpPr/>
          <p:nvPr/>
        </p:nvSpPr>
        <p:spPr>
          <a:xfrm>
            <a:off x="5728587" y="4661465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6A4A85B-776E-45C3-B275-47BC3A7F0BA5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5976842" y="4970342"/>
            <a:ext cx="1742300" cy="103698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36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6306C1D-954D-B4D5-FFD9-25FD518A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804" y="97801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7EE1A41-5F6A-9C19-0C0D-CFD30DFF7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740" y="2671444"/>
            <a:ext cx="5458838" cy="15602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Das Signal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kommt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von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oben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links und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durchgequert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oberen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Wellenkamm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Sinuskurve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dirty="0" err="1"/>
              <a:t>K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rümmt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nach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rechts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Zeitkomponente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! Planck-Zeit?)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durch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untere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Wellental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Sinuskurve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erneut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zu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queren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Verbindung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Superposition.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49B4222-21A3-ACC6-6C8B-C8618A0DC3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712178" y="3785385"/>
            <a:ext cx="1641584" cy="213975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1A3C1DC-B4FC-E586-3064-95830B3B9590}"/>
              </a:ext>
            </a:extLst>
          </p:cNvPr>
          <p:cNvSpPr txBox="1"/>
          <p:nvPr/>
        </p:nvSpPr>
        <p:spPr>
          <a:xfrm>
            <a:off x="7353762" y="5601975"/>
            <a:ext cx="341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Quantenfeld in Superposition</a:t>
            </a:r>
            <a:br>
              <a:rPr lang="de-DE" dirty="0"/>
            </a:br>
            <a:r>
              <a:rPr lang="de-DE" dirty="0"/>
              <a:t>(Proto-Substrate)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C16F1C-BD4F-210A-F748-1F27493E3C54}"/>
              </a:ext>
            </a:extLst>
          </p:cNvPr>
          <p:cNvSpPr txBox="1"/>
          <p:nvPr/>
        </p:nvSpPr>
        <p:spPr>
          <a:xfrm>
            <a:off x="7492712" y="728227"/>
            <a:ext cx="314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Interaktion Quantum mit Quantenfeld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DF8D875-62BC-434A-8BC4-E424BDBF726C}"/>
              </a:ext>
            </a:extLst>
          </p:cNvPr>
          <p:cNvSpPr txBox="1"/>
          <p:nvPr/>
        </p:nvSpPr>
        <p:spPr>
          <a:xfrm>
            <a:off x="1977093" y="4389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</a:t>
            </a:r>
            <a:endParaRPr lang="en-US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7D9C921-F338-29D9-2590-64DDAE74706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691116" y="808270"/>
            <a:ext cx="0" cy="33949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BFB13DB-E4D1-3048-35FB-A31C45E38FB2}"/>
              </a:ext>
            </a:extLst>
          </p:cNvPr>
          <p:cNvSpPr txBox="1"/>
          <p:nvPr/>
        </p:nvSpPr>
        <p:spPr>
          <a:xfrm>
            <a:off x="4158672" y="4389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</a:t>
            </a:r>
            <a:endParaRPr lang="en-US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32D56C6-CE7A-71AF-D45F-C092B4A26E9E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872695" y="808270"/>
            <a:ext cx="0" cy="47436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BE2D2F2-1C4A-4345-5589-2A6C5A019C75}"/>
              </a:ext>
            </a:extLst>
          </p:cNvPr>
          <p:cNvSpPr txBox="1"/>
          <p:nvPr/>
        </p:nvSpPr>
        <p:spPr>
          <a:xfrm>
            <a:off x="751864" y="1354938"/>
            <a:ext cx="170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physisches </a:t>
            </a:r>
            <a:br>
              <a:rPr lang="de-DE" b="1" dirty="0"/>
            </a:br>
            <a:r>
              <a:rPr lang="de-DE" b="1" dirty="0"/>
              <a:t>Universum</a:t>
            </a:r>
            <a:endParaRPr lang="en-US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BF203C7-ACA6-1AEC-D14D-5548C506F5BC}"/>
              </a:ext>
            </a:extLst>
          </p:cNvPr>
          <p:cNvSpPr txBox="1"/>
          <p:nvPr/>
        </p:nvSpPr>
        <p:spPr>
          <a:xfrm>
            <a:off x="520876" y="4763340"/>
            <a:ext cx="216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Alpha</a:t>
            </a:r>
            <a:br>
              <a:rPr lang="de-DE" b="1" dirty="0"/>
            </a:br>
            <a:r>
              <a:rPr lang="de-DE" b="1" dirty="0"/>
              <a:t>(Bewusstseinsfeld)</a:t>
            </a:r>
            <a:endParaRPr lang="en-US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B618541-9F43-CFAC-C76C-9BFA0F1F5C61}"/>
              </a:ext>
            </a:extLst>
          </p:cNvPr>
          <p:cNvCxnSpPr>
            <a:cxnSpLocks/>
          </p:cNvCxnSpPr>
          <p:nvPr/>
        </p:nvCxnSpPr>
        <p:spPr>
          <a:xfrm>
            <a:off x="401144" y="4529536"/>
            <a:ext cx="0" cy="111394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1FAAA0-3456-3C07-67B2-0DEF5982AE3C}"/>
              </a:ext>
            </a:extLst>
          </p:cNvPr>
          <p:cNvCxnSpPr>
            <a:cxnSpLocks/>
          </p:cNvCxnSpPr>
          <p:nvPr/>
        </p:nvCxnSpPr>
        <p:spPr>
          <a:xfrm flipH="1" flipV="1">
            <a:off x="401144" y="1147760"/>
            <a:ext cx="388" cy="105850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FA4BE521-04C2-DD66-4D83-B525FAAE914D}"/>
                  </a:ext>
                </a:extLst>
              </p14:cNvPr>
              <p14:cNvContentPartPr/>
              <p14:nvPr/>
            </p14:nvContentPartPr>
            <p14:xfrm>
              <a:off x="2798493" y="3083298"/>
              <a:ext cx="1976040" cy="226836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FA4BE521-04C2-DD66-4D83-B525FAAE91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4493" y="2975658"/>
                <a:ext cx="2083680" cy="24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27A91773-B16F-9422-7C1E-289F65FBA799}"/>
                  </a:ext>
                </a:extLst>
              </p14:cNvPr>
              <p14:cNvContentPartPr/>
              <p14:nvPr/>
            </p14:nvContentPartPr>
            <p14:xfrm>
              <a:off x="2906493" y="1619538"/>
              <a:ext cx="360" cy="36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27A91773-B16F-9422-7C1E-289F65FBA7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6853" y="143989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585D2968-4F19-9076-F499-B1555836522C}"/>
                  </a:ext>
                </a:extLst>
              </p14:cNvPr>
              <p14:cNvContentPartPr/>
              <p14:nvPr/>
            </p14:nvContentPartPr>
            <p14:xfrm>
              <a:off x="2906493" y="1313178"/>
              <a:ext cx="1739520" cy="1663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585D2968-4F19-9076-F499-B155583652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6853" y="1133178"/>
                <a:ext cx="191916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B98B776D-B49A-5D9C-387C-9A87183CA018}"/>
                  </a:ext>
                </a:extLst>
              </p14:cNvPr>
              <p14:cNvContentPartPr/>
              <p14:nvPr/>
            </p14:nvContentPartPr>
            <p14:xfrm>
              <a:off x="2929173" y="1320738"/>
              <a:ext cx="360" cy="36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B98B776D-B49A-5D9C-387C-9A87183CA0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9533" y="114073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313EDB93-3648-75BA-0BB8-AB2E3F714C27}"/>
                  </a:ext>
                </a:extLst>
              </p14:cNvPr>
              <p14:cNvContentPartPr/>
              <p14:nvPr/>
            </p14:nvContentPartPr>
            <p14:xfrm>
              <a:off x="2871213" y="1534938"/>
              <a:ext cx="1841760" cy="22629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313EDB93-3648-75BA-0BB8-AB2E3F714C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1213" y="1355298"/>
                <a:ext cx="2021400" cy="262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16448E4-4F95-67CA-7786-06E833A42CF8}"/>
              </a:ext>
            </a:extLst>
          </p:cNvPr>
          <p:cNvCxnSpPr>
            <a:cxnSpLocks/>
          </p:cNvCxnSpPr>
          <p:nvPr/>
        </p:nvCxnSpPr>
        <p:spPr>
          <a:xfrm flipH="1">
            <a:off x="2750492" y="1942218"/>
            <a:ext cx="2054578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4D375FE-10C7-0FFD-7C56-46A44C357BD0}"/>
              </a:ext>
            </a:extLst>
          </p:cNvPr>
          <p:cNvSpPr txBox="1"/>
          <p:nvPr/>
        </p:nvSpPr>
        <p:spPr>
          <a:xfrm>
            <a:off x="3063758" y="15295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Planck-Zeit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7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651401-1172-DC7E-7735-47E8A1B58AFF}"/>
              </a:ext>
            </a:extLst>
          </p:cNvPr>
          <p:cNvSpPr/>
          <p:nvPr/>
        </p:nvSpPr>
        <p:spPr>
          <a:xfrm>
            <a:off x="648822" y="136488"/>
            <a:ext cx="1467845" cy="837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Bewusstseinsfeld Universum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F95DB02-754F-FEA1-2476-5BCEBA6F4EA2}"/>
              </a:ext>
            </a:extLst>
          </p:cNvPr>
          <p:cNvSpPr/>
          <p:nvPr/>
        </p:nvSpPr>
        <p:spPr>
          <a:xfrm>
            <a:off x="480775" y="1300726"/>
            <a:ext cx="1803937" cy="7177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Microtubules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5A1F77-8213-4F2B-6B26-22EC77DBA266}"/>
              </a:ext>
            </a:extLst>
          </p:cNvPr>
          <p:cNvSpPr/>
          <p:nvPr/>
        </p:nvSpPr>
        <p:spPr>
          <a:xfrm>
            <a:off x="648822" y="2345051"/>
            <a:ext cx="1467845" cy="724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Automat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B9437D0-CCF4-7987-E54C-20F9E447573C}"/>
              </a:ext>
            </a:extLst>
          </p:cNvPr>
          <p:cNvSpPr/>
          <p:nvPr/>
        </p:nvSpPr>
        <p:spPr>
          <a:xfrm>
            <a:off x="480774" y="5737049"/>
            <a:ext cx="1803937" cy="94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Quantum </a:t>
            </a:r>
            <a:r>
              <a:rPr lang="de-DE" sz="1200" dirty="0" err="1"/>
              <a:t>fields</a:t>
            </a:r>
            <a:r>
              <a:rPr lang="de-DE" sz="1200" dirty="0"/>
              <a:t>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45C9EEE-A777-8329-A1E5-EC79A3087C1F}"/>
              </a:ext>
            </a:extLst>
          </p:cNvPr>
          <p:cNvSpPr/>
          <p:nvPr/>
        </p:nvSpPr>
        <p:spPr>
          <a:xfrm>
            <a:off x="2866037" y="1056673"/>
            <a:ext cx="3155222" cy="1205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Bewusstsein Individuum</a:t>
            </a:r>
          </a:p>
          <a:p>
            <a:pPr algn="ctr"/>
            <a:r>
              <a:rPr lang="de-DE" sz="1200" dirty="0">
                <a:effectLst/>
              </a:rPr>
              <a:t>Das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Struktur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gewordene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Chaos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des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Universum!</a:t>
            </a:r>
            <a:endParaRPr lang="de-DE" sz="12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C32D45-2D57-621B-99EC-861CDFB90B9E}"/>
              </a:ext>
            </a:extLst>
          </p:cNvPr>
          <p:cNvSpPr/>
          <p:nvPr/>
        </p:nvSpPr>
        <p:spPr>
          <a:xfrm>
            <a:off x="648823" y="3331024"/>
            <a:ext cx="1467844" cy="862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Klassische &amp; definierte Materie 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EA993FD-D984-0012-179A-1807ACCEBFC5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>
          <a:xfrm flipV="1">
            <a:off x="1382743" y="5319578"/>
            <a:ext cx="0" cy="417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8541BFD-3520-EE74-53BD-3DC9F647BB74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1382743" y="4193822"/>
            <a:ext cx="2" cy="407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FFD42E-A19B-0F79-3F6A-076FC8E01177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1382745" y="3069522"/>
            <a:ext cx="0" cy="261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D70862A-2B04-540E-2B7B-E5557AD5AEF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382744" y="974186"/>
            <a:ext cx="1" cy="32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1C37E39-4083-5528-6BB9-FA87AB75E332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1382744" y="2018511"/>
            <a:ext cx="1" cy="32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099A063-45B2-DC30-28A4-6F0ED6AE965F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2284712" y="1659618"/>
            <a:ext cx="5813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355F3C3C-9B98-2674-34C7-78D96E4AD862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3057796" y="1321435"/>
            <a:ext cx="444724" cy="2326981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C585C00C-A60B-62A5-CBE2-5DC056D37B7A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>
            <a:off x="2116667" y="2707287"/>
            <a:ext cx="12700" cy="1055136"/>
          </a:xfrm>
          <a:prstGeom prst="bentConnector3">
            <a:avLst>
              <a:gd name="adj1" fmla="val 182888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188331B5-5144-8AD0-6135-5690F5E8F126}"/>
              </a:ext>
            </a:extLst>
          </p:cNvPr>
          <p:cNvSpPr/>
          <p:nvPr/>
        </p:nvSpPr>
        <p:spPr>
          <a:xfrm>
            <a:off x="480774" y="4601793"/>
            <a:ext cx="1803937" cy="7177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Wave-</a:t>
            </a:r>
            <a:r>
              <a:rPr lang="de-DE" sz="1200" dirty="0" err="1"/>
              <a:t>Function</a:t>
            </a:r>
            <a:r>
              <a:rPr lang="de-DE" sz="1200" dirty="0"/>
              <a:t> </a:t>
            </a:r>
            <a:r>
              <a:rPr lang="de-DE" sz="1200" dirty="0" err="1"/>
              <a:t>Collapse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6224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A9F9845-7627-D2DF-C00E-BF0575F69674}"/>
              </a:ext>
            </a:extLst>
          </p:cNvPr>
          <p:cNvSpPr/>
          <p:nvPr/>
        </p:nvSpPr>
        <p:spPr>
          <a:xfrm>
            <a:off x="334162" y="4715068"/>
            <a:ext cx="3101241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Materie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F150050-D784-A27E-78BC-200892399244}"/>
              </a:ext>
            </a:extLst>
          </p:cNvPr>
          <p:cNvSpPr/>
          <p:nvPr/>
        </p:nvSpPr>
        <p:spPr>
          <a:xfrm>
            <a:off x="334162" y="3579846"/>
            <a:ext cx="3101241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Automaton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90CC78B-B214-96B7-C7D8-5EC5A84D1963}"/>
              </a:ext>
            </a:extLst>
          </p:cNvPr>
          <p:cNvSpPr/>
          <p:nvPr/>
        </p:nvSpPr>
        <p:spPr>
          <a:xfrm>
            <a:off x="334162" y="2444624"/>
            <a:ext cx="3101241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Entscheidungsmöglichkeiten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1CD726-D00A-88A5-2E28-938885F5BB3A}"/>
              </a:ext>
            </a:extLst>
          </p:cNvPr>
          <p:cNvSpPr/>
          <p:nvPr/>
        </p:nvSpPr>
        <p:spPr>
          <a:xfrm>
            <a:off x="334161" y="1309402"/>
            <a:ext cx="3101241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Fokus / Freier Wille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7E5B415-55A2-D1FF-FE93-F02E6E3AB14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884783" y="4211217"/>
            <a:ext cx="0" cy="5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3D5F330-822A-244B-75BD-F81C270D6876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1884783" y="3075995"/>
            <a:ext cx="0" cy="5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2B10225-C0EC-4EA0-D1F4-D8B303751169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1884782" y="1940773"/>
            <a:ext cx="1" cy="5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A14D726C-7FEB-6D54-52F2-E15D9A54A552}"/>
              </a:ext>
            </a:extLst>
          </p:cNvPr>
          <p:cNvSpPr/>
          <p:nvPr/>
        </p:nvSpPr>
        <p:spPr>
          <a:xfrm>
            <a:off x="3676261" y="2444624"/>
            <a:ext cx="1623525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Entscheidung</a:t>
            </a: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01C69289-4002-7D99-C9AB-7BEBB26630D6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>
            <a:off x="3435402" y="1625088"/>
            <a:ext cx="1" cy="227044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90E89758-9A96-72F1-A134-FFC3AF2470B0}"/>
              </a:ext>
            </a:extLst>
          </p:cNvPr>
          <p:cNvSpPr/>
          <p:nvPr/>
        </p:nvSpPr>
        <p:spPr>
          <a:xfrm>
            <a:off x="334161" y="5913816"/>
            <a:ext cx="7696857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Quantenfeld </a:t>
            </a:r>
            <a:r>
              <a:rPr lang="de-DE"/>
              <a:t>/ Perspektive</a:t>
            </a:r>
            <a:endParaRPr lang="de-DE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892478-FBEB-3271-B8E2-7C026A6BEACD}"/>
              </a:ext>
            </a:extLst>
          </p:cNvPr>
          <p:cNvCxnSpPr>
            <a:cxnSpLocks/>
            <a:stCxn id="54" idx="0"/>
            <a:endCxn id="4" idx="2"/>
          </p:cNvCxnSpPr>
          <p:nvPr/>
        </p:nvCxnSpPr>
        <p:spPr>
          <a:xfrm flipH="1" flipV="1">
            <a:off x="1884783" y="5346439"/>
            <a:ext cx="2297807" cy="567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3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317</Words>
  <Application>Microsoft Office PowerPoint</Application>
  <PresentationFormat>Breitbild</PresentationFormat>
  <Paragraphs>53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Google Sans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Stadtfeld</dc:creator>
  <cp:lastModifiedBy>Tobias Stadtfeld</cp:lastModifiedBy>
  <cp:revision>1</cp:revision>
  <dcterms:created xsi:type="dcterms:W3CDTF">2024-11-03T13:09:41Z</dcterms:created>
  <dcterms:modified xsi:type="dcterms:W3CDTF">2025-01-07T13:34:32Z</dcterms:modified>
</cp:coreProperties>
</file>