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00FE85"/>
    <a:srgbClr val="10EEC9"/>
    <a:srgbClr val="B4E5A2"/>
    <a:srgbClr val="FCFF81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E4B72-B451-4BC5-82B0-62F0F952E08E}" v="6" dt="2025-03-02T22:32:52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1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2-09T20:44:39.862" v="3188" actId="207"/>
      <pc:docMkLst>
        <pc:docMk/>
      </pc:docMkLst>
      <pc:sldChg chg="addSp delSp modSp new mod setBg">
        <pc:chgData name="Tobias Stadtfeld" userId="7e695269987144e5" providerId="LiveId" clId="{055BA477-D279-4748-ADB5-E1B4BBCA5B92}" dt="2024-12-09T20:38:14.405" v="3141" actId="207"/>
        <pc:sldMkLst>
          <pc:docMk/>
          <pc:sldMk cId="940174068" sldId="256"/>
        </pc:sldMkLst>
        <pc:spChg chg="add mod">
          <ac:chgData name="Tobias Stadtfeld" userId="7e695269987144e5" providerId="LiveId" clId="{055BA477-D279-4748-ADB5-E1B4BBCA5B92}" dt="2024-12-09T20:38:06.851" v="3140" actId="20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2-09T20:38:14.405" v="3141" actId="207"/>
          <ac:spMkLst>
            <pc:docMk/>
            <pc:sldMk cId="940174068" sldId="256"/>
            <ac:spMk id="17" creationId="{9EAF2A13-5497-CD7E-9817-E8149E38A224}"/>
          </ac:spMkLst>
        </pc:sp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2-09T20:44:39.862" v="3188" actId="207"/>
        <pc:sldMkLst>
          <pc:docMk/>
          <pc:sldMk cId="2702369679" sldId="258"/>
        </pc:sldMkLst>
        <pc:spChg chg="add mod ord">
          <ac:chgData name="Tobias Stadtfeld" userId="7e695269987144e5" providerId="LiveId" clId="{055BA477-D279-4748-ADB5-E1B4BBCA5B92}" dt="2024-12-09T20:43:18.661" v="3186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2-09T20:44:39.862" v="3188" actId="207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2-09T20:42:09.993" v="3164" actId="20577"/>
          <ac:spMkLst>
            <pc:docMk/>
            <pc:sldMk cId="2702369679" sldId="258"/>
            <ac:spMk id="14" creationId="{CE2D1E07-BB4F-4569-E5E8-86FC82DC5E6C}"/>
          </ac:spMkLst>
        </pc:spChg>
        <pc:spChg chg="add mod">
          <ac:chgData name="Tobias Stadtfeld" userId="7e695269987144e5" providerId="LiveId" clId="{055BA477-D279-4748-ADB5-E1B4BBCA5B92}" dt="2024-12-09T20:42:42.793" v="3185" actId="6549"/>
          <ac:spMkLst>
            <pc:docMk/>
            <pc:sldMk cId="2702369679" sldId="258"/>
            <ac:spMk id="32" creationId="{0E075B43-16AE-D968-4E32-5DB18C8DF318}"/>
          </ac:spMkLst>
        </pc:spChg>
        <pc:cxnChg chg="add mod">
          <ac:chgData name="Tobias Stadtfeld" userId="7e695269987144e5" providerId="LiveId" clId="{055BA477-D279-4748-ADB5-E1B4BBCA5B92}" dt="2024-12-09T20:41:59.213" v="3153" actId="20577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2-09T20:42:42.793" v="3185" actId="6549"/>
          <ac:cxnSpMkLst>
            <pc:docMk/>
            <pc:sldMk cId="2702369679" sldId="258"/>
            <ac:cxnSpMk id="11" creationId="{5A89E0D2-BAD5-6C1D-801C-F4AACC8824FA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</pc:sldChg>
    </pc:docChg>
  </pc:docChgLst>
  <pc:docChgLst>
    <pc:chgData name="Tobias Stadtfeld" userId="7e695269987144e5" providerId="LiveId" clId="{85484BEE-13EB-4DC1-8A3C-773F2E1512DB}"/>
    <pc:docChg chg="undo redo custSel addSld modSld">
      <pc:chgData name="Tobias Stadtfeld" userId="7e695269987144e5" providerId="LiveId" clId="{85484BEE-13EB-4DC1-8A3C-773F2E1512DB}" dt="2025-02-11T11:58:54.658" v="1000" actId="14100"/>
      <pc:docMkLst>
        <pc:docMk/>
      </pc:docMkLst>
      <pc:sldChg chg="modSp mod">
        <pc:chgData name="Tobias Stadtfeld" userId="7e695269987144e5" providerId="LiveId" clId="{85484BEE-13EB-4DC1-8A3C-773F2E1512DB}" dt="2025-02-11T11:39:06.051" v="952" actId="20577"/>
        <pc:sldMkLst>
          <pc:docMk/>
          <pc:sldMk cId="940174068" sldId="256"/>
        </pc:sldMkLst>
        <pc:spChg chg="mod">
          <ac:chgData name="Tobias Stadtfeld" userId="7e695269987144e5" providerId="LiveId" clId="{85484BEE-13EB-4DC1-8A3C-773F2E1512DB}" dt="2025-02-11T11:39:06.051" v="952" actId="20577"/>
          <ac:spMkLst>
            <pc:docMk/>
            <pc:sldMk cId="940174068" sldId="256"/>
            <ac:spMk id="39" creationId="{BE50B838-3B8B-3D8C-4275-54488EB0AE6C}"/>
          </ac:spMkLst>
        </pc:spChg>
      </pc:sldChg>
      <pc:sldChg chg="addSp delSp modSp new mod">
        <pc:chgData name="Tobias Stadtfeld" userId="7e695269987144e5" providerId="LiveId" clId="{85484BEE-13EB-4DC1-8A3C-773F2E1512DB}" dt="2025-02-11T11:38:07.374" v="951" actId="1076"/>
        <pc:sldMkLst>
          <pc:docMk/>
          <pc:sldMk cId="2530979781" sldId="262"/>
        </pc:sldMkLst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4" creationId="{8C49B892-AFE5-5853-5C7D-E42887FE18AE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5" creationId="{4F2F8FFE-F3B8-504B-A33F-EFFB53565CDD}"/>
          </ac:spMkLst>
        </pc:spChg>
        <pc:spChg chg="add mod">
          <ac:chgData name="Tobias Stadtfeld" userId="7e695269987144e5" providerId="LiveId" clId="{85484BEE-13EB-4DC1-8A3C-773F2E1512DB}" dt="2025-02-11T11:33:14.616" v="741" actId="1076"/>
          <ac:spMkLst>
            <pc:docMk/>
            <pc:sldMk cId="2530979781" sldId="262"/>
            <ac:spMk id="6" creationId="{AB0AE175-D6B9-AA5F-3ED2-64E0864063ED}"/>
          </ac:spMkLst>
        </pc:spChg>
        <pc:spChg chg="add mod">
          <ac:chgData name="Tobias Stadtfeld" userId="7e695269987144e5" providerId="LiveId" clId="{85484BEE-13EB-4DC1-8A3C-773F2E1512DB}" dt="2025-02-11T11:38:07.374" v="951" actId="1076"/>
          <ac:spMkLst>
            <pc:docMk/>
            <pc:sldMk cId="2530979781" sldId="262"/>
            <ac:spMk id="7" creationId="{0E4E8683-7FF1-CD1B-1971-61EBCE7BE645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1" creationId="{097777E7-9930-0CE5-AF25-4203E05546DB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2" creationId="{4C809CCB-6BC6-07E8-7235-540A50D6CE39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5" creationId="{276A596B-570A-8BA7-ABBB-B570A57DCA65}"/>
          </ac:spMkLst>
        </pc:spChg>
        <pc:spChg chg="add mod">
          <ac:chgData name="Tobias Stadtfeld" userId="7e695269987144e5" providerId="LiveId" clId="{85484BEE-13EB-4DC1-8A3C-773F2E1512DB}" dt="2025-02-11T11:31:54.682" v="613" actId="20577"/>
          <ac:spMkLst>
            <pc:docMk/>
            <pc:sldMk cId="2530979781" sldId="262"/>
            <ac:spMk id="28" creationId="{FCC5C015-6BF2-F8D4-1392-402425460E6E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2" creationId="{E270E80C-E37D-53EF-84D0-28B11DB8F846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3" creationId="{686C7DE4-4A7B-FF00-2EF4-FA62B5D3A5A4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5" creationId="{03B25788-BF1C-2A7A-D011-CE000FD42A17}"/>
          </ac:spMkLst>
        </pc:spChg>
        <pc:spChg chg="add mod ord">
          <ac:chgData name="Tobias Stadtfeld" userId="7e695269987144e5" providerId="LiveId" clId="{85484BEE-13EB-4DC1-8A3C-773F2E1512DB}" dt="2025-02-11T11:10:42.806" v="132" actId="14100"/>
          <ac:spMkLst>
            <pc:docMk/>
            <pc:sldMk cId="2530979781" sldId="262"/>
            <ac:spMk id="42" creationId="{760206D4-8184-9FC2-4F76-7BD8134970B8}"/>
          </ac:spMkLst>
        </pc:spChg>
        <pc:spChg chg="add mod ord">
          <ac:chgData name="Tobias Stadtfeld" userId="7e695269987144e5" providerId="LiveId" clId="{85484BEE-13EB-4DC1-8A3C-773F2E1512DB}" dt="2025-02-11T11:31:27.125" v="607" actId="166"/>
          <ac:spMkLst>
            <pc:docMk/>
            <pc:sldMk cId="2530979781" sldId="262"/>
            <ac:spMk id="43" creationId="{A4EDBD6A-7E9F-B56E-1141-1EF739B01C1C}"/>
          </ac:spMkLst>
        </pc:spChg>
        <pc:spChg chg="add mod">
          <ac:chgData name="Tobias Stadtfeld" userId="7e695269987144e5" providerId="LiveId" clId="{85484BEE-13EB-4DC1-8A3C-773F2E1512DB}" dt="2025-02-11T11:11:56.832" v="209" actId="1076"/>
          <ac:spMkLst>
            <pc:docMk/>
            <pc:sldMk cId="2530979781" sldId="262"/>
            <ac:spMk id="44" creationId="{BA5BE049-8380-69F9-0DDB-64FE3B37A8B0}"/>
          </ac:spMkLst>
        </pc:spChg>
        <pc:spChg chg="add mod ord">
          <ac:chgData name="Tobias Stadtfeld" userId="7e695269987144e5" providerId="LiveId" clId="{85484BEE-13EB-4DC1-8A3C-773F2E1512DB}" dt="2025-02-11T11:26:12.721" v="584" actId="1076"/>
          <ac:spMkLst>
            <pc:docMk/>
            <pc:sldMk cId="2530979781" sldId="262"/>
            <ac:spMk id="69" creationId="{FE7AE69D-1EA2-DA51-7332-85F08F7DD8C0}"/>
          </ac:spMkLst>
        </pc:spChg>
        <pc:spChg chg="add mod">
          <ac:chgData name="Tobias Stadtfeld" userId="7e695269987144e5" providerId="LiveId" clId="{85484BEE-13EB-4DC1-8A3C-773F2E1512DB}" dt="2025-02-11T11:27:03.088" v="590" actId="1076"/>
          <ac:spMkLst>
            <pc:docMk/>
            <pc:sldMk cId="2530979781" sldId="262"/>
            <ac:spMk id="71" creationId="{68C8C849-A23F-6AAB-D18F-980E9EF11C4A}"/>
          </ac:spMkLst>
        </pc:spChg>
        <pc:spChg chg="add mod">
          <ac:chgData name="Tobias Stadtfeld" userId="7e695269987144e5" providerId="LiveId" clId="{85484BEE-13EB-4DC1-8A3C-773F2E1512DB}" dt="2025-02-11T11:27:28.833" v="598" actId="1076"/>
          <ac:spMkLst>
            <pc:docMk/>
            <pc:sldMk cId="2530979781" sldId="262"/>
            <ac:spMk id="72" creationId="{4E720CA6-8706-E8D8-5A67-B28FCA56E9CE}"/>
          </ac:spMkLst>
        </pc:spChg>
        <pc:spChg chg="add del mod">
          <ac:chgData name="Tobias Stadtfeld" userId="7e695269987144e5" providerId="LiveId" clId="{85484BEE-13EB-4DC1-8A3C-773F2E1512DB}" dt="2025-02-11T11:31:20.338" v="606" actId="1582"/>
          <ac:spMkLst>
            <pc:docMk/>
            <pc:sldMk cId="2530979781" sldId="262"/>
            <ac:spMk id="73" creationId="{BCC6B6A0-B266-4660-5E86-2541976493D6}"/>
          </ac:spMkLst>
        </pc:spChg>
        <pc:spChg chg="add mod">
          <ac:chgData name="Tobias Stadtfeld" userId="7e695269987144e5" providerId="LiveId" clId="{85484BEE-13EB-4DC1-8A3C-773F2E1512DB}" dt="2025-02-11T11:35:29.174" v="913" actId="20577"/>
          <ac:spMkLst>
            <pc:docMk/>
            <pc:sldMk cId="2530979781" sldId="262"/>
            <ac:spMk id="77" creationId="{32569B44-8383-6CD4-D9D9-DB8AC5F9B8AB}"/>
          </ac:spMkLst>
        </pc:spChg>
        <pc:spChg chg="add mod">
          <ac:chgData name="Tobias Stadtfeld" userId="7e695269987144e5" providerId="LiveId" clId="{85484BEE-13EB-4DC1-8A3C-773F2E1512DB}" dt="2025-02-11T11:37:51.316" v="950" actId="33524"/>
          <ac:spMkLst>
            <pc:docMk/>
            <pc:sldMk cId="2530979781" sldId="262"/>
            <ac:spMk id="78" creationId="{D3404E8B-7621-DB17-7538-B7E40314E5DD}"/>
          </ac:spMkLst>
        </pc:spChg>
        <pc:cxnChg chg="add mod">
          <ac:chgData name="Tobias Stadtfeld" userId="7e695269987144e5" providerId="LiveId" clId="{85484BEE-13EB-4DC1-8A3C-773F2E1512DB}" dt="2025-02-11T11:06:30.427" v="108" actId="1076"/>
          <ac:cxnSpMkLst>
            <pc:docMk/>
            <pc:sldMk cId="2530979781" sldId="262"/>
            <ac:cxnSpMk id="9" creationId="{339B844E-67C2-5A69-0C14-7809B0931D53}"/>
          </ac:cxnSpMkLst>
        </pc:cxnChg>
        <pc:cxnChg chg="add mod">
          <ac:chgData name="Tobias Stadtfeld" userId="7e695269987144e5" providerId="LiveId" clId="{85484BEE-13EB-4DC1-8A3C-773F2E1512DB}" dt="2025-02-11T11:06:30.427" v="108" actId="1076"/>
          <ac:cxnSpMkLst>
            <pc:docMk/>
            <pc:sldMk cId="2530979781" sldId="262"/>
            <ac:cxnSpMk id="13" creationId="{BB6012DF-0515-8EB9-6530-0B104705AC32}"/>
          </ac:cxnSpMkLst>
        </pc:cxnChg>
        <pc:cxnChg chg="add mod">
          <ac:chgData name="Tobias Stadtfeld" userId="7e695269987144e5" providerId="LiveId" clId="{85484BEE-13EB-4DC1-8A3C-773F2E1512DB}" dt="2025-02-11T11:07:10.244" v="115" actId="1076"/>
          <ac:cxnSpMkLst>
            <pc:docMk/>
            <pc:sldMk cId="2530979781" sldId="262"/>
            <ac:cxnSpMk id="31" creationId="{C7424096-66F0-21A8-9DA7-F8EC4CDA4669}"/>
          </ac:cxnSpMkLst>
        </pc:cxnChg>
        <pc:cxnChg chg="add mod">
          <ac:chgData name="Tobias Stadtfeld" userId="7e695269987144e5" providerId="LiveId" clId="{85484BEE-13EB-4DC1-8A3C-773F2E1512DB}" dt="2025-02-11T11:07:10.244" v="115" actId="1076"/>
          <ac:cxnSpMkLst>
            <pc:docMk/>
            <pc:sldMk cId="2530979781" sldId="262"/>
            <ac:cxnSpMk id="34" creationId="{84FBCE0D-98C3-0CEA-C736-7182243D2EE4}"/>
          </ac:cxnSpMkLst>
        </pc:cxnChg>
        <pc:cxnChg chg="add mod">
          <ac:chgData name="Tobias Stadtfeld" userId="7e695269987144e5" providerId="LiveId" clId="{85484BEE-13EB-4DC1-8A3C-773F2E1512DB}" dt="2025-02-11T11:33:36.490" v="743" actId="14100"/>
          <ac:cxnSpMkLst>
            <pc:docMk/>
            <pc:sldMk cId="2530979781" sldId="262"/>
            <ac:cxnSpMk id="36" creationId="{D5D65B22-0C4A-9277-C80D-0979140B5CAA}"/>
          </ac:cxnSpMkLst>
        </pc:cxnChg>
        <pc:cxnChg chg="add mod">
          <ac:chgData name="Tobias Stadtfeld" userId="7e695269987144e5" providerId="LiveId" clId="{85484BEE-13EB-4DC1-8A3C-773F2E1512DB}" dt="2025-02-11T11:33:41.845" v="745" actId="1076"/>
          <ac:cxnSpMkLst>
            <pc:docMk/>
            <pc:sldMk cId="2530979781" sldId="262"/>
            <ac:cxnSpMk id="76" creationId="{2863FF2F-CD23-A5EF-F8D2-64517505BB0F}"/>
          </ac:cxnSpMkLst>
        </pc:cxnChg>
      </pc:sldChg>
      <pc:sldChg chg="addSp delSp modSp new mod">
        <pc:chgData name="Tobias Stadtfeld" userId="7e695269987144e5" providerId="LiveId" clId="{85484BEE-13EB-4DC1-8A3C-773F2E1512DB}" dt="2025-02-11T11:58:54.658" v="1000" actId="14100"/>
        <pc:sldMkLst>
          <pc:docMk/>
          <pc:sldMk cId="2846740160" sldId="263"/>
        </pc:sldMkLst>
        <pc:spChg chg="add mod ord">
          <ac:chgData name="Tobias Stadtfeld" userId="7e695269987144e5" providerId="LiveId" clId="{85484BEE-13EB-4DC1-8A3C-773F2E1512DB}" dt="2025-02-11T11:57:36.038" v="975" actId="166"/>
          <ac:spMkLst>
            <pc:docMk/>
            <pc:sldMk cId="2846740160" sldId="263"/>
            <ac:spMk id="6" creationId="{C0C2FA92-4D1E-1263-304E-AA15C4EA7B4A}"/>
          </ac:spMkLst>
        </pc:spChg>
        <pc:spChg chg="add mod">
          <ac:chgData name="Tobias Stadtfeld" userId="7e695269987144e5" providerId="LiveId" clId="{85484BEE-13EB-4DC1-8A3C-773F2E1512DB}" dt="2025-02-11T11:57:31.470" v="973" actId="1076"/>
          <ac:spMkLst>
            <pc:docMk/>
            <pc:sldMk cId="2846740160" sldId="263"/>
            <ac:spMk id="7" creationId="{27ED9CCB-D29A-9D6B-93F5-DCD0D2DD58D5}"/>
          </ac:spMkLst>
        </pc:spChg>
        <pc:spChg chg="add mod">
          <ac:chgData name="Tobias Stadtfeld" userId="7e695269987144e5" providerId="LiveId" clId="{85484BEE-13EB-4DC1-8A3C-773F2E1512DB}" dt="2025-02-11T11:57:28.622" v="972" actId="1076"/>
          <ac:spMkLst>
            <pc:docMk/>
            <pc:sldMk cId="2846740160" sldId="263"/>
            <ac:spMk id="8" creationId="{ECE8C241-CADA-0FE8-2D35-9781CF0B6D33}"/>
          </ac:spMkLst>
        </pc:spChg>
        <pc:spChg chg="add mod">
          <ac:chgData name="Tobias Stadtfeld" userId="7e695269987144e5" providerId="LiveId" clId="{85484BEE-13EB-4DC1-8A3C-773F2E1512DB}" dt="2025-02-11T11:58:39.214" v="993" actId="14100"/>
          <ac:spMkLst>
            <pc:docMk/>
            <pc:sldMk cId="2846740160" sldId="263"/>
            <ac:spMk id="9" creationId="{2F0C2833-7E35-C7DD-3302-35B324B3022B}"/>
          </ac:spMkLst>
        </pc:spChg>
        <pc:spChg chg="add mod">
          <ac:chgData name="Tobias Stadtfeld" userId="7e695269987144e5" providerId="LiveId" clId="{85484BEE-13EB-4DC1-8A3C-773F2E1512DB}" dt="2025-02-11T11:58:15.283" v="983" actId="14100"/>
          <ac:spMkLst>
            <pc:docMk/>
            <pc:sldMk cId="2846740160" sldId="263"/>
            <ac:spMk id="10" creationId="{626125EC-6E05-C10B-288C-35B79B0C4BCA}"/>
          </ac:spMkLst>
        </pc:spChg>
        <pc:spChg chg="add mod">
          <ac:chgData name="Tobias Stadtfeld" userId="7e695269987144e5" providerId="LiveId" clId="{85484BEE-13EB-4DC1-8A3C-773F2E1512DB}" dt="2025-02-11T11:58:33.968" v="991" actId="14100"/>
          <ac:spMkLst>
            <pc:docMk/>
            <pc:sldMk cId="2846740160" sldId="263"/>
            <ac:spMk id="11" creationId="{BEC7372A-8FC3-652C-E14E-7EEA7CB9C921}"/>
          </ac:spMkLst>
        </pc:spChg>
        <pc:spChg chg="add mod">
          <ac:chgData name="Tobias Stadtfeld" userId="7e695269987144e5" providerId="LiveId" clId="{85484BEE-13EB-4DC1-8A3C-773F2E1512DB}" dt="2025-02-11T11:58:54.658" v="1000" actId="14100"/>
          <ac:spMkLst>
            <pc:docMk/>
            <pc:sldMk cId="2846740160" sldId="263"/>
            <ac:spMk id="12" creationId="{49A083F3-17D1-0113-1E17-538CDD51D470}"/>
          </ac:spMkLst>
        </pc:spChg>
      </pc:sldChg>
    </pc:docChg>
  </pc:docChgLst>
  <pc:docChgLst>
    <pc:chgData name="Tobias Stadtfeld" userId="7e695269987144e5" providerId="LiveId" clId="{5A3E4B72-B451-4BC5-82B0-62F0F952E08E}"/>
    <pc:docChg chg="undo custSel addSld modSld">
      <pc:chgData name="Tobias Stadtfeld" userId="7e695269987144e5" providerId="LiveId" clId="{5A3E4B72-B451-4BC5-82B0-62F0F952E08E}" dt="2025-03-02T22:37:03.285" v="1407" actId="1076"/>
      <pc:docMkLst>
        <pc:docMk/>
      </pc:docMkLst>
      <pc:sldChg chg="addSp delSp modSp new mod">
        <pc:chgData name="Tobias Stadtfeld" userId="7e695269987144e5" providerId="LiveId" clId="{5A3E4B72-B451-4BC5-82B0-62F0F952E08E}" dt="2025-03-02T22:37:03.285" v="1407" actId="1076"/>
        <pc:sldMkLst>
          <pc:docMk/>
          <pc:sldMk cId="932289418" sldId="264"/>
        </pc:sldMkLst>
        <pc:spChg chg="del">
          <ac:chgData name="Tobias Stadtfeld" userId="7e695269987144e5" providerId="LiveId" clId="{5A3E4B72-B451-4BC5-82B0-62F0F952E08E}" dt="2025-03-02T22:03:50.522" v="2" actId="478"/>
          <ac:spMkLst>
            <pc:docMk/>
            <pc:sldMk cId="932289418" sldId="264"/>
            <ac:spMk id="2" creationId="{EE251D99-982D-6F2A-4641-09A86A88518A}"/>
          </ac:spMkLst>
        </pc:spChg>
        <pc:spChg chg="del">
          <ac:chgData name="Tobias Stadtfeld" userId="7e695269987144e5" providerId="LiveId" clId="{5A3E4B72-B451-4BC5-82B0-62F0F952E08E}" dt="2025-03-02T22:03:47.134" v="1" actId="478"/>
          <ac:spMkLst>
            <pc:docMk/>
            <pc:sldMk cId="932289418" sldId="264"/>
            <ac:spMk id="3" creationId="{223DF76B-4723-A6E2-9238-AFB809EED434}"/>
          </ac:spMkLst>
        </pc:spChg>
        <pc:spChg chg="add mod">
          <ac:chgData name="Tobias Stadtfeld" userId="7e695269987144e5" providerId="LiveId" clId="{5A3E4B72-B451-4BC5-82B0-62F0F952E08E}" dt="2025-03-02T22:32:04.450" v="1075" actId="1076"/>
          <ac:spMkLst>
            <pc:docMk/>
            <pc:sldMk cId="932289418" sldId="264"/>
            <ac:spMk id="4" creationId="{307F03CC-B7A4-BA08-CDE6-28349B3B6F9D}"/>
          </ac:spMkLst>
        </pc:spChg>
        <pc:spChg chg="add mod">
          <ac:chgData name="Tobias Stadtfeld" userId="7e695269987144e5" providerId="LiveId" clId="{5A3E4B72-B451-4BC5-82B0-62F0F952E08E}" dt="2025-03-02T22:32:04.450" v="1075" actId="1076"/>
          <ac:spMkLst>
            <pc:docMk/>
            <pc:sldMk cId="932289418" sldId="264"/>
            <ac:spMk id="5" creationId="{8AE8C023-0A3A-27F3-364C-1D1830FE66BB}"/>
          </ac:spMkLst>
        </pc:spChg>
        <pc:spChg chg="add del mod">
          <ac:chgData name="Tobias Stadtfeld" userId="7e695269987144e5" providerId="LiveId" clId="{5A3E4B72-B451-4BC5-82B0-62F0F952E08E}" dt="2025-03-02T22:09:23.602" v="543" actId="478"/>
          <ac:spMkLst>
            <pc:docMk/>
            <pc:sldMk cId="932289418" sldId="264"/>
            <ac:spMk id="6" creationId="{8C6514B1-AA46-D19C-0AF7-5449763F50CD}"/>
          </ac:spMkLst>
        </pc:spChg>
        <pc:spChg chg="add mod">
          <ac:chgData name="Tobias Stadtfeld" userId="7e695269987144e5" providerId="LiveId" clId="{5A3E4B72-B451-4BC5-82B0-62F0F952E08E}" dt="2025-03-02T22:36:01.386" v="1404" actId="1076"/>
          <ac:spMkLst>
            <pc:docMk/>
            <pc:sldMk cId="932289418" sldId="264"/>
            <ac:spMk id="6" creationId="{9D825E68-55F4-63F6-F313-45E50EF1BF2F}"/>
          </ac:spMkLst>
        </pc:spChg>
        <pc:spChg chg="add del mod">
          <ac:chgData name="Tobias Stadtfeld" userId="7e695269987144e5" providerId="LiveId" clId="{5A3E4B72-B451-4BC5-82B0-62F0F952E08E}" dt="2025-03-02T22:09:09.740" v="538" actId="478"/>
          <ac:spMkLst>
            <pc:docMk/>
            <pc:sldMk cId="932289418" sldId="264"/>
            <ac:spMk id="7" creationId="{A964BDC4-5DCD-93AF-AFBC-EAC66A1FD62F}"/>
          </ac:spMkLst>
        </pc:spChg>
        <pc:spChg chg="add mod">
          <ac:chgData name="Tobias Stadtfeld" userId="7e695269987144e5" providerId="LiveId" clId="{5A3E4B72-B451-4BC5-82B0-62F0F952E08E}" dt="2025-03-02T22:32:11.796" v="1077" actId="1076"/>
          <ac:spMkLst>
            <pc:docMk/>
            <pc:sldMk cId="932289418" sldId="264"/>
            <ac:spMk id="8" creationId="{5CBAEB6D-309A-302C-E02A-99C0BBF8393B}"/>
          </ac:spMkLst>
        </pc:spChg>
        <pc:spChg chg="add mod">
          <ac:chgData name="Tobias Stadtfeld" userId="7e695269987144e5" providerId="LiveId" clId="{5A3E4B72-B451-4BC5-82B0-62F0F952E08E}" dt="2025-03-02T22:34:17.812" v="1186" actId="1076"/>
          <ac:spMkLst>
            <pc:docMk/>
            <pc:sldMk cId="932289418" sldId="264"/>
            <ac:spMk id="9" creationId="{DADF283A-24D0-330D-73C5-840F0794E6D9}"/>
          </ac:spMkLst>
        </pc:spChg>
        <pc:picChg chg="add mod">
          <ac:chgData name="Tobias Stadtfeld" userId="7e695269987144e5" providerId="LiveId" clId="{5A3E4B72-B451-4BC5-82B0-62F0F952E08E}" dt="2025-03-02T22:37:03.285" v="1407" actId="1076"/>
          <ac:picMkLst>
            <pc:docMk/>
            <pc:sldMk cId="932289418" sldId="264"/>
            <ac:picMk id="3" creationId="{1DF7E1D4-6C97-7EDD-F195-E0ED3EEB4C38}"/>
          </ac:picMkLst>
        </pc:picChg>
      </pc:sldChg>
    </pc:docChg>
  </pc:docChgLst>
  <pc:docChgLst>
    <pc:chgData name="Tobias Stadtfeld" userId="7e695269987144e5" providerId="LiveId" clId="{B2A6FDF9-F23D-48C1-854B-5EE64592FED6}"/>
    <pc:docChg chg="custSel addSld modSld">
      <pc:chgData name="Tobias Stadtfeld" userId="7e695269987144e5" providerId="LiveId" clId="{B2A6FDF9-F23D-48C1-854B-5EE64592FED6}" dt="2025-01-14T20:41:02.508" v="229" actId="20577"/>
      <pc:docMkLst>
        <pc:docMk/>
      </pc:docMkLst>
      <pc:sldChg chg="modSp mod">
        <pc:chgData name="Tobias Stadtfeld" userId="7e695269987144e5" providerId="LiveId" clId="{B2A6FDF9-F23D-48C1-854B-5EE64592FED6}" dt="2025-01-14T20:41:02.508" v="229" actId="20577"/>
        <pc:sldMkLst>
          <pc:docMk/>
          <pc:sldMk cId="940174068" sldId="256"/>
        </pc:sldMkLst>
        <pc:spChg chg="mod">
          <ac:chgData name="Tobias Stadtfeld" userId="7e695269987144e5" providerId="LiveId" clId="{B2A6FDF9-F23D-48C1-854B-5EE64592FED6}" dt="2025-01-14T20:41:02.508" v="229" actId="20577"/>
          <ac:spMkLst>
            <pc:docMk/>
            <pc:sldMk cId="940174068" sldId="256"/>
            <ac:spMk id="48" creationId="{2EA41606-971F-3883-B0A3-52AC8E87348F}"/>
          </ac:spMkLst>
        </pc:spChg>
      </pc:sldChg>
      <pc:sldChg chg="addSp delSp modSp new mod">
        <pc:chgData name="Tobias Stadtfeld" userId="7e695269987144e5" providerId="LiveId" clId="{B2A6FDF9-F23D-48C1-854B-5EE64592FED6}" dt="2025-01-07T13:34:29.017" v="221" actId="20577"/>
        <pc:sldMkLst>
          <pc:docMk/>
          <pc:sldMk cId="435037171" sldId="261"/>
        </pc:sldMkLst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4" creationId="{2A9F9845-7627-D2DF-C00E-BF0575F6967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5" creationId="{FF150050-D784-A27E-78BC-20089239924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6" creationId="{C90CC78B-B214-96B7-C7D8-5EC5A84D1963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7" creationId="{1C1CD726-D00A-88A5-2E28-938885F5BB3A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20" creationId="{A14D726C-7FEB-6D54-52F2-E15D9A54A552}"/>
          </ac:spMkLst>
        </pc:spChg>
        <pc:spChg chg="add mod">
          <ac:chgData name="Tobias Stadtfeld" userId="7e695269987144e5" providerId="LiveId" clId="{B2A6FDF9-F23D-48C1-854B-5EE64592FED6}" dt="2025-01-07T13:34:29.017" v="221" actId="20577"/>
          <ac:spMkLst>
            <pc:docMk/>
            <pc:sldMk cId="435037171" sldId="261"/>
            <ac:spMk id="54" creationId="{90E89758-9A96-72F1-A134-FFC3AF2470B0}"/>
          </ac:spMkLst>
        </pc:sp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9" creationId="{27E5B415-55A2-D1FF-FE93-F02E6E3AB14B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0" creationId="{73D5F330-822A-244B-75BD-F81C270D6876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3" creationId="{E2B10225-C0EC-4EA0-D1F4-D8B303751169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49" creationId="{01C69289-4002-7D99-C9AB-7BEBB26630D6}"/>
          </ac:cxnSpMkLst>
        </pc:cxnChg>
        <pc:cxnChg chg="add mod">
          <ac:chgData name="Tobias Stadtfeld" userId="7e695269987144e5" providerId="LiveId" clId="{B2A6FDF9-F23D-48C1-854B-5EE64592FED6}" dt="2025-01-07T13:32:28.147" v="205" actId="14100"/>
          <ac:cxnSpMkLst>
            <pc:docMk/>
            <pc:sldMk cId="435037171" sldId="261"/>
            <ac:cxnSpMk id="55" creationId="{3D892478-FBEB-3271-B8E2-7C026A6BEAC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ALPHA/QUANTUM FLUCTUATIONS (</a:t>
            </a:r>
            <a:r>
              <a:rPr lang="de-DE" sz="1600" dirty="0" err="1">
                <a:solidFill>
                  <a:srgbClr val="92D050"/>
                </a:solidFill>
              </a:rPr>
              <a:t>vacuum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state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fluctuation</a:t>
            </a:r>
            <a:r>
              <a:rPr lang="de-DE" sz="1600" dirty="0">
                <a:solidFill>
                  <a:srgbClr val="92D050"/>
                </a:solidFill>
              </a:rPr>
              <a:t>) </a:t>
            </a:r>
          </a:p>
          <a:p>
            <a:r>
              <a:rPr lang="de-DE" sz="1600" dirty="0">
                <a:solidFill>
                  <a:srgbClr val="92D050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rgbClr val="92D050"/>
                </a:solidFill>
              </a:rPr>
              <a:t>Alles hier drin ist ein Teil von GOTT. (Entropie &amp; Chaos?)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</a:t>
            </a:r>
            <a:r>
              <a:rPr lang="de-DE" sz="1600">
                <a:solidFill>
                  <a:schemeClr val="bg1"/>
                </a:solidFill>
              </a:rPr>
              <a:t>Typ II - Maria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Kaffeetasse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QUANTUM VACUUM/PROTO-SUBSTRATE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00FE8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1209584"/>
            <a:ext cx="1218684" cy="8335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556258"/>
            <a:ext cx="1624315" cy="2970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QUANTUM VACUUM/PROTO-SUBSTRATE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(Energie)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ALPHA/QUANTUM FLUCTUATIONS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(Information/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Bewusstseinsfeld</a:t>
            </a:r>
            <a:r>
              <a:rPr lang="de-DE" sz="1800" dirty="0">
                <a:solidFill>
                  <a:srgbClr val="92D050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9F9845-7627-D2DF-C00E-BF0575F69674}"/>
              </a:ext>
            </a:extLst>
          </p:cNvPr>
          <p:cNvSpPr/>
          <p:nvPr/>
        </p:nvSpPr>
        <p:spPr>
          <a:xfrm>
            <a:off x="334162" y="4715068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150050-D784-A27E-78BC-200892399244}"/>
              </a:ext>
            </a:extLst>
          </p:cNvPr>
          <p:cNvSpPr/>
          <p:nvPr/>
        </p:nvSpPr>
        <p:spPr>
          <a:xfrm>
            <a:off x="334162" y="3579846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0CC78B-B214-96B7-C7D8-5EC5A84D1963}"/>
              </a:ext>
            </a:extLst>
          </p:cNvPr>
          <p:cNvSpPr/>
          <p:nvPr/>
        </p:nvSpPr>
        <p:spPr>
          <a:xfrm>
            <a:off x="334162" y="2444624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Entscheidungsmöglichkeiten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CD726-D00A-88A5-2E28-938885F5BB3A}"/>
              </a:ext>
            </a:extLst>
          </p:cNvPr>
          <p:cNvSpPr/>
          <p:nvPr/>
        </p:nvSpPr>
        <p:spPr>
          <a:xfrm>
            <a:off x="334161" y="1309402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Fokus / Freier Wille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E5B415-55A2-D1FF-FE93-F02E6E3AB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884783" y="4211217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3D5F330-822A-244B-75BD-F81C270D687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884783" y="3075995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B10225-C0EC-4EA0-D1F4-D8B30375116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884782" y="1940773"/>
            <a:ext cx="1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14D726C-7FEB-6D54-52F2-E15D9A54A552}"/>
              </a:ext>
            </a:extLst>
          </p:cNvPr>
          <p:cNvSpPr/>
          <p:nvPr/>
        </p:nvSpPr>
        <p:spPr>
          <a:xfrm>
            <a:off x="3676261" y="2444624"/>
            <a:ext cx="1623525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01C69289-4002-7D99-C9AB-7BEBB26630D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3435402" y="1625088"/>
            <a:ext cx="1" cy="227044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90E89758-9A96-72F1-A134-FFC3AF2470B0}"/>
              </a:ext>
            </a:extLst>
          </p:cNvPr>
          <p:cNvSpPr/>
          <p:nvPr/>
        </p:nvSpPr>
        <p:spPr>
          <a:xfrm>
            <a:off x="334161" y="5913816"/>
            <a:ext cx="7696857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Quantenfeld </a:t>
            </a:r>
            <a:r>
              <a:rPr lang="de-DE"/>
              <a:t>/ Perspektive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892478-FBEB-3271-B8E2-7C026A6BEACD}"/>
              </a:ext>
            </a:extLst>
          </p:cNvPr>
          <p:cNvCxnSpPr>
            <a:cxnSpLocks/>
            <a:stCxn id="54" idx="0"/>
            <a:endCxn id="4" idx="2"/>
          </p:cNvCxnSpPr>
          <p:nvPr/>
        </p:nvCxnSpPr>
        <p:spPr>
          <a:xfrm flipH="1" flipV="1">
            <a:off x="1884783" y="5346439"/>
            <a:ext cx="2297807" cy="56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FE7AE69D-1EA2-DA51-7332-85F08F7DD8C0}"/>
              </a:ext>
            </a:extLst>
          </p:cNvPr>
          <p:cNvSpPr/>
          <p:nvPr/>
        </p:nvSpPr>
        <p:spPr>
          <a:xfrm>
            <a:off x="5500641" y="3315339"/>
            <a:ext cx="2482672" cy="203313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60206D4-8184-9FC2-4F76-7BD8134970B8}"/>
              </a:ext>
            </a:extLst>
          </p:cNvPr>
          <p:cNvSpPr/>
          <p:nvPr/>
        </p:nvSpPr>
        <p:spPr>
          <a:xfrm>
            <a:off x="8208315" y="3315339"/>
            <a:ext cx="2636769" cy="1982051"/>
          </a:xfrm>
          <a:custGeom>
            <a:avLst/>
            <a:gdLst>
              <a:gd name="connsiteX0" fmla="*/ 0 w 5072621"/>
              <a:gd name="connsiteY0" fmla="*/ 0 h 2210190"/>
              <a:gd name="connsiteX1" fmla="*/ 1190252 w 5072621"/>
              <a:gd name="connsiteY1" fmla="*/ 1864559 h 2210190"/>
              <a:gd name="connsiteX2" fmla="*/ 2109760 w 5072621"/>
              <a:gd name="connsiteY2" fmla="*/ 86843 h 2210190"/>
              <a:gd name="connsiteX3" fmla="*/ 3085461 w 5072621"/>
              <a:gd name="connsiteY3" fmla="*/ 1854342 h 2210190"/>
              <a:gd name="connsiteX4" fmla="*/ 3933452 w 5072621"/>
              <a:gd name="connsiteY4" fmla="*/ 842883 h 2210190"/>
              <a:gd name="connsiteX5" fmla="*/ 4592433 w 5072621"/>
              <a:gd name="connsiteY5" fmla="*/ 2201712 h 2210190"/>
              <a:gd name="connsiteX6" fmla="*/ 5072621 w 5072621"/>
              <a:gd name="connsiteY6" fmla="*/ 56193 h 22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2621" h="2210190">
                <a:moveTo>
                  <a:pt x="0" y="0"/>
                </a:moveTo>
                <a:cubicBezTo>
                  <a:pt x="419312" y="925042"/>
                  <a:pt x="838625" y="1850085"/>
                  <a:pt x="1190252" y="1864559"/>
                </a:cubicBezTo>
                <a:cubicBezTo>
                  <a:pt x="1541879" y="1879033"/>
                  <a:pt x="1793892" y="88546"/>
                  <a:pt x="2109760" y="86843"/>
                </a:cubicBezTo>
                <a:cubicBezTo>
                  <a:pt x="2425628" y="85140"/>
                  <a:pt x="2781512" y="1728335"/>
                  <a:pt x="3085461" y="1854342"/>
                </a:cubicBezTo>
                <a:cubicBezTo>
                  <a:pt x="3389410" y="1980349"/>
                  <a:pt x="3682290" y="784988"/>
                  <a:pt x="3933452" y="842883"/>
                </a:cubicBezTo>
                <a:cubicBezTo>
                  <a:pt x="4184614" y="900778"/>
                  <a:pt x="4402572" y="2332827"/>
                  <a:pt x="4592433" y="2201712"/>
                </a:cubicBezTo>
                <a:cubicBezTo>
                  <a:pt x="4782294" y="2070597"/>
                  <a:pt x="4951723" y="349925"/>
                  <a:pt x="5072621" y="5619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8C49B892-AFE5-5853-5C7D-E42887FE18AE}"/>
              </a:ext>
            </a:extLst>
          </p:cNvPr>
          <p:cNvSpPr/>
          <p:nvPr/>
        </p:nvSpPr>
        <p:spPr>
          <a:xfrm>
            <a:off x="1905426" y="3315339"/>
            <a:ext cx="2482672" cy="203313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4F2F8FFE-F3B8-504B-A33F-EFFB53565CDD}"/>
              </a:ext>
            </a:extLst>
          </p:cNvPr>
          <p:cNvSpPr/>
          <p:nvPr/>
        </p:nvSpPr>
        <p:spPr>
          <a:xfrm rot="10800000">
            <a:off x="1905426" y="1282204"/>
            <a:ext cx="2482672" cy="2033135"/>
          </a:xfrm>
          <a:prstGeom prst="triangle">
            <a:avLst/>
          </a:prstGeom>
          <a:solidFill>
            <a:srgbClr val="FF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0AE175-D6B9-AA5F-3ED2-64E0864063ED}"/>
              </a:ext>
            </a:extLst>
          </p:cNvPr>
          <p:cNvSpPr txBox="1"/>
          <p:nvPr/>
        </p:nvSpPr>
        <p:spPr>
          <a:xfrm>
            <a:off x="234135" y="1780966"/>
            <a:ext cx="3771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Informationsraum</a:t>
            </a:r>
          </a:p>
          <a:p>
            <a:r>
              <a:rPr lang="de-DE" dirty="0"/>
              <a:t>Die „Blase“ in der Fibonacci-Spirale </a:t>
            </a:r>
          </a:p>
          <a:p>
            <a:r>
              <a:rPr lang="de-DE" dirty="0"/>
              <a:t>auf der unser Universum existiert?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4E8683-7FF1-CD1B-1971-61EBCE7BE645}"/>
              </a:ext>
            </a:extLst>
          </p:cNvPr>
          <p:cNvSpPr txBox="1"/>
          <p:nvPr/>
        </p:nvSpPr>
        <p:spPr>
          <a:xfrm>
            <a:off x="234135" y="3599057"/>
            <a:ext cx="4380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Potenziell </a:t>
            </a:r>
            <a:r>
              <a:rPr lang="de-DE" dirty="0" err="1"/>
              <a:t>materialisierbares</a:t>
            </a:r>
            <a:r>
              <a:rPr lang="de-DE" dirty="0"/>
              <a:t> </a:t>
            </a:r>
          </a:p>
          <a:p>
            <a:r>
              <a:rPr lang="de-DE" dirty="0"/>
              <a:t>Universum/Perspektiven</a:t>
            </a:r>
          </a:p>
          <a:p>
            <a:r>
              <a:rPr lang="de-DE" dirty="0"/>
              <a:t>Kombination aus Naturgesetzen </a:t>
            </a:r>
          </a:p>
          <a:p>
            <a:r>
              <a:rPr lang="de-DE" dirty="0"/>
              <a:t>und Informationsraum</a:t>
            </a:r>
          </a:p>
          <a:p>
            <a:r>
              <a:rPr lang="de-DE" dirty="0"/>
              <a:t>Aus diesem „Raum“ kann mein freier Wille</a:t>
            </a:r>
          </a:p>
          <a:p>
            <a:r>
              <a:rPr lang="de-DE" dirty="0"/>
              <a:t>Wählen?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39B844E-67C2-5A69-0C14-7809B0931D53}"/>
              </a:ext>
            </a:extLst>
          </p:cNvPr>
          <p:cNvCxnSpPr>
            <a:cxnSpLocks/>
          </p:cNvCxnSpPr>
          <p:nvPr/>
        </p:nvCxnSpPr>
        <p:spPr>
          <a:xfrm flipV="1">
            <a:off x="4617975" y="1282204"/>
            <a:ext cx="0" cy="20331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97777E7-9930-0CE5-AF25-4203E05546DB}"/>
              </a:ext>
            </a:extLst>
          </p:cNvPr>
          <p:cNvSpPr txBox="1"/>
          <p:nvPr/>
        </p:nvSpPr>
        <p:spPr>
          <a:xfrm>
            <a:off x="4701212" y="31306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T=0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809CCB-6BC6-07E8-7235-540A50D6CE39}"/>
              </a:ext>
            </a:extLst>
          </p:cNvPr>
          <p:cNvSpPr txBox="1"/>
          <p:nvPr/>
        </p:nvSpPr>
        <p:spPr>
          <a:xfrm>
            <a:off x="4690142" y="1193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6012DF-0515-8EB9-6530-0B104705AC32}"/>
              </a:ext>
            </a:extLst>
          </p:cNvPr>
          <p:cNvCxnSpPr>
            <a:cxnSpLocks/>
          </p:cNvCxnSpPr>
          <p:nvPr/>
        </p:nvCxnSpPr>
        <p:spPr>
          <a:xfrm>
            <a:off x="4617975" y="3315339"/>
            <a:ext cx="0" cy="1982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76A596B-570A-8BA7-ABBB-B570A57DCA65}"/>
              </a:ext>
            </a:extLst>
          </p:cNvPr>
          <p:cNvSpPr txBox="1"/>
          <p:nvPr/>
        </p:nvSpPr>
        <p:spPr>
          <a:xfrm>
            <a:off x="4690142" y="5112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FCC5C015-6BF2-F8D4-1392-402425460E6E}"/>
              </a:ext>
            </a:extLst>
          </p:cNvPr>
          <p:cNvSpPr/>
          <p:nvPr/>
        </p:nvSpPr>
        <p:spPr>
          <a:xfrm rot="10800000">
            <a:off x="5495766" y="1282204"/>
            <a:ext cx="2482672" cy="2033135"/>
          </a:xfrm>
          <a:prstGeom prst="triangle">
            <a:avLst/>
          </a:prstGeom>
          <a:solidFill>
            <a:srgbClr val="FF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7424096-66F0-21A8-9DA7-F8EC4CDA4669}"/>
              </a:ext>
            </a:extLst>
          </p:cNvPr>
          <p:cNvCxnSpPr>
            <a:cxnSpLocks/>
          </p:cNvCxnSpPr>
          <p:nvPr/>
        </p:nvCxnSpPr>
        <p:spPr>
          <a:xfrm flipV="1">
            <a:off x="8208315" y="1282204"/>
            <a:ext cx="0" cy="20331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270E80C-E37D-53EF-84D0-28B11DB8F846}"/>
              </a:ext>
            </a:extLst>
          </p:cNvPr>
          <p:cNvSpPr txBox="1"/>
          <p:nvPr/>
        </p:nvSpPr>
        <p:spPr>
          <a:xfrm>
            <a:off x="8291552" y="31306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T=0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86C7DE4-4A7B-FF00-2EF4-FA62B5D3A5A4}"/>
              </a:ext>
            </a:extLst>
          </p:cNvPr>
          <p:cNvSpPr txBox="1"/>
          <p:nvPr/>
        </p:nvSpPr>
        <p:spPr>
          <a:xfrm>
            <a:off x="8280482" y="1193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4FBCE0D-98C3-0CEA-C736-7182243D2EE4}"/>
              </a:ext>
            </a:extLst>
          </p:cNvPr>
          <p:cNvCxnSpPr>
            <a:cxnSpLocks/>
          </p:cNvCxnSpPr>
          <p:nvPr/>
        </p:nvCxnSpPr>
        <p:spPr>
          <a:xfrm>
            <a:off x="8208315" y="3315339"/>
            <a:ext cx="0" cy="1982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3B25788-BF1C-2A7A-D011-CE000FD42A17}"/>
              </a:ext>
            </a:extLst>
          </p:cNvPr>
          <p:cNvSpPr txBox="1"/>
          <p:nvPr/>
        </p:nvSpPr>
        <p:spPr>
          <a:xfrm>
            <a:off x="8280482" y="5112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5D65B22-0C4A-9277-C80D-0979140B5CAA}"/>
              </a:ext>
            </a:extLst>
          </p:cNvPr>
          <p:cNvCxnSpPr>
            <a:cxnSpLocks/>
          </p:cNvCxnSpPr>
          <p:nvPr/>
        </p:nvCxnSpPr>
        <p:spPr>
          <a:xfrm>
            <a:off x="8029787" y="3311009"/>
            <a:ext cx="178528" cy="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A5BE049-8380-69F9-0DDB-64FE3B37A8B0}"/>
              </a:ext>
            </a:extLst>
          </p:cNvPr>
          <p:cNvSpPr txBox="1"/>
          <p:nvPr/>
        </p:nvSpPr>
        <p:spPr>
          <a:xfrm>
            <a:off x="8562620" y="3824075"/>
            <a:ext cx="309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Freier Wille</a:t>
            </a:r>
            <a:br>
              <a:rPr lang="de-DE" dirty="0"/>
            </a:br>
            <a:r>
              <a:rPr lang="de-DE" dirty="0"/>
              <a:t>Seiten- &amp; Amplituden Ansicht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8C8C849-A23F-6AAB-D18F-980E9EF11C4A}"/>
              </a:ext>
            </a:extLst>
          </p:cNvPr>
          <p:cNvSpPr/>
          <p:nvPr/>
        </p:nvSpPr>
        <p:spPr>
          <a:xfrm>
            <a:off x="6718938" y="3290710"/>
            <a:ext cx="49866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E720CA6-8706-E8D8-5A67-B28FCA56E9CE}"/>
              </a:ext>
            </a:extLst>
          </p:cNvPr>
          <p:cNvSpPr txBox="1"/>
          <p:nvPr/>
        </p:nvSpPr>
        <p:spPr>
          <a:xfrm>
            <a:off x="6249932" y="3124356"/>
            <a:ext cx="511534" cy="3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</a:t>
            </a:r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BCC6B6A0-B266-4660-5E86-2541976493D6}"/>
              </a:ext>
            </a:extLst>
          </p:cNvPr>
          <p:cNvSpPr/>
          <p:nvPr/>
        </p:nvSpPr>
        <p:spPr>
          <a:xfrm>
            <a:off x="6482637" y="3324578"/>
            <a:ext cx="742252" cy="2017889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4EDBD6A-7E9F-B56E-1141-1EF739B01C1C}"/>
              </a:ext>
            </a:extLst>
          </p:cNvPr>
          <p:cNvSpPr txBox="1"/>
          <p:nvPr/>
        </p:nvSpPr>
        <p:spPr>
          <a:xfrm>
            <a:off x="5379124" y="3731742"/>
            <a:ext cx="2829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Freier Wille</a:t>
            </a:r>
            <a:br>
              <a:rPr lang="de-DE" dirty="0"/>
            </a:br>
            <a:r>
              <a:rPr lang="de-DE" dirty="0"/>
              <a:t>Punktelle Ansicht basierend auf </a:t>
            </a:r>
          </a:p>
          <a:p>
            <a:r>
              <a:rPr lang="de-DE" dirty="0"/>
              <a:t>Entscheidungen durch den Perspektivraum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863FF2F-CD23-A5EF-F8D2-64517505BB0F}"/>
              </a:ext>
            </a:extLst>
          </p:cNvPr>
          <p:cNvCxnSpPr>
            <a:cxnSpLocks/>
          </p:cNvCxnSpPr>
          <p:nvPr/>
        </p:nvCxnSpPr>
        <p:spPr>
          <a:xfrm>
            <a:off x="4433420" y="3320248"/>
            <a:ext cx="178528" cy="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2569B44-8383-6CD4-D9D9-DB8AC5F9B8AB}"/>
              </a:ext>
            </a:extLst>
          </p:cNvPr>
          <p:cNvSpPr txBox="1"/>
          <p:nvPr/>
        </p:nvSpPr>
        <p:spPr>
          <a:xfrm>
            <a:off x="2032453" y="5625253"/>
            <a:ext cx="2355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Alles existiert</a:t>
            </a:r>
          </a:p>
          <a:p>
            <a:r>
              <a:rPr lang="de-DE" dirty="0"/>
              <a:t>Freier Wille ist Illusion</a:t>
            </a:r>
          </a:p>
          <a:p>
            <a:r>
              <a:rPr lang="de-DE" dirty="0"/>
              <a:t>(</a:t>
            </a:r>
            <a:r>
              <a:rPr lang="de-DE" dirty="0" err="1"/>
              <a:t>Superdeterminsmus</a:t>
            </a:r>
            <a:r>
              <a:rPr lang="de-DE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3404E8B-7621-DB17-7538-B7E40314E5DD}"/>
              </a:ext>
            </a:extLst>
          </p:cNvPr>
          <p:cNvSpPr txBox="1"/>
          <p:nvPr/>
        </p:nvSpPr>
        <p:spPr>
          <a:xfrm>
            <a:off x="5421255" y="5616234"/>
            <a:ext cx="441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das von uns erschaffene </a:t>
            </a:r>
          </a:p>
          <a:p>
            <a:r>
              <a:rPr lang="de-DE" dirty="0"/>
              <a:t>Universum existiert</a:t>
            </a:r>
          </a:p>
          <a:p>
            <a:r>
              <a:rPr lang="de-DE" dirty="0"/>
              <a:t>(freier Wille ist essenzielles Grundelement)</a:t>
            </a:r>
          </a:p>
        </p:txBody>
      </p:sp>
    </p:spTree>
    <p:extLst>
      <p:ext uri="{BB962C8B-B14F-4D97-AF65-F5344CB8AC3E}">
        <p14:creationId xmlns:p14="http://schemas.microsoft.com/office/powerpoint/2010/main" val="253097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27ED9CCB-D29A-9D6B-93F5-DCD0D2DD58D5}"/>
              </a:ext>
            </a:extLst>
          </p:cNvPr>
          <p:cNvSpPr/>
          <p:nvPr/>
        </p:nvSpPr>
        <p:spPr>
          <a:xfrm>
            <a:off x="5498319" y="3557654"/>
            <a:ext cx="1195361" cy="842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ECE8C241-CADA-0FE8-2D35-9781CF0B6D33}"/>
              </a:ext>
            </a:extLst>
          </p:cNvPr>
          <p:cNvSpPr/>
          <p:nvPr/>
        </p:nvSpPr>
        <p:spPr>
          <a:xfrm>
            <a:off x="2870910" y="1460665"/>
            <a:ext cx="6548943" cy="503686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2FA92-4D1E-1263-304E-AA15C4EA7B4A}"/>
              </a:ext>
            </a:extLst>
          </p:cNvPr>
          <p:cNvSpPr txBox="1"/>
          <p:nvPr/>
        </p:nvSpPr>
        <p:spPr>
          <a:xfrm>
            <a:off x="403562" y="200836"/>
            <a:ext cx="579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Kugel in der Mitte ist die physische Welt. </a:t>
            </a:r>
          </a:p>
          <a:p>
            <a:endParaRPr lang="de-DE" dirty="0"/>
          </a:p>
          <a:p>
            <a:r>
              <a:rPr lang="de-DE" dirty="0"/>
              <a:t>Drum herum ist das einschließende unendliche etwas (Universum?) das mit der Welle als freier Wille mit der Kugel </a:t>
            </a:r>
            <a:r>
              <a:rPr lang="de-DE" dirty="0" err="1"/>
              <a:t>connected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Sehr viele Wellen connecten in dem Bild vom Inneren Rand des freie Willen </a:t>
            </a:r>
            <a:r>
              <a:rPr lang="de-DE" dirty="0" err="1"/>
              <a:t>Toruses</a:t>
            </a:r>
            <a:r>
              <a:rPr lang="de-DE" dirty="0"/>
              <a:t> nach innen zur Kugel hin.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2F0C2833-7E35-C7DD-3302-35B324B3022B}"/>
              </a:ext>
            </a:extLst>
          </p:cNvPr>
          <p:cNvSpPr/>
          <p:nvPr/>
        </p:nvSpPr>
        <p:spPr>
          <a:xfrm>
            <a:off x="5127194" y="2818850"/>
            <a:ext cx="701468" cy="792776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26125EC-6E05-C10B-288C-35B79B0C4BCA}"/>
              </a:ext>
            </a:extLst>
          </p:cNvPr>
          <p:cNvSpPr/>
          <p:nvPr/>
        </p:nvSpPr>
        <p:spPr>
          <a:xfrm rot="8527773">
            <a:off x="6761212" y="3942181"/>
            <a:ext cx="737227" cy="1092505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EC7372A-8FC3-652C-E14E-7EEA7CB9C921}"/>
              </a:ext>
            </a:extLst>
          </p:cNvPr>
          <p:cNvSpPr/>
          <p:nvPr/>
        </p:nvSpPr>
        <p:spPr>
          <a:xfrm flipH="1">
            <a:off x="4839797" y="4180565"/>
            <a:ext cx="1106355" cy="738805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9A083F3-17D1-0113-1E17-538CDD51D470}"/>
              </a:ext>
            </a:extLst>
          </p:cNvPr>
          <p:cNvSpPr/>
          <p:nvPr/>
        </p:nvSpPr>
        <p:spPr>
          <a:xfrm rot="12128733" flipH="1">
            <a:off x="6352234" y="2743099"/>
            <a:ext cx="653947" cy="954422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07F03CC-B7A4-BA08-CDE6-28349B3B6F9D}"/>
              </a:ext>
            </a:extLst>
          </p:cNvPr>
          <p:cNvSpPr/>
          <p:nvPr/>
        </p:nvSpPr>
        <p:spPr>
          <a:xfrm>
            <a:off x="7853083" y="165395"/>
            <a:ext cx="3345628" cy="2829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E8C023-0A3A-27F3-364C-1D1830FE66BB}"/>
              </a:ext>
            </a:extLst>
          </p:cNvPr>
          <p:cNvSpPr/>
          <p:nvPr/>
        </p:nvSpPr>
        <p:spPr>
          <a:xfrm>
            <a:off x="8931537" y="1013004"/>
            <a:ext cx="1188720" cy="995083"/>
          </a:xfrm>
          <a:prstGeom prst="ellipse">
            <a:avLst/>
          </a:prstGeom>
          <a:solidFill>
            <a:srgbClr val="FFFF81"/>
          </a:solidFill>
          <a:ln w="76200"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CBAEB6D-309A-302C-E02A-99C0BBF8393B}"/>
              </a:ext>
            </a:extLst>
          </p:cNvPr>
          <p:cNvSpPr txBox="1"/>
          <p:nvPr/>
        </p:nvSpPr>
        <p:spPr>
          <a:xfrm flipH="1">
            <a:off x="597049" y="669681"/>
            <a:ext cx="601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Produkt aus Hilbert Space (Gott) und Universum (Hirn) ergibt ein neues emergentes System (mein Bewusstsein). </a:t>
            </a:r>
          </a:p>
          <a:p>
            <a:r>
              <a:rPr lang="de-DE" dirty="0"/>
              <a:t>Es entsteht eine GRENZE/ein ÜBERGANG zwischen Gott und meinem Bewusstsein. </a:t>
            </a:r>
            <a:br>
              <a:rPr lang="de-DE" dirty="0"/>
            </a:br>
            <a:r>
              <a:rPr lang="de-DE" dirty="0"/>
              <a:t>(Grüner Übergang von Blau zu Gelb)</a:t>
            </a:r>
          </a:p>
          <a:p>
            <a:r>
              <a:rPr lang="de-DE" dirty="0"/>
              <a:t>Diese Grenze ist mein Bewusstsein/der freie Wille -&gt; Das Produkt aus Gott und dem physischen Universum.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DF283A-24D0-330D-73C5-840F0794E6D9}"/>
              </a:ext>
            </a:extLst>
          </p:cNvPr>
          <p:cNvSpPr txBox="1"/>
          <p:nvPr/>
        </p:nvSpPr>
        <p:spPr>
          <a:xfrm>
            <a:off x="597049" y="3505884"/>
            <a:ext cx="6508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Gott ist auch ein Teil mein Inneres (Gelb), aber nicht des Übergangs (Bewusstsein, ohne Neuronen).</a:t>
            </a:r>
          </a:p>
          <a:p>
            <a:r>
              <a:rPr lang="de-DE" b="1" dirty="0"/>
              <a:t>Der Übergang bin ich. „The </a:t>
            </a:r>
            <a:r>
              <a:rPr lang="de-DE" b="1" dirty="0" err="1"/>
              <a:t>collapse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wave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!“</a:t>
            </a:r>
          </a:p>
          <a:p>
            <a:r>
              <a:rPr lang="de-DE" dirty="0"/>
              <a:t>Gott kann nur Vorahnen, was ich denke (aufgrund Neuronen), aber nicht mit 100% Sicherheit vorhersagen.</a:t>
            </a:r>
          </a:p>
        </p:txBody>
      </p:sp>
      <p:pic>
        <p:nvPicPr>
          <p:cNvPr id="3" name="Grafik 2" descr="Ein Bild, das Ball, Kunst, Kreis, Kugel enthält.&#10;&#10;KI-generierte Inhalte können fehlerhaft sein.">
            <a:extLst>
              <a:ext uri="{FF2B5EF4-FFF2-40B4-BE49-F238E27FC236}">
                <a16:creationId xmlns:a16="http://schemas.microsoft.com/office/drawing/2014/main" id="{1DF7E1D4-6C97-7EDD-F195-E0ED3EEB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57" y="3468232"/>
            <a:ext cx="2926079" cy="292607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825E68-55F4-63F6-F313-45E50EF1BF2F}"/>
              </a:ext>
            </a:extLst>
          </p:cNvPr>
          <p:cNvSpPr txBox="1"/>
          <p:nvPr/>
        </p:nvSpPr>
        <p:spPr>
          <a:xfrm>
            <a:off x="597049" y="4983688"/>
            <a:ext cx="536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Oder ich bin Gott, der durch das Universum überhaupt erst selbst zu Bewusstsein gelangt!</a:t>
            </a:r>
            <a:br>
              <a:rPr lang="de-DE" dirty="0"/>
            </a:br>
            <a:r>
              <a:rPr lang="de-DE" dirty="0"/>
              <a:t>Die Frage dabei ist, ob der Übergang als emergentes System erzeugt wird oder bereits ein Teil Gottes war, welches sich mit dem Universum verbindet.</a:t>
            </a:r>
          </a:p>
        </p:txBody>
      </p:sp>
    </p:spTree>
    <p:extLst>
      <p:ext uri="{BB962C8B-B14F-4D97-AF65-F5344CB8AC3E}">
        <p14:creationId xmlns:p14="http://schemas.microsoft.com/office/powerpoint/2010/main" val="93228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622</Words>
  <Application>Microsoft Office PowerPoint</Application>
  <PresentationFormat>Breitbild</PresentationFormat>
  <Paragraphs>90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2025-03-02T22:37:13Z</dcterms:modified>
</cp:coreProperties>
</file>