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81"/>
    <a:srgbClr val="00FE85"/>
    <a:srgbClr val="10EEC9"/>
    <a:srgbClr val="B4E5A2"/>
    <a:srgbClr val="FCFF81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484BEE-13EB-4DC1-8A3C-773F2E1512DB}" v="25" dt="2025-02-11T11:58:40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2-09T20:44:39.862" v="3188" actId="207"/>
      <pc:docMkLst>
        <pc:docMk/>
      </pc:docMkLst>
      <pc:sldChg chg="addSp delSp modSp new mod setBg">
        <pc:chgData name="Tobias Stadtfeld" userId="7e695269987144e5" providerId="LiveId" clId="{055BA477-D279-4748-ADB5-E1B4BBCA5B92}" dt="2024-12-09T20:38:14.405" v="3141" actId="207"/>
        <pc:sldMkLst>
          <pc:docMk/>
          <pc:sldMk cId="940174068" sldId="256"/>
        </pc:sldMkLst>
        <pc:spChg chg="add mod">
          <ac:chgData name="Tobias Stadtfeld" userId="7e695269987144e5" providerId="LiveId" clId="{055BA477-D279-4748-ADB5-E1B4BBCA5B92}" dt="2024-12-09T20:38:06.851" v="3140" actId="20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2-09T20:38:14.405" v="3141" actId="207"/>
          <ac:spMkLst>
            <pc:docMk/>
            <pc:sldMk cId="940174068" sldId="256"/>
            <ac:spMk id="17" creationId="{9EAF2A13-5497-CD7E-9817-E8149E38A224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2-09T20:44:39.862" v="3188" actId="207"/>
        <pc:sldMkLst>
          <pc:docMk/>
          <pc:sldMk cId="2702369679" sldId="258"/>
        </pc:sldMkLst>
        <pc:spChg chg="add mod ord">
          <ac:chgData name="Tobias Stadtfeld" userId="7e695269987144e5" providerId="LiveId" clId="{055BA477-D279-4748-ADB5-E1B4BBCA5B92}" dt="2024-12-09T20:43:18.661" v="3186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2-09T20:44:39.862" v="3188" actId="207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add mod">
          <ac:chgData name="Tobias Stadtfeld" userId="7e695269987144e5" providerId="LiveId" clId="{055BA477-D279-4748-ADB5-E1B4BBCA5B92}" dt="2024-12-09T20:42:09.993" v="3164" actId="20577"/>
          <ac:spMkLst>
            <pc:docMk/>
            <pc:sldMk cId="2702369679" sldId="258"/>
            <ac:spMk id="14" creationId="{CE2D1E07-BB4F-4569-E5E8-86FC82DC5E6C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add mod">
          <ac:chgData name="Tobias Stadtfeld" userId="7e695269987144e5" providerId="LiveId" clId="{055BA477-D279-4748-ADB5-E1B4BBCA5B92}" dt="2024-12-09T20:42:42.793" v="3185" actId="6549"/>
          <ac:spMkLst>
            <pc:docMk/>
            <pc:sldMk cId="2702369679" sldId="258"/>
            <ac:spMk id="32" creationId="{0E075B43-16AE-D968-4E32-5DB18C8DF31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cxnChg chg="add mod">
          <ac:chgData name="Tobias Stadtfeld" userId="7e695269987144e5" providerId="LiveId" clId="{055BA477-D279-4748-ADB5-E1B4BBCA5B92}" dt="2024-12-09T20:41:59.213" v="3153" actId="20577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2-09T20:42:42.793" v="3185" actId="6549"/>
          <ac:cxnSpMkLst>
            <pc:docMk/>
            <pc:sldMk cId="2702369679" sldId="258"/>
            <ac:cxnSpMk id="11" creationId="{5A89E0D2-BAD5-6C1D-801C-F4AACC8824FA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</pc:sldChg>
      <pc:sldChg chg="addSp delSp modSp new mod">
        <pc:chgData name="Tobias Stadtfeld" userId="7e695269987144e5" providerId="LiveId" clId="{055BA477-D279-4748-ADB5-E1B4BBCA5B92}" dt="2024-11-23T11:36:50.926" v="3086" actId="1076"/>
        <pc:sldMkLst>
          <pc:docMk/>
          <pc:sldMk cId="3962241421" sldId="260"/>
        </pc:sldMkLst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4" creationId="{4D651401-1172-DC7E-7735-47E8A1B58AF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5" creationId="{6F95DB02-754F-FEA1-2476-5BCEBA6F4EA2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6" creationId="{325A1F77-8213-4F2B-6B26-22EC77DBA266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7" creationId="{3B9437D0-CCF4-7987-E54C-20F9E447573C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8" creationId="{F45C9EEE-A777-8329-A1E5-EC79A3087C1F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9" creationId="{57C32D45-2D57-621B-99EC-861CDFB90B9E}"/>
          </ac:spMkLst>
        </pc:spChg>
        <pc:spChg chg="add mod">
          <ac:chgData name="Tobias Stadtfeld" userId="7e695269987144e5" providerId="LiveId" clId="{055BA477-D279-4748-ADB5-E1B4BBCA5B92}" dt="2024-11-23T11:36:50.926" v="3086" actId="1076"/>
          <ac:spMkLst>
            <pc:docMk/>
            <pc:sldMk cId="3962241421" sldId="260"/>
            <ac:spMk id="18" creationId="{188331B5-5144-8AD0-6135-5690F5E8F126}"/>
          </ac:spMkLst>
        </pc:sp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0" creationId="{3EA993FD-D984-0012-179A-1807ACCEBFC5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1" creationId="{E8541BFD-3520-EE74-53BD-3DC9F647BB74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2" creationId="{5CFFD42E-A19B-0F79-3F6A-076FC8E01177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3" creationId="{5D70862A-2B04-540E-2B7B-E5557AD5AEF9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4" creationId="{51C37E39-4083-5528-6BB9-FA87AB75E33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5" creationId="{1099A063-45B2-DC30-28A4-6F0ED6AE965F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6" creationId="{355F3C3C-9B98-2674-34C7-78D96E4AD862}"/>
          </ac:cxnSpMkLst>
        </pc:cxnChg>
        <pc:cxnChg chg="add mod">
          <ac:chgData name="Tobias Stadtfeld" userId="7e695269987144e5" providerId="LiveId" clId="{055BA477-D279-4748-ADB5-E1B4BBCA5B92}" dt="2024-11-23T11:36:50.926" v="3086" actId="1076"/>
          <ac:cxnSpMkLst>
            <pc:docMk/>
            <pc:sldMk cId="3962241421" sldId="260"/>
            <ac:cxnSpMk id="17" creationId="{C585C00C-A60B-62A5-CBE2-5DC056D37B7A}"/>
          </ac:cxnSpMkLst>
        </pc:cxnChg>
      </pc:sldChg>
    </pc:docChg>
  </pc:docChgLst>
  <pc:docChgLst>
    <pc:chgData name="Tobias Stadtfeld" userId="7e695269987144e5" providerId="LiveId" clId="{85484BEE-13EB-4DC1-8A3C-773F2E1512DB}"/>
    <pc:docChg chg="undo redo custSel addSld modSld">
      <pc:chgData name="Tobias Stadtfeld" userId="7e695269987144e5" providerId="LiveId" clId="{85484BEE-13EB-4DC1-8A3C-773F2E1512DB}" dt="2025-02-11T11:58:54.658" v="1000" actId="14100"/>
      <pc:docMkLst>
        <pc:docMk/>
      </pc:docMkLst>
      <pc:sldChg chg="modSp mod">
        <pc:chgData name="Tobias Stadtfeld" userId="7e695269987144e5" providerId="LiveId" clId="{85484BEE-13EB-4DC1-8A3C-773F2E1512DB}" dt="2025-02-11T11:39:06.051" v="952" actId="20577"/>
        <pc:sldMkLst>
          <pc:docMk/>
          <pc:sldMk cId="940174068" sldId="256"/>
        </pc:sldMkLst>
        <pc:spChg chg="mod">
          <ac:chgData name="Tobias Stadtfeld" userId="7e695269987144e5" providerId="LiveId" clId="{85484BEE-13EB-4DC1-8A3C-773F2E1512DB}" dt="2025-02-11T11:39:06.051" v="952" actId="20577"/>
          <ac:spMkLst>
            <pc:docMk/>
            <pc:sldMk cId="940174068" sldId="256"/>
            <ac:spMk id="39" creationId="{BE50B838-3B8B-3D8C-4275-54488EB0AE6C}"/>
          </ac:spMkLst>
        </pc:spChg>
      </pc:sldChg>
      <pc:sldChg chg="addSp delSp modSp new mod">
        <pc:chgData name="Tobias Stadtfeld" userId="7e695269987144e5" providerId="LiveId" clId="{85484BEE-13EB-4DC1-8A3C-773F2E1512DB}" dt="2025-02-11T11:38:07.374" v="951" actId="1076"/>
        <pc:sldMkLst>
          <pc:docMk/>
          <pc:sldMk cId="2530979781" sldId="262"/>
        </pc:sldMkLst>
        <pc:spChg chg="del">
          <ac:chgData name="Tobias Stadtfeld" userId="7e695269987144e5" providerId="LiveId" clId="{85484BEE-13EB-4DC1-8A3C-773F2E1512DB}" dt="2025-02-11T11:02:03.618" v="2" actId="478"/>
          <ac:spMkLst>
            <pc:docMk/>
            <pc:sldMk cId="2530979781" sldId="262"/>
            <ac:spMk id="2" creationId="{F158939A-D07B-DF3A-25AA-CDFBE53B6E59}"/>
          </ac:spMkLst>
        </pc:spChg>
        <pc:spChg chg="del">
          <ac:chgData name="Tobias Stadtfeld" userId="7e695269987144e5" providerId="LiveId" clId="{85484BEE-13EB-4DC1-8A3C-773F2E1512DB}" dt="2025-02-11T11:02:02.669" v="1" actId="478"/>
          <ac:spMkLst>
            <pc:docMk/>
            <pc:sldMk cId="2530979781" sldId="262"/>
            <ac:spMk id="3" creationId="{A3D7455C-A459-1BB9-39AB-ECD06CED2353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4" creationId="{8C49B892-AFE5-5853-5C7D-E42887FE18AE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5" creationId="{4F2F8FFE-F3B8-504B-A33F-EFFB53565CDD}"/>
          </ac:spMkLst>
        </pc:spChg>
        <pc:spChg chg="add mod">
          <ac:chgData name="Tobias Stadtfeld" userId="7e695269987144e5" providerId="LiveId" clId="{85484BEE-13EB-4DC1-8A3C-773F2E1512DB}" dt="2025-02-11T11:33:14.616" v="741" actId="1076"/>
          <ac:spMkLst>
            <pc:docMk/>
            <pc:sldMk cId="2530979781" sldId="262"/>
            <ac:spMk id="6" creationId="{AB0AE175-D6B9-AA5F-3ED2-64E0864063ED}"/>
          </ac:spMkLst>
        </pc:spChg>
        <pc:spChg chg="add mod">
          <ac:chgData name="Tobias Stadtfeld" userId="7e695269987144e5" providerId="LiveId" clId="{85484BEE-13EB-4DC1-8A3C-773F2E1512DB}" dt="2025-02-11T11:38:07.374" v="951" actId="1076"/>
          <ac:spMkLst>
            <pc:docMk/>
            <pc:sldMk cId="2530979781" sldId="262"/>
            <ac:spMk id="7" creationId="{0E4E8683-7FF1-CD1B-1971-61EBCE7BE645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1" creationId="{097777E7-9930-0CE5-AF25-4203E05546DB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2" creationId="{4C809CCB-6BC6-07E8-7235-540A50D6CE39}"/>
          </ac:spMkLst>
        </pc:spChg>
        <pc:spChg chg="add del mod">
          <ac:chgData name="Tobias Stadtfeld" userId="7e695269987144e5" providerId="LiveId" clId="{85484BEE-13EB-4DC1-8A3C-773F2E1512DB}" dt="2025-02-11T11:05:01.454" v="92" actId="478"/>
          <ac:spMkLst>
            <pc:docMk/>
            <pc:sldMk cId="2530979781" sldId="262"/>
            <ac:spMk id="14" creationId="{6F278F12-6079-B7E4-CC65-C60034676908}"/>
          </ac:spMkLst>
        </pc:spChg>
        <pc:spChg chg="add mod">
          <ac:chgData name="Tobias Stadtfeld" userId="7e695269987144e5" providerId="LiveId" clId="{85484BEE-13EB-4DC1-8A3C-773F2E1512DB}" dt="2025-02-11T11:06:30.427" v="108" actId="1076"/>
          <ac:spMkLst>
            <pc:docMk/>
            <pc:sldMk cId="2530979781" sldId="262"/>
            <ac:spMk id="15" creationId="{276A596B-570A-8BA7-ABBB-B570A57DCA65}"/>
          </ac:spMkLst>
        </pc:spChg>
        <pc:spChg chg="add del mod">
          <ac:chgData name="Tobias Stadtfeld" userId="7e695269987144e5" providerId="LiveId" clId="{85484BEE-13EB-4DC1-8A3C-773F2E1512DB}" dt="2025-02-11T11:07:25.066" v="118" actId="478"/>
          <ac:spMkLst>
            <pc:docMk/>
            <pc:sldMk cId="2530979781" sldId="262"/>
            <ac:spMk id="27" creationId="{358C1A27-C507-D57F-398C-871F09AC8B1A}"/>
          </ac:spMkLst>
        </pc:spChg>
        <pc:spChg chg="add mod">
          <ac:chgData name="Tobias Stadtfeld" userId="7e695269987144e5" providerId="LiveId" clId="{85484BEE-13EB-4DC1-8A3C-773F2E1512DB}" dt="2025-02-11T11:31:54.682" v="613" actId="20577"/>
          <ac:spMkLst>
            <pc:docMk/>
            <pc:sldMk cId="2530979781" sldId="262"/>
            <ac:spMk id="28" creationId="{FCC5C015-6BF2-F8D4-1392-402425460E6E}"/>
          </ac:spMkLst>
        </pc:spChg>
        <pc:spChg chg="add del mod">
          <ac:chgData name="Tobias Stadtfeld" userId="7e695269987144e5" providerId="LiveId" clId="{85484BEE-13EB-4DC1-8A3C-773F2E1512DB}" dt="2025-02-11T11:06:49.966" v="111" actId="478"/>
          <ac:spMkLst>
            <pc:docMk/>
            <pc:sldMk cId="2530979781" sldId="262"/>
            <ac:spMk id="29" creationId="{B1796D1F-A385-A10C-A816-4EC77A3344D7}"/>
          </ac:spMkLst>
        </pc:spChg>
        <pc:spChg chg="add del mod">
          <ac:chgData name="Tobias Stadtfeld" userId="7e695269987144e5" providerId="LiveId" clId="{85484BEE-13EB-4DC1-8A3C-773F2E1512DB}" dt="2025-02-11T11:06:51.508" v="112" actId="478"/>
          <ac:spMkLst>
            <pc:docMk/>
            <pc:sldMk cId="2530979781" sldId="262"/>
            <ac:spMk id="30" creationId="{FD450736-EA98-B8F1-F3AD-43F29CA46282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2" creationId="{E270E80C-E37D-53EF-84D0-28B11DB8F846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3" creationId="{686C7DE4-4A7B-FF00-2EF4-FA62B5D3A5A4}"/>
          </ac:spMkLst>
        </pc:spChg>
        <pc:spChg chg="add mod">
          <ac:chgData name="Tobias Stadtfeld" userId="7e695269987144e5" providerId="LiveId" clId="{85484BEE-13EB-4DC1-8A3C-773F2E1512DB}" dt="2025-02-11T11:07:10.244" v="115" actId="1076"/>
          <ac:spMkLst>
            <pc:docMk/>
            <pc:sldMk cId="2530979781" sldId="262"/>
            <ac:spMk id="35" creationId="{03B25788-BF1C-2A7A-D011-CE000FD42A17}"/>
          </ac:spMkLst>
        </pc:spChg>
        <pc:spChg chg="add mod ord">
          <ac:chgData name="Tobias Stadtfeld" userId="7e695269987144e5" providerId="LiveId" clId="{85484BEE-13EB-4DC1-8A3C-773F2E1512DB}" dt="2025-02-11T11:10:42.806" v="132" actId="14100"/>
          <ac:spMkLst>
            <pc:docMk/>
            <pc:sldMk cId="2530979781" sldId="262"/>
            <ac:spMk id="42" creationId="{760206D4-8184-9FC2-4F76-7BD8134970B8}"/>
          </ac:spMkLst>
        </pc:spChg>
        <pc:spChg chg="add mod ord">
          <ac:chgData name="Tobias Stadtfeld" userId="7e695269987144e5" providerId="LiveId" clId="{85484BEE-13EB-4DC1-8A3C-773F2E1512DB}" dt="2025-02-11T11:31:27.125" v="607" actId="166"/>
          <ac:spMkLst>
            <pc:docMk/>
            <pc:sldMk cId="2530979781" sldId="262"/>
            <ac:spMk id="43" creationId="{A4EDBD6A-7E9F-B56E-1141-1EF739B01C1C}"/>
          </ac:spMkLst>
        </pc:spChg>
        <pc:spChg chg="add mod">
          <ac:chgData name="Tobias Stadtfeld" userId="7e695269987144e5" providerId="LiveId" clId="{85484BEE-13EB-4DC1-8A3C-773F2E1512DB}" dt="2025-02-11T11:11:56.832" v="209" actId="1076"/>
          <ac:spMkLst>
            <pc:docMk/>
            <pc:sldMk cId="2530979781" sldId="262"/>
            <ac:spMk id="44" creationId="{BA5BE049-8380-69F9-0DDB-64FE3B37A8B0}"/>
          </ac:spMkLst>
        </pc:spChg>
        <pc:spChg chg="add del mod">
          <ac:chgData name="Tobias Stadtfeld" userId="7e695269987144e5" providerId="LiveId" clId="{85484BEE-13EB-4DC1-8A3C-773F2E1512DB}" dt="2025-02-11T11:19:42.738" v="414" actId="478"/>
          <ac:spMkLst>
            <pc:docMk/>
            <pc:sldMk cId="2530979781" sldId="262"/>
            <ac:spMk id="67" creationId="{FFB229A0-0AD4-7349-2A76-84FF955333E5}"/>
          </ac:spMkLst>
        </pc:spChg>
        <pc:spChg chg="add del mod">
          <ac:chgData name="Tobias Stadtfeld" userId="7e695269987144e5" providerId="LiveId" clId="{85484BEE-13EB-4DC1-8A3C-773F2E1512DB}" dt="2025-02-11T11:25:30.698" v="579" actId="478"/>
          <ac:spMkLst>
            <pc:docMk/>
            <pc:sldMk cId="2530979781" sldId="262"/>
            <ac:spMk id="68" creationId="{4E6AA008-1F5E-0C0B-2B65-79B2817761F3}"/>
          </ac:spMkLst>
        </pc:spChg>
        <pc:spChg chg="add mod ord">
          <ac:chgData name="Tobias Stadtfeld" userId="7e695269987144e5" providerId="LiveId" clId="{85484BEE-13EB-4DC1-8A3C-773F2E1512DB}" dt="2025-02-11T11:26:12.721" v="584" actId="1076"/>
          <ac:spMkLst>
            <pc:docMk/>
            <pc:sldMk cId="2530979781" sldId="262"/>
            <ac:spMk id="69" creationId="{FE7AE69D-1EA2-DA51-7332-85F08F7DD8C0}"/>
          </ac:spMkLst>
        </pc:spChg>
        <pc:spChg chg="add del mod">
          <ac:chgData name="Tobias Stadtfeld" userId="7e695269987144e5" providerId="LiveId" clId="{85484BEE-13EB-4DC1-8A3C-773F2E1512DB}" dt="2025-02-11T11:31:29.656" v="609" actId="478"/>
          <ac:spMkLst>
            <pc:docMk/>
            <pc:sldMk cId="2530979781" sldId="262"/>
            <ac:spMk id="70" creationId="{5065FDAB-65F2-4EBD-1036-400702CEFF44}"/>
          </ac:spMkLst>
        </pc:spChg>
        <pc:spChg chg="add mod">
          <ac:chgData name="Tobias Stadtfeld" userId="7e695269987144e5" providerId="LiveId" clId="{85484BEE-13EB-4DC1-8A3C-773F2E1512DB}" dt="2025-02-11T11:27:03.088" v="590" actId="1076"/>
          <ac:spMkLst>
            <pc:docMk/>
            <pc:sldMk cId="2530979781" sldId="262"/>
            <ac:spMk id="71" creationId="{68C8C849-A23F-6AAB-D18F-980E9EF11C4A}"/>
          </ac:spMkLst>
        </pc:spChg>
        <pc:spChg chg="add mod">
          <ac:chgData name="Tobias Stadtfeld" userId="7e695269987144e5" providerId="LiveId" clId="{85484BEE-13EB-4DC1-8A3C-773F2E1512DB}" dt="2025-02-11T11:27:28.833" v="598" actId="1076"/>
          <ac:spMkLst>
            <pc:docMk/>
            <pc:sldMk cId="2530979781" sldId="262"/>
            <ac:spMk id="72" creationId="{4E720CA6-8706-E8D8-5A67-B28FCA56E9CE}"/>
          </ac:spMkLst>
        </pc:spChg>
        <pc:spChg chg="add del mod">
          <ac:chgData name="Tobias Stadtfeld" userId="7e695269987144e5" providerId="LiveId" clId="{85484BEE-13EB-4DC1-8A3C-773F2E1512DB}" dt="2025-02-11T11:31:20.338" v="606" actId="1582"/>
          <ac:spMkLst>
            <pc:docMk/>
            <pc:sldMk cId="2530979781" sldId="262"/>
            <ac:spMk id="73" creationId="{BCC6B6A0-B266-4660-5E86-2541976493D6}"/>
          </ac:spMkLst>
        </pc:spChg>
        <pc:spChg chg="add del mod">
          <ac:chgData name="Tobias Stadtfeld" userId="7e695269987144e5" providerId="LiveId" clId="{85484BEE-13EB-4DC1-8A3C-773F2E1512DB}" dt="2025-02-11T11:33:08.644" v="740"/>
          <ac:spMkLst>
            <pc:docMk/>
            <pc:sldMk cId="2530979781" sldId="262"/>
            <ac:spMk id="74" creationId="{087D3E48-E478-F9C4-4345-D8B3F6DD476C}"/>
          </ac:spMkLst>
        </pc:spChg>
        <pc:spChg chg="add mod">
          <ac:chgData name="Tobias Stadtfeld" userId="7e695269987144e5" providerId="LiveId" clId="{85484BEE-13EB-4DC1-8A3C-773F2E1512DB}" dt="2025-02-11T11:35:29.174" v="913" actId="20577"/>
          <ac:spMkLst>
            <pc:docMk/>
            <pc:sldMk cId="2530979781" sldId="262"/>
            <ac:spMk id="77" creationId="{32569B44-8383-6CD4-D9D9-DB8AC5F9B8AB}"/>
          </ac:spMkLst>
        </pc:spChg>
        <pc:spChg chg="add mod">
          <ac:chgData name="Tobias Stadtfeld" userId="7e695269987144e5" providerId="LiveId" clId="{85484BEE-13EB-4DC1-8A3C-773F2E1512DB}" dt="2025-02-11T11:37:51.316" v="950" actId="33524"/>
          <ac:spMkLst>
            <pc:docMk/>
            <pc:sldMk cId="2530979781" sldId="262"/>
            <ac:spMk id="78" creationId="{D3404E8B-7621-DB17-7538-B7E40314E5DD}"/>
          </ac:spMkLst>
        </pc:spChg>
        <pc:cxnChg chg="add mod">
          <ac:chgData name="Tobias Stadtfeld" userId="7e695269987144e5" providerId="LiveId" clId="{85484BEE-13EB-4DC1-8A3C-773F2E1512DB}" dt="2025-02-11T11:06:30.427" v="108" actId="1076"/>
          <ac:cxnSpMkLst>
            <pc:docMk/>
            <pc:sldMk cId="2530979781" sldId="262"/>
            <ac:cxnSpMk id="9" creationId="{339B844E-67C2-5A69-0C14-7809B0931D53}"/>
          </ac:cxnSpMkLst>
        </pc:cxnChg>
        <pc:cxnChg chg="add mod">
          <ac:chgData name="Tobias Stadtfeld" userId="7e695269987144e5" providerId="LiveId" clId="{85484BEE-13EB-4DC1-8A3C-773F2E1512DB}" dt="2025-02-11T11:06:30.427" v="108" actId="1076"/>
          <ac:cxnSpMkLst>
            <pc:docMk/>
            <pc:sldMk cId="2530979781" sldId="262"/>
            <ac:cxnSpMk id="13" creationId="{BB6012DF-0515-8EB9-6530-0B104705AC32}"/>
          </ac:cxnSpMkLst>
        </pc:cxnChg>
        <pc:cxnChg chg="add del mod">
          <ac:chgData name="Tobias Stadtfeld" userId="7e695269987144e5" providerId="LiveId" clId="{85484BEE-13EB-4DC1-8A3C-773F2E1512DB}" dt="2025-02-11T11:33:29.113" v="742" actId="478"/>
          <ac:cxnSpMkLst>
            <pc:docMk/>
            <pc:sldMk cId="2530979781" sldId="262"/>
            <ac:cxnSpMk id="21" creationId="{36269760-325C-A3F0-B949-27FC74654EDF}"/>
          </ac:cxnSpMkLst>
        </pc:cxnChg>
        <pc:cxnChg chg="add mod">
          <ac:chgData name="Tobias Stadtfeld" userId="7e695269987144e5" providerId="LiveId" clId="{85484BEE-13EB-4DC1-8A3C-773F2E1512DB}" dt="2025-02-11T11:07:10.244" v="115" actId="1076"/>
          <ac:cxnSpMkLst>
            <pc:docMk/>
            <pc:sldMk cId="2530979781" sldId="262"/>
            <ac:cxnSpMk id="31" creationId="{C7424096-66F0-21A8-9DA7-F8EC4CDA4669}"/>
          </ac:cxnSpMkLst>
        </pc:cxnChg>
        <pc:cxnChg chg="add mod">
          <ac:chgData name="Tobias Stadtfeld" userId="7e695269987144e5" providerId="LiveId" clId="{85484BEE-13EB-4DC1-8A3C-773F2E1512DB}" dt="2025-02-11T11:07:10.244" v="115" actId="1076"/>
          <ac:cxnSpMkLst>
            <pc:docMk/>
            <pc:sldMk cId="2530979781" sldId="262"/>
            <ac:cxnSpMk id="34" creationId="{84FBCE0D-98C3-0CEA-C736-7182243D2EE4}"/>
          </ac:cxnSpMkLst>
        </pc:cxnChg>
        <pc:cxnChg chg="add mod">
          <ac:chgData name="Tobias Stadtfeld" userId="7e695269987144e5" providerId="LiveId" clId="{85484BEE-13EB-4DC1-8A3C-773F2E1512DB}" dt="2025-02-11T11:33:36.490" v="743" actId="14100"/>
          <ac:cxnSpMkLst>
            <pc:docMk/>
            <pc:sldMk cId="2530979781" sldId="262"/>
            <ac:cxnSpMk id="36" creationId="{D5D65B22-0C4A-9277-C80D-0979140B5CAA}"/>
          </ac:cxnSpMkLst>
        </pc:cxnChg>
        <pc:cxnChg chg="add del mod">
          <ac:chgData name="Tobias Stadtfeld" userId="7e695269987144e5" providerId="LiveId" clId="{85484BEE-13EB-4DC1-8A3C-773F2E1512DB}" dt="2025-02-11T11:19:04.837" v="405" actId="478"/>
          <ac:cxnSpMkLst>
            <pc:docMk/>
            <pc:sldMk cId="2530979781" sldId="262"/>
            <ac:cxnSpMk id="40" creationId="{B9E53AC0-3DE5-3992-E1E4-150B0B053E85}"/>
          </ac:cxnSpMkLst>
        </pc:cxnChg>
        <pc:cxnChg chg="add del">
          <ac:chgData name="Tobias Stadtfeld" userId="7e695269987144e5" providerId="LiveId" clId="{85484BEE-13EB-4DC1-8A3C-773F2E1512DB}" dt="2025-02-11T11:17:26.021" v="377" actId="11529"/>
          <ac:cxnSpMkLst>
            <pc:docMk/>
            <pc:sldMk cId="2530979781" sldId="262"/>
            <ac:cxnSpMk id="46" creationId="{C3D9BD12-CE54-1147-CA57-AB4762538CAD}"/>
          </ac:cxnSpMkLst>
        </pc:cxnChg>
        <pc:cxnChg chg="add del mod">
          <ac:chgData name="Tobias Stadtfeld" userId="7e695269987144e5" providerId="LiveId" clId="{85484BEE-13EB-4DC1-8A3C-773F2E1512DB}" dt="2025-02-11T11:21:21.776" v="498" actId="478"/>
          <ac:cxnSpMkLst>
            <pc:docMk/>
            <pc:sldMk cId="2530979781" sldId="262"/>
            <ac:cxnSpMk id="48" creationId="{EC4079C3-E9FA-1ED2-A0C0-2B58A555CE62}"/>
          </ac:cxnSpMkLst>
        </pc:cxnChg>
        <pc:cxnChg chg="add del mod">
          <ac:chgData name="Tobias Stadtfeld" userId="7e695269987144e5" providerId="LiveId" clId="{85484BEE-13EB-4DC1-8A3C-773F2E1512DB}" dt="2025-02-11T11:17:49.233" v="386" actId="478"/>
          <ac:cxnSpMkLst>
            <pc:docMk/>
            <pc:sldMk cId="2530979781" sldId="262"/>
            <ac:cxnSpMk id="52" creationId="{638CCFC4-06F2-1352-34FC-D1AE27AE2229}"/>
          </ac:cxnSpMkLst>
        </pc:cxnChg>
        <pc:cxnChg chg="add del mod">
          <ac:chgData name="Tobias Stadtfeld" userId="7e695269987144e5" providerId="LiveId" clId="{85484BEE-13EB-4DC1-8A3C-773F2E1512DB}" dt="2025-02-11T11:17:49.934" v="387" actId="478"/>
          <ac:cxnSpMkLst>
            <pc:docMk/>
            <pc:sldMk cId="2530979781" sldId="262"/>
            <ac:cxnSpMk id="53" creationId="{2A2ECBBF-820B-8A87-266C-749F9745B64B}"/>
          </ac:cxnSpMkLst>
        </pc:cxnChg>
        <pc:cxnChg chg="add del mod">
          <ac:chgData name="Tobias Stadtfeld" userId="7e695269987144e5" providerId="LiveId" clId="{85484BEE-13EB-4DC1-8A3C-773F2E1512DB}" dt="2025-02-11T11:21:21.776" v="498" actId="478"/>
          <ac:cxnSpMkLst>
            <pc:docMk/>
            <pc:sldMk cId="2530979781" sldId="262"/>
            <ac:cxnSpMk id="55" creationId="{F921931F-2138-7844-CE50-EF682C368BAD}"/>
          </ac:cxnSpMkLst>
        </pc:cxnChg>
        <pc:cxnChg chg="add del mod">
          <ac:chgData name="Tobias Stadtfeld" userId="7e695269987144e5" providerId="LiveId" clId="{85484BEE-13EB-4DC1-8A3C-773F2E1512DB}" dt="2025-02-11T11:21:21.776" v="498" actId="478"/>
          <ac:cxnSpMkLst>
            <pc:docMk/>
            <pc:sldMk cId="2530979781" sldId="262"/>
            <ac:cxnSpMk id="63" creationId="{AA918F4D-AD8E-4F1A-A2C5-3DA9C3CE1F96}"/>
          </ac:cxnSpMkLst>
        </pc:cxnChg>
        <pc:cxnChg chg="add del mod">
          <ac:chgData name="Tobias Stadtfeld" userId="7e695269987144e5" providerId="LiveId" clId="{85484BEE-13EB-4DC1-8A3C-773F2E1512DB}" dt="2025-02-11T11:21:21.776" v="498" actId="478"/>
          <ac:cxnSpMkLst>
            <pc:docMk/>
            <pc:sldMk cId="2530979781" sldId="262"/>
            <ac:cxnSpMk id="64" creationId="{216CE356-CFFC-4DE3-6147-88C57FE86A7C}"/>
          </ac:cxnSpMkLst>
        </pc:cxnChg>
        <pc:cxnChg chg="add mod">
          <ac:chgData name="Tobias Stadtfeld" userId="7e695269987144e5" providerId="LiveId" clId="{85484BEE-13EB-4DC1-8A3C-773F2E1512DB}" dt="2025-02-11T11:33:41.845" v="745" actId="1076"/>
          <ac:cxnSpMkLst>
            <pc:docMk/>
            <pc:sldMk cId="2530979781" sldId="262"/>
            <ac:cxnSpMk id="76" creationId="{2863FF2F-CD23-A5EF-F8D2-64517505BB0F}"/>
          </ac:cxnSpMkLst>
        </pc:cxnChg>
      </pc:sldChg>
      <pc:sldChg chg="addSp delSp modSp new mod">
        <pc:chgData name="Tobias Stadtfeld" userId="7e695269987144e5" providerId="LiveId" clId="{85484BEE-13EB-4DC1-8A3C-773F2E1512DB}" dt="2025-02-11T11:58:54.658" v="1000" actId="14100"/>
        <pc:sldMkLst>
          <pc:docMk/>
          <pc:sldMk cId="2846740160" sldId="263"/>
        </pc:sldMkLst>
        <pc:spChg chg="del">
          <ac:chgData name="Tobias Stadtfeld" userId="7e695269987144e5" providerId="LiveId" clId="{85484BEE-13EB-4DC1-8A3C-773F2E1512DB}" dt="2025-02-11T11:56:04.094" v="958" actId="478"/>
          <ac:spMkLst>
            <pc:docMk/>
            <pc:sldMk cId="2846740160" sldId="263"/>
            <ac:spMk id="2" creationId="{F6DC9067-4B87-2151-124B-9691E29D8294}"/>
          </ac:spMkLst>
        </pc:spChg>
        <pc:spChg chg="del mod">
          <ac:chgData name="Tobias Stadtfeld" userId="7e695269987144e5" providerId="LiveId" clId="{85484BEE-13EB-4DC1-8A3C-773F2E1512DB}" dt="2025-02-11T11:56:00.303" v="956" actId="478"/>
          <ac:spMkLst>
            <pc:docMk/>
            <pc:sldMk cId="2846740160" sldId="263"/>
            <ac:spMk id="3" creationId="{218AA77E-E818-CA4D-CF5D-0E11EE230B4C}"/>
          </ac:spMkLst>
        </pc:spChg>
        <pc:spChg chg="add del mod">
          <ac:chgData name="Tobias Stadtfeld" userId="7e695269987144e5" providerId="LiveId" clId="{85484BEE-13EB-4DC1-8A3C-773F2E1512DB}" dt="2025-02-11T11:56:02.164" v="957" actId="478"/>
          <ac:spMkLst>
            <pc:docMk/>
            <pc:sldMk cId="2846740160" sldId="263"/>
            <ac:spMk id="5" creationId="{795AB991-382C-59FC-FCDF-23559834AE0D}"/>
          </ac:spMkLst>
        </pc:spChg>
        <pc:spChg chg="add mod ord">
          <ac:chgData name="Tobias Stadtfeld" userId="7e695269987144e5" providerId="LiveId" clId="{85484BEE-13EB-4DC1-8A3C-773F2E1512DB}" dt="2025-02-11T11:57:36.038" v="975" actId="166"/>
          <ac:spMkLst>
            <pc:docMk/>
            <pc:sldMk cId="2846740160" sldId="263"/>
            <ac:spMk id="6" creationId="{C0C2FA92-4D1E-1263-304E-AA15C4EA7B4A}"/>
          </ac:spMkLst>
        </pc:spChg>
        <pc:spChg chg="add mod">
          <ac:chgData name="Tobias Stadtfeld" userId="7e695269987144e5" providerId="LiveId" clId="{85484BEE-13EB-4DC1-8A3C-773F2E1512DB}" dt="2025-02-11T11:57:31.470" v="973" actId="1076"/>
          <ac:spMkLst>
            <pc:docMk/>
            <pc:sldMk cId="2846740160" sldId="263"/>
            <ac:spMk id="7" creationId="{27ED9CCB-D29A-9D6B-93F5-DCD0D2DD58D5}"/>
          </ac:spMkLst>
        </pc:spChg>
        <pc:spChg chg="add mod">
          <ac:chgData name="Tobias Stadtfeld" userId="7e695269987144e5" providerId="LiveId" clId="{85484BEE-13EB-4DC1-8A3C-773F2E1512DB}" dt="2025-02-11T11:57:28.622" v="972" actId="1076"/>
          <ac:spMkLst>
            <pc:docMk/>
            <pc:sldMk cId="2846740160" sldId="263"/>
            <ac:spMk id="8" creationId="{ECE8C241-CADA-0FE8-2D35-9781CF0B6D33}"/>
          </ac:spMkLst>
        </pc:spChg>
        <pc:spChg chg="add mod">
          <ac:chgData name="Tobias Stadtfeld" userId="7e695269987144e5" providerId="LiveId" clId="{85484BEE-13EB-4DC1-8A3C-773F2E1512DB}" dt="2025-02-11T11:58:39.214" v="993" actId="14100"/>
          <ac:spMkLst>
            <pc:docMk/>
            <pc:sldMk cId="2846740160" sldId="263"/>
            <ac:spMk id="9" creationId="{2F0C2833-7E35-C7DD-3302-35B324B3022B}"/>
          </ac:spMkLst>
        </pc:spChg>
        <pc:spChg chg="add mod">
          <ac:chgData name="Tobias Stadtfeld" userId="7e695269987144e5" providerId="LiveId" clId="{85484BEE-13EB-4DC1-8A3C-773F2E1512DB}" dt="2025-02-11T11:58:15.283" v="983" actId="14100"/>
          <ac:spMkLst>
            <pc:docMk/>
            <pc:sldMk cId="2846740160" sldId="263"/>
            <ac:spMk id="10" creationId="{626125EC-6E05-C10B-288C-35B79B0C4BCA}"/>
          </ac:spMkLst>
        </pc:spChg>
        <pc:spChg chg="add mod">
          <ac:chgData name="Tobias Stadtfeld" userId="7e695269987144e5" providerId="LiveId" clId="{85484BEE-13EB-4DC1-8A3C-773F2E1512DB}" dt="2025-02-11T11:58:33.968" v="991" actId="14100"/>
          <ac:spMkLst>
            <pc:docMk/>
            <pc:sldMk cId="2846740160" sldId="263"/>
            <ac:spMk id="11" creationId="{BEC7372A-8FC3-652C-E14E-7EEA7CB9C921}"/>
          </ac:spMkLst>
        </pc:spChg>
        <pc:spChg chg="add mod">
          <ac:chgData name="Tobias Stadtfeld" userId="7e695269987144e5" providerId="LiveId" clId="{85484BEE-13EB-4DC1-8A3C-773F2E1512DB}" dt="2025-02-11T11:58:54.658" v="1000" actId="14100"/>
          <ac:spMkLst>
            <pc:docMk/>
            <pc:sldMk cId="2846740160" sldId="263"/>
            <ac:spMk id="12" creationId="{49A083F3-17D1-0113-1E17-538CDD51D470}"/>
          </ac:spMkLst>
        </pc:spChg>
      </pc:sldChg>
    </pc:docChg>
  </pc:docChgLst>
  <pc:docChgLst>
    <pc:chgData name="Tobias Stadtfeld" userId="7e695269987144e5" providerId="LiveId" clId="{B2A6FDF9-F23D-48C1-854B-5EE64592FED6}"/>
    <pc:docChg chg="custSel addSld modSld">
      <pc:chgData name="Tobias Stadtfeld" userId="7e695269987144e5" providerId="LiveId" clId="{B2A6FDF9-F23D-48C1-854B-5EE64592FED6}" dt="2025-01-14T20:41:02.508" v="229" actId="20577"/>
      <pc:docMkLst>
        <pc:docMk/>
      </pc:docMkLst>
      <pc:sldChg chg="modSp mod">
        <pc:chgData name="Tobias Stadtfeld" userId="7e695269987144e5" providerId="LiveId" clId="{B2A6FDF9-F23D-48C1-854B-5EE64592FED6}" dt="2025-01-14T20:41:02.508" v="229" actId="20577"/>
        <pc:sldMkLst>
          <pc:docMk/>
          <pc:sldMk cId="940174068" sldId="256"/>
        </pc:sldMkLst>
        <pc:spChg chg="mod">
          <ac:chgData name="Tobias Stadtfeld" userId="7e695269987144e5" providerId="LiveId" clId="{B2A6FDF9-F23D-48C1-854B-5EE64592FED6}" dt="2025-01-14T20:41:02.508" v="229" actId="20577"/>
          <ac:spMkLst>
            <pc:docMk/>
            <pc:sldMk cId="940174068" sldId="256"/>
            <ac:spMk id="48" creationId="{2EA41606-971F-3883-B0A3-52AC8E87348F}"/>
          </ac:spMkLst>
        </pc:spChg>
      </pc:sldChg>
      <pc:sldChg chg="addSp delSp modSp new mod">
        <pc:chgData name="Tobias Stadtfeld" userId="7e695269987144e5" providerId="LiveId" clId="{B2A6FDF9-F23D-48C1-854B-5EE64592FED6}" dt="2025-01-07T13:34:29.017" v="221" actId="20577"/>
        <pc:sldMkLst>
          <pc:docMk/>
          <pc:sldMk cId="435037171" sldId="261"/>
        </pc:sldMkLst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4" creationId="{2A9F9845-7627-D2DF-C00E-BF0575F6967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5" creationId="{FF150050-D784-A27E-78BC-200892399244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6" creationId="{C90CC78B-B214-96B7-C7D8-5EC5A84D1963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7" creationId="{1C1CD726-D00A-88A5-2E28-938885F5BB3A}"/>
          </ac:spMkLst>
        </pc:spChg>
        <pc:spChg chg="add mod">
          <ac:chgData name="Tobias Stadtfeld" userId="7e695269987144e5" providerId="LiveId" clId="{B2A6FDF9-F23D-48C1-854B-5EE64592FED6}" dt="2025-01-07T13:32:14.054" v="200" actId="1076"/>
          <ac:spMkLst>
            <pc:docMk/>
            <pc:sldMk cId="435037171" sldId="261"/>
            <ac:spMk id="20" creationId="{A14D726C-7FEB-6D54-52F2-E15D9A54A552}"/>
          </ac:spMkLst>
        </pc:spChg>
        <pc:spChg chg="add mod">
          <ac:chgData name="Tobias Stadtfeld" userId="7e695269987144e5" providerId="LiveId" clId="{B2A6FDF9-F23D-48C1-854B-5EE64592FED6}" dt="2025-01-07T13:34:29.017" v="221" actId="20577"/>
          <ac:spMkLst>
            <pc:docMk/>
            <pc:sldMk cId="435037171" sldId="261"/>
            <ac:spMk id="54" creationId="{90E89758-9A96-72F1-A134-FFC3AF2470B0}"/>
          </ac:spMkLst>
        </pc:sp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9" creationId="{27E5B415-55A2-D1FF-FE93-F02E6E3AB14B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0" creationId="{73D5F330-822A-244B-75BD-F81C270D6876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13" creationId="{E2B10225-C0EC-4EA0-D1F4-D8B303751169}"/>
          </ac:cxnSpMkLst>
        </pc:cxnChg>
        <pc:cxnChg chg="add mod">
          <ac:chgData name="Tobias Stadtfeld" userId="7e695269987144e5" providerId="LiveId" clId="{B2A6FDF9-F23D-48C1-854B-5EE64592FED6}" dt="2025-01-07T13:32:14.054" v="200" actId="1076"/>
          <ac:cxnSpMkLst>
            <pc:docMk/>
            <pc:sldMk cId="435037171" sldId="261"/>
            <ac:cxnSpMk id="49" creationId="{01C69289-4002-7D99-C9AB-7BEBB26630D6}"/>
          </ac:cxnSpMkLst>
        </pc:cxnChg>
        <pc:cxnChg chg="add mod">
          <ac:chgData name="Tobias Stadtfeld" userId="7e695269987144e5" providerId="LiveId" clId="{B2A6FDF9-F23D-48C1-854B-5EE64592FED6}" dt="2025-01-07T13:32:28.147" v="205" actId="14100"/>
          <ac:cxnSpMkLst>
            <pc:docMk/>
            <pc:sldMk cId="435037171" sldId="261"/>
            <ac:cxnSpMk id="55" creationId="{3D892478-FBEB-3271-B8E2-7C026A6BEAC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ALPHA/QUANTUM FLUCTUATIONS (</a:t>
            </a:r>
            <a:r>
              <a:rPr lang="de-DE" sz="1600" dirty="0" err="1">
                <a:solidFill>
                  <a:srgbClr val="92D050"/>
                </a:solidFill>
              </a:rPr>
              <a:t>vacuum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state</a:t>
            </a:r>
            <a:r>
              <a:rPr lang="de-DE" sz="1600" dirty="0">
                <a:solidFill>
                  <a:srgbClr val="92D050"/>
                </a:solidFill>
              </a:rPr>
              <a:t> </a:t>
            </a:r>
            <a:r>
              <a:rPr lang="de-DE" sz="1600" dirty="0" err="1">
                <a:solidFill>
                  <a:srgbClr val="92D050"/>
                </a:solidFill>
              </a:rPr>
              <a:t>fluctuation</a:t>
            </a:r>
            <a:r>
              <a:rPr lang="de-DE" sz="1600" dirty="0">
                <a:solidFill>
                  <a:srgbClr val="92D050"/>
                </a:solidFill>
              </a:rPr>
              <a:t>) </a:t>
            </a:r>
          </a:p>
          <a:p>
            <a:r>
              <a:rPr lang="de-DE" sz="1600" dirty="0">
                <a:solidFill>
                  <a:srgbClr val="92D050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rgbClr val="92D050"/>
                </a:solidFill>
              </a:rPr>
              <a:t>Alles hier drin ist ein Teil von GOTT. (Entropie &amp; Chaos?)</a:t>
            </a:r>
            <a:endParaRPr lang="en-US" sz="1600" dirty="0">
              <a:solidFill>
                <a:srgbClr val="92D050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</a:t>
            </a:r>
            <a:r>
              <a:rPr lang="de-DE" sz="1600">
                <a:solidFill>
                  <a:schemeClr val="bg1"/>
                </a:solidFill>
              </a:rPr>
              <a:t>Typ II - Maria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Kaffeetasse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92D050"/>
                </a:solidFill>
              </a:rPr>
              <a:t>QUANTUM VACUUM/PROTO-SUBSTRATE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76200">
            <a:solidFill>
              <a:srgbClr val="00FE85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blipFill>
            <a:blip r:embed="rId4"/>
            <a:tile tx="0" ty="0" sx="100000" sy="100000" flip="none" algn="tl"/>
          </a:blip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1209584"/>
            <a:ext cx="1218684" cy="8335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556258"/>
            <a:ext cx="1624315" cy="2970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QUANTUM VACUUM/PROTO-SUBSTRATE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(Energie)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800" dirty="0">
                <a:solidFill>
                  <a:srgbClr val="92D050"/>
                </a:solidFill>
              </a:rPr>
              <a:t>ALPHA/QUANTUM FLUCTUATIONS</a:t>
            </a:r>
            <a:br>
              <a:rPr lang="de-DE" sz="1800" dirty="0">
                <a:solidFill>
                  <a:srgbClr val="92D050"/>
                </a:solidFill>
              </a:rPr>
            </a:br>
            <a:r>
              <a:rPr lang="de-DE" sz="1800" dirty="0">
                <a:solidFill>
                  <a:srgbClr val="92D050"/>
                </a:solidFill>
              </a:rPr>
              <a:t>(Information/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rgbClr val="92D050"/>
                </a:solidFill>
              </a:rPr>
              <a:t>Bewusstseinsfeld</a:t>
            </a:r>
            <a:r>
              <a:rPr lang="de-DE" sz="1800" dirty="0">
                <a:solidFill>
                  <a:srgbClr val="92D050"/>
                </a:solidFill>
              </a:rPr>
              <a:t>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 xmlns=""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 xmlns=""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 xmlns=""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 xmlns=""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 xmlns=""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651401-1172-DC7E-7735-47E8A1B58AFF}"/>
              </a:ext>
            </a:extLst>
          </p:cNvPr>
          <p:cNvSpPr/>
          <p:nvPr/>
        </p:nvSpPr>
        <p:spPr>
          <a:xfrm>
            <a:off x="648822" y="136488"/>
            <a:ext cx="1467845" cy="8376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Bewusstseinsfeld Universum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6F95DB02-754F-FEA1-2476-5BCEBA6F4EA2}"/>
              </a:ext>
            </a:extLst>
          </p:cNvPr>
          <p:cNvSpPr/>
          <p:nvPr/>
        </p:nvSpPr>
        <p:spPr>
          <a:xfrm>
            <a:off x="480775" y="1300726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Microtubules</a:t>
            </a:r>
            <a:endParaRPr lang="de-DE" sz="12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25A1F77-8213-4F2B-6B26-22EC77DBA266}"/>
              </a:ext>
            </a:extLst>
          </p:cNvPr>
          <p:cNvSpPr/>
          <p:nvPr/>
        </p:nvSpPr>
        <p:spPr>
          <a:xfrm>
            <a:off x="648822" y="2345051"/>
            <a:ext cx="1467845" cy="7244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Automat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B9437D0-CCF4-7987-E54C-20F9E447573C}"/>
              </a:ext>
            </a:extLst>
          </p:cNvPr>
          <p:cNvSpPr/>
          <p:nvPr/>
        </p:nvSpPr>
        <p:spPr>
          <a:xfrm>
            <a:off x="480774" y="5737049"/>
            <a:ext cx="1803937" cy="946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Quantum </a:t>
            </a:r>
            <a:r>
              <a:rPr lang="de-DE" sz="1200" dirty="0" err="1"/>
              <a:t>fields</a:t>
            </a:r>
            <a:r>
              <a:rPr lang="de-DE" sz="1200" dirty="0"/>
              <a:t> 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45C9EEE-A777-8329-A1E5-EC79A3087C1F}"/>
              </a:ext>
            </a:extLst>
          </p:cNvPr>
          <p:cNvSpPr/>
          <p:nvPr/>
        </p:nvSpPr>
        <p:spPr>
          <a:xfrm>
            <a:off x="2866037" y="1056673"/>
            <a:ext cx="3155222" cy="1205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Bewusstsein Individuum</a:t>
            </a:r>
          </a:p>
          <a:p>
            <a:pPr algn="ctr"/>
            <a:r>
              <a:rPr lang="de-DE" sz="1200" dirty="0">
                <a:effectLst/>
              </a:rPr>
              <a:t>Das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Struktur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gewordene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Chaos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des</a:t>
            </a:r>
            <a:r>
              <a:rPr lang="de-DE" sz="1200" b="0" i="0" dirty="0">
                <a:solidFill>
                  <a:srgbClr val="E3E3E3"/>
                </a:solidFill>
                <a:effectLst/>
                <a:latin typeface="Google Sans"/>
              </a:rPr>
              <a:t> </a:t>
            </a:r>
            <a:r>
              <a:rPr lang="de-DE" sz="1200" dirty="0">
                <a:effectLst/>
              </a:rPr>
              <a:t>Universum!</a:t>
            </a:r>
            <a:endParaRPr lang="de-DE" sz="1200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7C32D45-2D57-621B-99EC-861CDFB90B9E}"/>
              </a:ext>
            </a:extLst>
          </p:cNvPr>
          <p:cNvSpPr/>
          <p:nvPr/>
        </p:nvSpPr>
        <p:spPr>
          <a:xfrm>
            <a:off x="648823" y="3331024"/>
            <a:ext cx="1467844" cy="862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Klassische &amp; definierte Materie 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EA993FD-D984-0012-179A-1807ACCEBFC5}"/>
              </a:ext>
            </a:extLst>
          </p:cNvPr>
          <p:cNvCxnSpPr>
            <a:cxnSpLocks/>
            <a:stCxn id="7" idx="0"/>
            <a:endCxn id="18" idx="4"/>
          </p:cNvCxnSpPr>
          <p:nvPr/>
        </p:nvCxnSpPr>
        <p:spPr>
          <a:xfrm flipV="1">
            <a:off x="1382743" y="5319578"/>
            <a:ext cx="0" cy="417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8541BFD-3520-EE74-53BD-3DC9F647BB74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flipV="1">
            <a:off x="1382743" y="4193822"/>
            <a:ext cx="2" cy="407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CFFD42E-A19B-0F79-3F6A-076FC8E01177}"/>
              </a:ext>
            </a:extLst>
          </p:cNvPr>
          <p:cNvCxnSpPr>
            <a:cxnSpLocks/>
            <a:stCxn id="9" idx="0"/>
            <a:endCxn id="6" idx="2"/>
          </p:cNvCxnSpPr>
          <p:nvPr/>
        </p:nvCxnSpPr>
        <p:spPr>
          <a:xfrm flipV="1">
            <a:off x="1382745" y="3069522"/>
            <a:ext cx="0" cy="2615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D70862A-2B04-540E-2B7B-E5557AD5AEF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382744" y="974186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1C37E39-4083-5528-6BB9-FA87AB75E332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H="1" flipV="1">
            <a:off x="1382744" y="2018511"/>
            <a:ext cx="1" cy="326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1099A063-45B2-DC30-28A4-6F0ED6AE965F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 flipV="1">
            <a:off x="2284712" y="1659618"/>
            <a:ext cx="5813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355F3C3C-9B98-2674-34C7-78D96E4AD862}"/>
              </a:ext>
            </a:extLst>
          </p:cNvPr>
          <p:cNvCxnSpPr>
            <a:cxnSpLocks/>
            <a:stCxn id="8" idx="2"/>
            <a:endCxn id="6" idx="3"/>
          </p:cNvCxnSpPr>
          <p:nvPr/>
        </p:nvCxnSpPr>
        <p:spPr>
          <a:xfrm rot="5400000">
            <a:off x="3057796" y="1321435"/>
            <a:ext cx="444724" cy="2326981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C585C00C-A60B-62A5-CBE2-5DC056D37B7A}"/>
              </a:ext>
            </a:extLst>
          </p:cNvPr>
          <p:cNvCxnSpPr>
            <a:cxnSpLocks/>
            <a:stCxn id="6" idx="3"/>
            <a:endCxn id="9" idx="3"/>
          </p:cNvCxnSpPr>
          <p:nvPr/>
        </p:nvCxnSpPr>
        <p:spPr>
          <a:xfrm>
            <a:off x="2116667" y="2707287"/>
            <a:ext cx="12700" cy="1055136"/>
          </a:xfrm>
          <a:prstGeom prst="bentConnector3">
            <a:avLst>
              <a:gd name="adj1" fmla="val 1828888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188331B5-5144-8AD0-6135-5690F5E8F126}"/>
              </a:ext>
            </a:extLst>
          </p:cNvPr>
          <p:cNvSpPr/>
          <p:nvPr/>
        </p:nvSpPr>
        <p:spPr>
          <a:xfrm>
            <a:off x="480774" y="4601793"/>
            <a:ext cx="1803937" cy="7177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Wave-</a:t>
            </a:r>
            <a:r>
              <a:rPr lang="de-DE" sz="1200" dirty="0" err="1"/>
              <a:t>Function</a:t>
            </a:r>
            <a:r>
              <a:rPr lang="de-DE" sz="1200" dirty="0"/>
              <a:t> </a:t>
            </a:r>
            <a:r>
              <a:rPr lang="de-DE" sz="1200" dirty="0" err="1"/>
              <a:t>Collapse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962241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A9F9845-7627-D2DF-C00E-BF0575F69674}"/>
              </a:ext>
            </a:extLst>
          </p:cNvPr>
          <p:cNvSpPr/>
          <p:nvPr/>
        </p:nvSpPr>
        <p:spPr>
          <a:xfrm>
            <a:off x="334162" y="4715068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Materie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F150050-D784-A27E-78BC-200892399244}"/>
              </a:ext>
            </a:extLst>
          </p:cNvPr>
          <p:cNvSpPr/>
          <p:nvPr/>
        </p:nvSpPr>
        <p:spPr>
          <a:xfrm>
            <a:off x="334162" y="3579846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90CC78B-B214-96B7-C7D8-5EC5A84D1963}"/>
              </a:ext>
            </a:extLst>
          </p:cNvPr>
          <p:cNvSpPr/>
          <p:nvPr/>
        </p:nvSpPr>
        <p:spPr>
          <a:xfrm>
            <a:off x="334162" y="2444624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Entscheidungsmöglichkeiten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CD726-D00A-88A5-2E28-938885F5BB3A}"/>
              </a:ext>
            </a:extLst>
          </p:cNvPr>
          <p:cNvSpPr/>
          <p:nvPr/>
        </p:nvSpPr>
        <p:spPr>
          <a:xfrm>
            <a:off x="334161" y="1309402"/>
            <a:ext cx="3101241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Fokus / Freier Wille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7E5B415-55A2-D1FF-FE93-F02E6E3AB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884783" y="4211217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3D5F330-822A-244B-75BD-F81C270D6876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flipV="1">
            <a:off x="1884783" y="3075995"/>
            <a:ext cx="0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2B10225-C0EC-4EA0-D1F4-D8B303751169}"/>
              </a:ext>
            </a:extLst>
          </p:cNvPr>
          <p:cNvCxnSpPr>
            <a:cxnSpLocks/>
            <a:stCxn id="6" idx="0"/>
            <a:endCxn id="7" idx="2"/>
          </p:cNvCxnSpPr>
          <p:nvPr/>
        </p:nvCxnSpPr>
        <p:spPr>
          <a:xfrm flipH="1" flipV="1">
            <a:off x="1884782" y="1940773"/>
            <a:ext cx="1" cy="5038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A14D726C-7FEB-6D54-52F2-E15D9A54A552}"/>
              </a:ext>
            </a:extLst>
          </p:cNvPr>
          <p:cNvSpPr/>
          <p:nvPr/>
        </p:nvSpPr>
        <p:spPr>
          <a:xfrm>
            <a:off x="3676261" y="2444624"/>
            <a:ext cx="1623525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Entscheidung</a:t>
            </a:r>
          </a:p>
        </p:txBody>
      </p: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01C69289-4002-7D99-C9AB-7BEBB26630D6}"/>
              </a:ext>
            </a:extLst>
          </p:cNvPr>
          <p:cNvCxnSpPr>
            <a:cxnSpLocks/>
            <a:stCxn id="7" idx="3"/>
            <a:endCxn id="5" idx="3"/>
          </p:cNvCxnSpPr>
          <p:nvPr/>
        </p:nvCxnSpPr>
        <p:spPr>
          <a:xfrm>
            <a:off x="3435402" y="1625088"/>
            <a:ext cx="1" cy="2270444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90E89758-9A96-72F1-A134-FFC3AF2470B0}"/>
              </a:ext>
            </a:extLst>
          </p:cNvPr>
          <p:cNvSpPr/>
          <p:nvPr/>
        </p:nvSpPr>
        <p:spPr>
          <a:xfrm>
            <a:off x="334161" y="5913816"/>
            <a:ext cx="7696857" cy="631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Quantenfeld </a:t>
            </a:r>
            <a:r>
              <a:rPr lang="de-DE"/>
              <a:t>/ Perspektive</a:t>
            </a:r>
            <a:endParaRPr lang="de-DE" dirty="0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892478-FBEB-3271-B8E2-7C026A6BEACD}"/>
              </a:ext>
            </a:extLst>
          </p:cNvPr>
          <p:cNvCxnSpPr>
            <a:cxnSpLocks/>
            <a:stCxn id="54" idx="0"/>
            <a:endCxn id="4" idx="2"/>
          </p:cNvCxnSpPr>
          <p:nvPr/>
        </p:nvCxnSpPr>
        <p:spPr>
          <a:xfrm flipH="1" flipV="1">
            <a:off x="1884783" y="5346439"/>
            <a:ext cx="2297807" cy="567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037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FE7AE69D-1EA2-DA51-7332-85F08F7DD8C0}"/>
              </a:ext>
            </a:extLst>
          </p:cNvPr>
          <p:cNvSpPr/>
          <p:nvPr/>
        </p:nvSpPr>
        <p:spPr>
          <a:xfrm>
            <a:off x="5500641" y="3315339"/>
            <a:ext cx="2482672" cy="203313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Freihandform: Form 41">
            <a:extLst>
              <a:ext uri="{FF2B5EF4-FFF2-40B4-BE49-F238E27FC236}">
                <a16:creationId xmlns:a16="http://schemas.microsoft.com/office/drawing/2014/main" id="{760206D4-8184-9FC2-4F76-7BD8134970B8}"/>
              </a:ext>
            </a:extLst>
          </p:cNvPr>
          <p:cNvSpPr/>
          <p:nvPr/>
        </p:nvSpPr>
        <p:spPr>
          <a:xfrm>
            <a:off x="8208315" y="3315339"/>
            <a:ext cx="2636769" cy="1982051"/>
          </a:xfrm>
          <a:custGeom>
            <a:avLst/>
            <a:gdLst>
              <a:gd name="connsiteX0" fmla="*/ 0 w 5072621"/>
              <a:gd name="connsiteY0" fmla="*/ 0 h 2210190"/>
              <a:gd name="connsiteX1" fmla="*/ 1190252 w 5072621"/>
              <a:gd name="connsiteY1" fmla="*/ 1864559 h 2210190"/>
              <a:gd name="connsiteX2" fmla="*/ 2109760 w 5072621"/>
              <a:gd name="connsiteY2" fmla="*/ 86843 h 2210190"/>
              <a:gd name="connsiteX3" fmla="*/ 3085461 w 5072621"/>
              <a:gd name="connsiteY3" fmla="*/ 1854342 h 2210190"/>
              <a:gd name="connsiteX4" fmla="*/ 3933452 w 5072621"/>
              <a:gd name="connsiteY4" fmla="*/ 842883 h 2210190"/>
              <a:gd name="connsiteX5" fmla="*/ 4592433 w 5072621"/>
              <a:gd name="connsiteY5" fmla="*/ 2201712 h 2210190"/>
              <a:gd name="connsiteX6" fmla="*/ 5072621 w 5072621"/>
              <a:gd name="connsiteY6" fmla="*/ 56193 h 2210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2621" h="2210190">
                <a:moveTo>
                  <a:pt x="0" y="0"/>
                </a:moveTo>
                <a:cubicBezTo>
                  <a:pt x="419312" y="925042"/>
                  <a:pt x="838625" y="1850085"/>
                  <a:pt x="1190252" y="1864559"/>
                </a:cubicBezTo>
                <a:cubicBezTo>
                  <a:pt x="1541879" y="1879033"/>
                  <a:pt x="1793892" y="88546"/>
                  <a:pt x="2109760" y="86843"/>
                </a:cubicBezTo>
                <a:cubicBezTo>
                  <a:pt x="2425628" y="85140"/>
                  <a:pt x="2781512" y="1728335"/>
                  <a:pt x="3085461" y="1854342"/>
                </a:cubicBezTo>
                <a:cubicBezTo>
                  <a:pt x="3389410" y="1980349"/>
                  <a:pt x="3682290" y="784988"/>
                  <a:pt x="3933452" y="842883"/>
                </a:cubicBezTo>
                <a:cubicBezTo>
                  <a:pt x="4184614" y="900778"/>
                  <a:pt x="4402572" y="2332827"/>
                  <a:pt x="4592433" y="2201712"/>
                </a:cubicBezTo>
                <a:cubicBezTo>
                  <a:pt x="4782294" y="2070597"/>
                  <a:pt x="4951723" y="349925"/>
                  <a:pt x="5072621" y="56193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8C49B892-AFE5-5853-5C7D-E42887FE18AE}"/>
              </a:ext>
            </a:extLst>
          </p:cNvPr>
          <p:cNvSpPr/>
          <p:nvPr/>
        </p:nvSpPr>
        <p:spPr>
          <a:xfrm>
            <a:off x="1905426" y="3315339"/>
            <a:ext cx="2482672" cy="2033135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leichschenkliges Dreieck 4">
            <a:extLst>
              <a:ext uri="{FF2B5EF4-FFF2-40B4-BE49-F238E27FC236}">
                <a16:creationId xmlns:a16="http://schemas.microsoft.com/office/drawing/2014/main" id="{4F2F8FFE-F3B8-504B-A33F-EFFB53565CDD}"/>
              </a:ext>
            </a:extLst>
          </p:cNvPr>
          <p:cNvSpPr/>
          <p:nvPr/>
        </p:nvSpPr>
        <p:spPr>
          <a:xfrm rot="10800000">
            <a:off x="1905426" y="1282204"/>
            <a:ext cx="2482672" cy="2033135"/>
          </a:xfrm>
          <a:prstGeom prst="triangle">
            <a:avLst/>
          </a:prstGeom>
          <a:solidFill>
            <a:srgbClr val="FF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B0AE175-D6B9-AA5F-3ED2-64E0864063ED}"/>
              </a:ext>
            </a:extLst>
          </p:cNvPr>
          <p:cNvSpPr txBox="1"/>
          <p:nvPr/>
        </p:nvSpPr>
        <p:spPr>
          <a:xfrm>
            <a:off x="234135" y="1780966"/>
            <a:ext cx="37714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Informationsraum</a:t>
            </a:r>
          </a:p>
          <a:p>
            <a:r>
              <a:rPr lang="de-DE" dirty="0"/>
              <a:t>Die „Blase“ in der Fibonacci-Spirale </a:t>
            </a:r>
          </a:p>
          <a:p>
            <a:r>
              <a:rPr lang="de-DE" dirty="0"/>
              <a:t>auf der unser Universum existiert?</a:t>
            </a:r>
          </a:p>
          <a:p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E4E8683-7FF1-CD1B-1971-61EBCE7BE645}"/>
              </a:ext>
            </a:extLst>
          </p:cNvPr>
          <p:cNvSpPr txBox="1"/>
          <p:nvPr/>
        </p:nvSpPr>
        <p:spPr>
          <a:xfrm>
            <a:off x="234135" y="3599057"/>
            <a:ext cx="4380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Potenziell </a:t>
            </a:r>
            <a:r>
              <a:rPr lang="de-DE" dirty="0" err="1"/>
              <a:t>materialisierbares</a:t>
            </a:r>
            <a:r>
              <a:rPr lang="de-DE" dirty="0"/>
              <a:t> </a:t>
            </a:r>
          </a:p>
          <a:p>
            <a:r>
              <a:rPr lang="de-DE" dirty="0"/>
              <a:t>Universum/Perspektiven</a:t>
            </a:r>
          </a:p>
          <a:p>
            <a:r>
              <a:rPr lang="de-DE" dirty="0"/>
              <a:t>Kombination aus Naturgesetzen </a:t>
            </a:r>
          </a:p>
          <a:p>
            <a:r>
              <a:rPr lang="de-DE" dirty="0"/>
              <a:t>und Informationsraum</a:t>
            </a:r>
          </a:p>
          <a:p>
            <a:r>
              <a:rPr lang="de-DE" dirty="0"/>
              <a:t>Aus diesem „Raum“ kann mein freier Wille</a:t>
            </a:r>
          </a:p>
          <a:p>
            <a:r>
              <a:rPr lang="de-DE" dirty="0"/>
              <a:t>Wählen?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39B844E-67C2-5A69-0C14-7809B0931D53}"/>
              </a:ext>
            </a:extLst>
          </p:cNvPr>
          <p:cNvCxnSpPr>
            <a:cxnSpLocks/>
          </p:cNvCxnSpPr>
          <p:nvPr/>
        </p:nvCxnSpPr>
        <p:spPr>
          <a:xfrm flipV="1">
            <a:off x="4617975" y="1282204"/>
            <a:ext cx="0" cy="20331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097777E7-9930-0CE5-AF25-4203E05546DB}"/>
              </a:ext>
            </a:extLst>
          </p:cNvPr>
          <p:cNvSpPr txBox="1"/>
          <p:nvPr/>
        </p:nvSpPr>
        <p:spPr>
          <a:xfrm>
            <a:off x="4701212" y="31306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T=0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809CCB-6BC6-07E8-7235-540A50D6CE39}"/>
              </a:ext>
            </a:extLst>
          </p:cNvPr>
          <p:cNvSpPr txBox="1"/>
          <p:nvPr/>
        </p:nvSpPr>
        <p:spPr>
          <a:xfrm>
            <a:off x="4690142" y="1193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B6012DF-0515-8EB9-6530-0B104705AC32}"/>
              </a:ext>
            </a:extLst>
          </p:cNvPr>
          <p:cNvCxnSpPr>
            <a:cxnSpLocks/>
          </p:cNvCxnSpPr>
          <p:nvPr/>
        </p:nvCxnSpPr>
        <p:spPr>
          <a:xfrm>
            <a:off x="4617975" y="3315339"/>
            <a:ext cx="0" cy="1982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76A596B-570A-8BA7-ABBB-B570A57DCA65}"/>
              </a:ext>
            </a:extLst>
          </p:cNvPr>
          <p:cNvSpPr txBox="1"/>
          <p:nvPr/>
        </p:nvSpPr>
        <p:spPr>
          <a:xfrm>
            <a:off x="4690142" y="5112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FCC5C015-6BF2-F8D4-1392-402425460E6E}"/>
              </a:ext>
            </a:extLst>
          </p:cNvPr>
          <p:cNvSpPr/>
          <p:nvPr/>
        </p:nvSpPr>
        <p:spPr>
          <a:xfrm rot="10800000">
            <a:off x="5495766" y="1282204"/>
            <a:ext cx="2482672" cy="2033135"/>
          </a:xfrm>
          <a:prstGeom prst="triangle">
            <a:avLst/>
          </a:prstGeom>
          <a:solidFill>
            <a:srgbClr val="FFFF8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7424096-66F0-21A8-9DA7-F8EC4CDA4669}"/>
              </a:ext>
            </a:extLst>
          </p:cNvPr>
          <p:cNvCxnSpPr>
            <a:cxnSpLocks/>
          </p:cNvCxnSpPr>
          <p:nvPr/>
        </p:nvCxnSpPr>
        <p:spPr>
          <a:xfrm flipV="1">
            <a:off x="8208315" y="1282204"/>
            <a:ext cx="0" cy="203313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270E80C-E37D-53EF-84D0-28B11DB8F846}"/>
              </a:ext>
            </a:extLst>
          </p:cNvPr>
          <p:cNvSpPr txBox="1"/>
          <p:nvPr/>
        </p:nvSpPr>
        <p:spPr>
          <a:xfrm>
            <a:off x="8291552" y="313067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T=0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86C7DE4-4A7B-FF00-2EF4-FA62B5D3A5A4}"/>
              </a:ext>
            </a:extLst>
          </p:cNvPr>
          <p:cNvSpPr txBox="1"/>
          <p:nvPr/>
        </p:nvSpPr>
        <p:spPr>
          <a:xfrm>
            <a:off x="8280482" y="119374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4FBCE0D-98C3-0CEA-C736-7182243D2EE4}"/>
              </a:ext>
            </a:extLst>
          </p:cNvPr>
          <p:cNvCxnSpPr>
            <a:cxnSpLocks/>
          </p:cNvCxnSpPr>
          <p:nvPr/>
        </p:nvCxnSpPr>
        <p:spPr>
          <a:xfrm>
            <a:off x="8208315" y="3315339"/>
            <a:ext cx="0" cy="1982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03B25788-BF1C-2A7A-D011-CE000FD42A17}"/>
              </a:ext>
            </a:extLst>
          </p:cNvPr>
          <p:cNvSpPr txBox="1"/>
          <p:nvPr/>
        </p:nvSpPr>
        <p:spPr>
          <a:xfrm>
            <a:off x="8280482" y="5112724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T‘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5D65B22-0C4A-9277-C80D-0979140B5CAA}"/>
              </a:ext>
            </a:extLst>
          </p:cNvPr>
          <p:cNvCxnSpPr>
            <a:cxnSpLocks/>
          </p:cNvCxnSpPr>
          <p:nvPr/>
        </p:nvCxnSpPr>
        <p:spPr>
          <a:xfrm>
            <a:off x="8029787" y="3311009"/>
            <a:ext cx="178528" cy="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BA5BE049-8380-69F9-0DDB-64FE3B37A8B0}"/>
              </a:ext>
            </a:extLst>
          </p:cNvPr>
          <p:cNvSpPr txBox="1"/>
          <p:nvPr/>
        </p:nvSpPr>
        <p:spPr>
          <a:xfrm>
            <a:off x="8562620" y="3824075"/>
            <a:ext cx="3092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Freier Wille</a:t>
            </a:r>
            <a:br>
              <a:rPr lang="de-DE" dirty="0"/>
            </a:br>
            <a:r>
              <a:rPr lang="de-DE" dirty="0"/>
              <a:t>Seiten- &amp; Amplituden Ansicht</a:t>
            </a: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68C8C849-A23F-6AAB-D18F-980E9EF11C4A}"/>
              </a:ext>
            </a:extLst>
          </p:cNvPr>
          <p:cNvSpPr/>
          <p:nvPr/>
        </p:nvSpPr>
        <p:spPr>
          <a:xfrm>
            <a:off x="6718938" y="3290710"/>
            <a:ext cx="49866" cy="45719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4E720CA6-8706-E8D8-5A67-B28FCA56E9CE}"/>
              </a:ext>
            </a:extLst>
          </p:cNvPr>
          <p:cNvSpPr txBox="1"/>
          <p:nvPr/>
        </p:nvSpPr>
        <p:spPr>
          <a:xfrm>
            <a:off x="6249932" y="3124356"/>
            <a:ext cx="511534" cy="373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Ich</a:t>
            </a:r>
          </a:p>
        </p:txBody>
      </p:sp>
      <p:sp>
        <p:nvSpPr>
          <p:cNvPr id="73" name="Freihandform: Form 72">
            <a:extLst>
              <a:ext uri="{FF2B5EF4-FFF2-40B4-BE49-F238E27FC236}">
                <a16:creationId xmlns:a16="http://schemas.microsoft.com/office/drawing/2014/main" id="{BCC6B6A0-B266-4660-5E86-2541976493D6}"/>
              </a:ext>
            </a:extLst>
          </p:cNvPr>
          <p:cNvSpPr/>
          <p:nvPr/>
        </p:nvSpPr>
        <p:spPr>
          <a:xfrm>
            <a:off x="6482637" y="3324578"/>
            <a:ext cx="742252" cy="2017889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4EDBD6A-7E9F-B56E-1141-1EF739B01C1C}"/>
              </a:ext>
            </a:extLst>
          </p:cNvPr>
          <p:cNvSpPr txBox="1"/>
          <p:nvPr/>
        </p:nvSpPr>
        <p:spPr>
          <a:xfrm>
            <a:off x="5379124" y="3731742"/>
            <a:ext cx="28291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Freier Wille</a:t>
            </a:r>
            <a:br>
              <a:rPr lang="de-DE" dirty="0"/>
            </a:br>
            <a:r>
              <a:rPr lang="de-DE" dirty="0"/>
              <a:t>Punktelle Ansicht basierend auf </a:t>
            </a:r>
          </a:p>
          <a:p>
            <a:r>
              <a:rPr lang="de-DE" dirty="0"/>
              <a:t>Entscheidungen durch den Perspektivraum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863FF2F-CD23-A5EF-F8D2-64517505BB0F}"/>
              </a:ext>
            </a:extLst>
          </p:cNvPr>
          <p:cNvCxnSpPr>
            <a:cxnSpLocks/>
          </p:cNvCxnSpPr>
          <p:nvPr/>
        </p:nvCxnSpPr>
        <p:spPr>
          <a:xfrm>
            <a:off x="4433420" y="3320248"/>
            <a:ext cx="178528" cy="4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feld 76">
            <a:extLst>
              <a:ext uri="{FF2B5EF4-FFF2-40B4-BE49-F238E27FC236}">
                <a16:creationId xmlns:a16="http://schemas.microsoft.com/office/drawing/2014/main" id="{32569B44-8383-6CD4-D9D9-DB8AC5F9B8AB}"/>
              </a:ext>
            </a:extLst>
          </p:cNvPr>
          <p:cNvSpPr txBox="1"/>
          <p:nvPr/>
        </p:nvSpPr>
        <p:spPr>
          <a:xfrm>
            <a:off x="2032453" y="5625253"/>
            <a:ext cx="23556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Alles existiert</a:t>
            </a:r>
          </a:p>
          <a:p>
            <a:r>
              <a:rPr lang="de-DE" dirty="0"/>
              <a:t>Freier Wille ist Illusion</a:t>
            </a:r>
          </a:p>
          <a:p>
            <a:r>
              <a:rPr lang="de-DE" dirty="0"/>
              <a:t>(</a:t>
            </a:r>
            <a:r>
              <a:rPr lang="de-DE" dirty="0" err="1"/>
              <a:t>Superdeterminsmus</a:t>
            </a:r>
            <a:r>
              <a:rPr lang="de-DE" dirty="0"/>
              <a:t>)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D3404E8B-7621-DB17-7538-B7E40314E5DD}"/>
              </a:ext>
            </a:extLst>
          </p:cNvPr>
          <p:cNvSpPr txBox="1"/>
          <p:nvPr/>
        </p:nvSpPr>
        <p:spPr>
          <a:xfrm>
            <a:off x="5421255" y="5616234"/>
            <a:ext cx="441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Nur das von uns erschaffene </a:t>
            </a:r>
          </a:p>
          <a:p>
            <a:r>
              <a:rPr lang="de-DE" dirty="0"/>
              <a:t>Universum existiert</a:t>
            </a:r>
          </a:p>
          <a:p>
            <a:r>
              <a:rPr lang="de-DE" dirty="0"/>
              <a:t>(freier Wille ist essenzielles Grundelement)</a:t>
            </a:r>
          </a:p>
        </p:txBody>
      </p:sp>
    </p:spTree>
    <p:extLst>
      <p:ext uri="{BB962C8B-B14F-4D97-AF65-F5344CB8AC3E}">
        <p14:creationId xmlns:p14="http://schemas.microsoft.com/office/powerpoint/2010/main" val="253097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>
            <a:extLst>
              <a:ext uri="{FF2B5EF4-FFF2-40B4-BE49-F238E27FC236}">
                <a16:creationId xmlns:a16="http://schemas.microsoft.com/office/drawing/2014/main" id="{27ED9CCB-D29A-9D6B-93F5-DCD0D2DD58D5}"/>
              </a:ext>
            </a:extLst>
          </p:cNvPr>
          <p:cNvSpPr/>
          <p:nvPr/>
        </p:nvSpPr>
        <p:spPr>
          <a:xfrm>
            <a:off x="5498319" y="3557654"/>
            <a:ext cx="1195361" cy="8428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Kreis: nicht ausgefüllt 7">
            <a:extLst>
              <a:ext uri="{FF2B5EF4-FFF2-40B4-BE49-F238E27FC236}">
                <a16:creationId xmlns:a16="http://schemas.microsoft.com/office/drawing/2014/main" id="{ECE8C241-CADA-0FE8-2D35-9781CF0B6D33}"/>
              </a:ext>
            </a:extLst>
          </p:cNvPr>
          <p:cNvSpPr/>
          <p:nvPr/>
        </p:nvSpPr>
        <p:spPr>
          <a:xfrm>
            <a:off x="2870910" y="1460665"/>
            <a:ext cx="6548943" cy="5036863"/>
          </a:xfrm>
          <a:prstGeom prst="don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0C2FA92-4D1E-1263-304E-AA15C4EA7B4A}"/>
              </a:ext>
            </a:extLst>
          </p:cNvPr>
          <p:cNvSpPr txBox="1"/>
          <p:nvPr/>
        </p:nvSpPr>
        <p:spPr>
          <a:xfrm>
            <a:off x="403562" y="200836"/>
            <a:ext cx="57929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Kugel in der Mitte ist die physische Welt. </a:t>
            </a:r>
          </a:p>
          <a:p>
            <a:endParaRPr lang="de-DE" dirty="0"/>
          </a:p>
          <a:p>
            <a:r>
              <a:rPr lang="de-DE" dirty="0"/>
              <a:t>Drum herum ist das einschließende unendliche etwas (Universum?) das mit der Welle als freier Wille mit der Kugel </a:t>
            </a:r>
            <a:r>
              <a:rPr lang="de-DE" dirty="0" err="1"/>
              <a:t>connected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Sehr viele Wellen connecten in dem Bild vom Inneren Rand des freie Willen </a:t>
            </a:r>
            <a:r>
              <a:rPr lang="de-DE" dirty="0" err="1"/>
              <a:t>Toruses</a:t>
            </a:r>
            <a:r>
              <a:rPr lang="de-DE" dirty="0"/>
              <a:t> nach innen zur Kugel hin.</a:t>
            </a:r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2F0C2833-7E35-C7DD-3302-35B324B3022B}"/>
              </a:ext>
            </a:extLst>
          </p:cNvPr>
          <p:cNvSpPr/>
          <p:nvPr/>
        </p:nvSpPr>
        <p:spPr>
          <a:xfrm>
            <a:off x="5127194" y="2818850"/>
            <a:ext cx="701468" cy="792776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626125EC-6E05-C10B-288C-35B79B0C4BCA}"/>
              </a:ext>
            </a:extLst>
          </p:cNvPr>
          <p:cNvSpPr/>
          <p:nvPr/>
        </p:nvSpPr>
        <p:spPr>
          <a:xfrm rot="8527773">
            <a:off x="6761212" y="3942181"/>
            <a:ext cx="737227" cy="1092505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BEC7372A-8FC3-652C-E14E-7EEA7CB9C921}"/>
              </a:ext>
            </a:extLst>
          </p:cNvPr>
          <p:cNvSpPr/>
          <p:nvPr/>
        </p:nvSpPr>
        <p:spPr>
          <a:xfrm flipH="1">
            <a:off x="4839797" y="4180565"/>
            <a:ext cx="1106355" cy="738805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49A083F3-17D1-0113-1E17-538CDD51D470}"/>
              </a:ext>
            </a:extLst>
          </p:cNvPr>
          <p:cNvSpPr/>
          <p:nvPr/>
        </p:nvSpPr>
        <p:spPr>
          <a:xfrm rot="12128733" flipH="1">
            <a:off x="6352234" y="2743099"/>
            <a:ext cx="653947" cy="954422"/>
          </a:xfrm>
          <a:custGeom>
            <a:avLst/>
            <a:gdLst>
              <a:gd name="connsiteX0" fmla="*/ 262474 w 742252"/>
              <a:gd name="connsiteY0" fmla="*/ 0 h 2017889"/>
              <a:gd name="connsiteX1" fmla="*/ 355607 w 742252"/>
              <a:gd name="connsiteY1" fmla="*/ 231422 h 2017889"/>
              <a:gd name="connsiteX2" fmla="*/ 234252 w 742252"/>
              <a:gd name="connsiteY2" fmla="*/ 499533 h 2017889"/>
              <a:gd name="connsiteX3" fmla="*/ 493896 w 742252"/>
              <a:gd name="connsiteY3" fmla="*/ 750711 h 2017889"/>
              <a:gd name="connsiteX4" fmla="*/ 7 w 742252"/>
              <a:gd name="connsiteY4" fmla="*/ 1126066 h 2017889"/>
              <a:gd name="connsiteX5" fmla="*/ 482607 w 742252"/>
              <a:gd name="connsiteY5" fmla="*/ 1563511 h 2017889"/>
              <a:gd name="connsiteX6" fmla="*/ 742252 w 742252"/>
              <a:gd name="connsiteY6" fmla="*/ 2017889 h 201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2252" h="2017889">
                <a:moveTo>
                  <a:pt x="262474" y="0"/>
                </a:moveTo>
                <a:cubicBezTo>
                  <a:pt x="311392" y="74083"/>
                  <a:pt x="360311" y="148167"/>
                  <a:pt x="355607" y="231422"/>
                </a:cubicBezTo>
                <a:cubicBezTo>
                  <a:pt x="350903" y="314677"/>
                  <a:pt x="211204" y="412985"/>
                  <a:pt x="234252" y="499533"/>
                </a:cubicBezTo>
                <a:cubicBezTo>
                  <a:pt x="257300" y="586081"/>
                  <a:pt x="532937" y="646289"/>
                  <a:pt x="493896" y="750711"/>
                </a:cubicBezTo>
                <a:cubicBezTo>
                  <a:pt x="454855" y="855133"/>
                  <a:pt x="1888" y="990599"/>
                  <a:pt x="7" y="1126066"/>
                </a:cubicBezTo>
                <a:cubicBezTo>
                  <a:pt x="-1875" y="1261533"/>
                  <a:pt x="358900" y="1414874"/>
                  <a:pt x="482607" y="1563511"/>
                </a:cubicBezTo>
                <a:cubicBezTo>
                  <a:pt x="606314" y="1712148"/>
                  <a:pt x="674283" y="1865018"/>
                  <a:pt x="742252" y="2017889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74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462</Words>
  <Application>Microsoft Office PowerPoint</Application>
  <PresentationFormat>Breitbild</PresentationFormat>
  <Paragraphs>83</Paragraphs>
  <Slides>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Google Sans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2025-02-11T11:59:03Z</dcterms:modified>
</cp:coreProperties>
</file>