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F17A4F1B.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5999738" cy="35999738"/>
  <p:notesSz cx="6858000" cy="9144000"/>
  <p:defaultTextStyle>
    <a:defPPr>
      <a:defRPr lang="en-US"/>
    </a:defPPr>
    <a:lvl1pPr marL="0" algn="l" defTabSz="457134" rtl="0" eaLnBrk="1" latinLnBrk="0" hangingPunct="1">
      <a:defRPr sz="1800" kern="1200">
        <a:solidFill>
          <a:schemeClr val="tx1"/>
        </a:solidFill>
        <a:latin typeface="+mn-lt"/>
        <a:ea typeface="+mn-ea"/>
        <a:cs typeface="+mn-cs"/>
      </a:defRPr>
    </a:lvl1pPr>
    <a:lvl2pPr marL="457134" algn="l" defTabSz="457134" rtl="0" eaLnBrk="1" latinLnBrk="0" hangingPunct="1">
      <a:defRPr sz="1800" kern="1200">
        <a:solidFill>
          <a:schemeClr val="tx1"/>
        </a:solidFill>
        <a:latin typeface="+mn-lt"/>
        <a:ea typeface="+mn-ea"/>
        <a:cs typeface="+mn-cs"/>
      </a:defRPr>
    </a:lvl2pPr>
    <a:lvl3pPr marL="914267" algn="l" defTabSz="457134" rtl="0" eaLnBrk="1" latinLnBrk="0" hangingPunct="1">
      <a:defRPr sz="1800" kern="1200">
        <a:solidFill>
          <a:schemeClr val="tx1"/>
        </a:solidFill>
        <a:latin typeface="+mn-lt"/>
        <a:ea typeface="+mn-ea"/>
        <a:cs typeface="+mn-cs"/>
      </a:defRPr>
    </a:lvl3pPr>
    <a:lvl4pPr marL="1371401" algn="l" defTabSz="457134" rtl="0" eaLnBrk="1" latinLnBrk="0" hangingPunct="1">
      <a:defRPr sz="1800" kern="1200">
        <a:solidFill>
          <a:schemeClr val="tx1"/>
        </a:solidFill>
        <a:latin typeface="+mn-lt"/>
        <a:ea typeface="+mn-ea"/>
        <a:cs typeface="+mn-cs"/>
      </a:defRPr>
    </a:lvl4pPr>
    <a:lvl5pPr marL="1828535" algn="l" defTabSz="457134" rtl="0" eaLnBrk="1" latinLnBrk="0" hangingPunct="1">
      <a:defRPr sz="1800" kern="1200">
        <a:solidFill>
          <a:schemeClr val="tx1"/>
        </a:solidFill>
        <a:latin typeface="+mn-lt"/>
        <a:ea typeface="+mn-ea"/>
        <a:cs typeface="+mn-cs"/>
      </a:defRPr>
    </a:lvl5pPr>
    <a:lvl6pPr marL="2285669" algn="l" defTabSz="457134" rtl="0" eaLnBrk="1" latinLnBrk="0" hangingPunct="1">
      <a:defRPr sz="1800" kern="1200">
        <a:solidFill>
          <a:schemeClr val="tx1"/>
        </a:solidFill>
        <a:latin typeface="+mn-lt"/>
        <a:ea typeface="+mn-ea"/>
        <a:cs typeface="+mn-cs"/>
      </a:defRPr>
    </a:lvl6pPr>
    <a:lvl7pPr marL="2742802" algn="l" defTabSz="457134" rtl="0" eaLnBrk="1" latinLnBrk="0" hangingPunct="1">
      <a:defRPr sz="1800" kern="1200">
        <a:solidFill>
          <a:schemeClr val="tx1"/>
        </a:solidFill>
        <a:latin typeface="+mn-lt"/>
        <a:ea typeface="+mn-ea"/>
        <a:cs typeface="+mn-cs"/>
      </a:defRPr>
    </a:lvl7pPr>
    <a:lvl8pPr marL="3199936" algn="l" defTabSz="457134" rtl="0" eaLnBrk="1" latinLnBrk="0" hangingPunct="1">
      <a:defRPr sz="1800" kern="1200">
        <a:solidFill>
          <a:schemeClr val="tx1"/>
        </a:solidFill>
        <a:latin typeface="+mn-lt"/>
        <a:ea typeface="+mn-ea"/>
        <a:cs typeface="+mn-cs"/>
      </a:defRPr>
    </a:lvl8pPr>
    <a:lvl9pPr marL="3657070" algn="l" defTabSz="45713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5901E4-A168-6151-36A2-F427D704BBEE}" name="Tobias Stadtfeld" initials="TS" userId="7e695269987144e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4" autoAdjust="0"/>
    <p:restoredTop sz="94660"/>
  </p:normalViewPr>
  <p:slideViewPr>
    <p:cSldViewPr snapToGrid="0">
      <p:cViewPr>
        <p:scale>
          <a:sx n="33" d="100"/>
          <a:sy n="33" d="100"/>
        </p:scale>
        <p:origin x="64" y="-2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Stadtfeld" userId="7e695269987144e5" providerId="LiveId" clId="{01F5D289-93C6-4ADC-A152-FCFA14120E95}"/>
    <pc:docChg chg="custSel modSld">
      <pc:chgData name="Tobias Stadtfeld" userId="7e695269987144e5" providerId="LiveId" clId="{01F5D289-93C6-4ADC-A152-FCFA14120E95}" dt="2024-11-22T08:13:50.946" v="20" actId="478"/>
      <pc:docMkLst>
        <pc:docMk/>
      </pc:docMkLst>
      <pc:sldChg chg="delSp modSp mod">
        <pc:chgData name="Tobias Stadtfeld" userId="7e695269987144e5" providerId="LiveId" clId="{01F5D289-93C6-4ADC-A152-FCFA14120E95}" dt="2024-11-22T08:13:50.946" v="20" actId="478"/>
        <pc:sldMkLst>
          <pc:docMk/>
          <pc:sldMk cId="4051324699" sldId="256"/>
        </pc:sldMkLst>
        <pc:spChg chg="mod">
          <ac:chgData name="Tobias Stadtfeld" userId="7e695269987144e5" providerId="LiveId" clId="{01F5D289-93C6-4ADC-A152-FCFA14120E95}" dt="2024-11-22T08:13:20.259" v="17" actId="20577"/>
          <ac:spMkLst>
            <pc:docMk/>
            <pc:sldMk cId="4051324699" sldId="256"/>
            <ac:spMk id="13" creationId="{75DF7AF2-191B-92C3-999F-FC131CFC8B68}"/>
          </ac:spMkLst>
        </pc:spChg>
        <pc:spChg chg="mod">
          <ac:chgData name="Tobias Stadtfeld" userId="7e695269987144e5" providerId="LiveId" clId="{01F5D289-93C6-4ADC-A152-FCFA14120E95}" dt="2024-11-22T08:13:03.428" v="15" actId="20577"/>
          <ac:spMkLst>
            <pc:docMk/>
            <pc:sldMk cId="4051324699" sldId="256"/>
            <ac:spMk id="15" creationId="{408B9318-290A-F72B-E835-ADF512F89AA7}"/>
          </ac:spMkLst>
        </pc:spChg>
        <pc:spChg chg="del">
          <ac:chgData name="Tobias Stadtfeld" userId="7e695269987144e5" providerId="LiveId" clId="{01F5D289-93C6-4ADC-A152-FCFA14120E95}" dt="2024-11-22T08:13:50.307" v="19" actId="478"/>
          <ac:spMkLst>
            <pc:docMk/>
            <pc:sldMk cId="4051324699" sldId="256"/>
            <ac:spMk id="189" creationId="{C2B0C9C8-6105-8E27-677B-FEAA90EDE78A}"/>
          </ac:spMkLst>
        </pc:spChg>
        <pc:spChg chg="del">
          <ac:chgData name="Tobias Stadtfeld" userId="7e695269987144e5" providerId="LiveId" clId="{01F5D289-93C6-4ADC-A152-FCFA14120E95}" dt="2024-11-22T08:13:42.275" v="18" actId="478"/>
          <ac:spMkLst>
            <pc:docMk/>
            <pc:sldMk cId="4051324699" sldId="256"/>
            <ac:spMk id="196" creationId="{85D10A68-5068-DC02-6119-23E0E1B93E97}"/>
          </ac:spMkLst>
        </pc:spChg>
        <pc:cxnChg chg="del mod">
          <ac:chgData name="Tobias Stadtfeld" userId="7e695269987144e5" providerId="LiveId" clId="{01F5D289-93C6-4ADC-A152-FCFA14120E95}" dt="2024-11-22T08:13:50.946" v="20" actId="478"/>
          <ac:cxnSpMkLst>
            <pc:docMk/>
            <pc:sldMk cId="4051324699" sldId="256"/>
            <ac:cxnSpMk id="190" creationId="{2AB01484-D637-1135-0EBD-FDAB41D3EAD5}"/>
          </ac:cxnSpMkLst>
        </pc:cxnChg>
      </pc:sldChg>
    </pc:docChg>
  </pc:docChgLst>
  <pc:docChgLst>
    <pc:chgData name="Tobias Stadtfeld" userId="7e695269987144e5" providerId="LiveId" clId="{25D37214-F520-48AB-97A1-0833F605523D}"/>
    <pc:docChg chg="undo custSel modSld modMainMaster">
      <pc:chgData name="Tobias Stadtfeld" userId="7e695269987144e5" providerId="LiveId" clId="{25D37214-F520-48AB-97A1-0833F605523D}" dt="2024-09-11T06:37:33.178" v="1044" actId="1076"/>
      <pc:docMkLst>
        <pc:docMk/>
      </pc:docMkLst>
      <pc:sldChg chg="addSp delSp modSp mod">
        <pc:chgData name="Tobias Stadtfeld" userId="7e695269987144e5" providerId="LiveId" clId="{25D37214-F520-48AB-97A1-0833F605523D}" dt="2024-09-11T06:37:33.178" v="1044" actId="1076"/>
        <pc:sldMkLst>
          <pc:docMk/>
          <pc:sldMk cId="4051324699" sldId="256"/>
        </pc:sldMkLst>
        <pc:spChg chg="add mod">
          <ac:chgData name="Tobias Stadtfeld" userId="7e695269987144e5" providerId="LiveId" clId="{25D37214-F520-48AB-97A1-0833F605523D}" dt="2024-09-10T13:06:26.645" v="917" actId="1076"/>
          <ac:spMkLst>
            <pc:docMk/>
            <pc:sldMk cId="4051324699" sldId="256"/>
            <ac:spMk id="3" creationId="{264388F0-BD17-75AB-96DA-AE8EF53A6EAD}"/>
          </ac:spMkLst>
        </pc:spChg>
        <pc:spChg chg="mod">
          <ac:chgData name="Tobias Stadtfeld" userId="7e695269987144e5" providerId="LiveId" clId="{25D37214-F520-48AB-97A1-0833F605523D}" dt="2024-09-10T13:06:26.645" v="917" actId="1076"/>
          <ac:spMkLst>
            <pc:docMk/>
            <pc:sldMk cId="4051324699" sldId="256"/>
            <ac:spMk id="4" creationId="{8D81ECE9-1BCF-E22C-FC59-071BB2611912}"/>
          </ac:spMkLst>
        </pc:spChg>
        <pc:spChg chg="mod">
          <ac:chgData name="Tobias Stadtfeld" userId="7e695269987144e5" providerId="LiveId" clId="{25D37214-F520-48AB-97A1-0833F605523D}" dt="2024-09-10T13:06:26.645" v="917" actId="1076"/>
          <ac:spMkLst>
            <pc:docMk/>
            <pc:sldMk cId="4051324699" sldId="256"/>
            <ac:spMk id="5" creationId="{12A4EA53-9C61-4069-F5D5-7BD2F11E43C2}"/>
          </ac:spMkLst>
        </pc:spChg>
        <pc:spChg chg="mod">
          <ac:chgData name="Tobias Stadtfeld" userId="7e695269987144e5" providerId="LiveId" clId="{25D37214-F520-48AB-97A1-0833F605523D}" dt="2024-09-10T13:06:26.645" v="917" actId="1076"/>
          <ac:spMkLst>
            <pc:docMk/>
            <pc:sldMk cId="4051324699" sldId="256"/>
            <ac:spMk id="6" creationId="{CF520263-C862-027D-A75A-8E3EE2AA07DC}"/>
          </ac:spMkLst>
        </pc:spChg>
        <pc:spChg chg="mod">
          <ac:chgData name="Tobias Stadtfeld" userId="7e695269987144e5" providerId="LiveId" clId="{25D37214-F520-48AB-97A1-0833F605523D}" dt="2024-09-10T13:06:26.645" v="917" actId="1076"/>
          <ac:spMkLst>
            <pc:docMk/>
            <pc:sldMk cId="4051324699" sldId="256"/>
            <ac:spMk id="7" creationId="{3B238A3B-C144-7081-C1B1-B3C9EAE45528}"/>
          </ac:spMkLst>
        </pc:spChg>
        <pc:spChg chg="mod">
          <ac:chgData name="Tobias Stadtfeld" userId="7e695269987144e5" providerId="LiveId" clId="{25D37214-F520-48AB-97A1-0833F605523D}" dt="2024-09-10T13:06:26.645" v="917" actId="1076"/>
          <ac:spMkLst>
            <pc:docMk/>
            <pc:sldMk cId="4051324699" sldId="256"/>
            <ac:spMk id="8" creationId="{6C15082D-C323-0C5C-206C-8102305D5644}"/>
          </ac:spMkLst>
        </pc:spChg>
        <pc:spChg chg="mod">
          <ac:chgData name="Tobias Stadtfeld" userId="7e695269987144e5" providerId="LiveId" clId="{25D37214-F520-48AB-97A1-0833F605523D}" dt="2024-09-10T13:06:26.645" v="917" actId="1076"/>
          <ac:spMkLst>
            <pc:docMk/>
            <pc:sldMk cId="4051324699" sldId="256"/>
            <ac:spMk id="9" creationId="{F3F820D9-5D25-FD76-76FF-E118585C5398}"/>
          </ac:spMkLst>
        </pc:spChg>
        <pc:spChg chg="mod">
          <ac:chgData name="Tobias Stadtfeld" userId="7e695269987144e5" providerId="LiveId" clId="{25D37214-F520-48AB-97A1-0833F605523D}" dt="2024-09-10T13:06:26.645" v="917" actId="1076"/>
          <ac:spMkLst>
            <pc:docMk/>
            <pc:sldMk cId="4051324699" sldId="256"/>
            <ac:spMk id="10" creationId="{DA6A5BD4-0E56-3D6F-C9E1-4019D6F64470}"/>
          </ac:spMkLst>
        </pc:spChg>
        <pc:spChg chg="mod">
          <ac:chgData name="Tobias Stadtfeld" userId="7e695269987144e5" providerId="LiveId" clId="{25D37214-F520-48AB-97A1-0833F605523D}" dt="2024-09-10T13:06:26.645" v="917" actId="1076"/>
          <ac:spMkLst>
            <pc:docMk/>
            <pc:sldMk cId="4051324699" sldId="256"/>
            <ac:spMk id="11" creationId="{DB116F04-9422-4E34-EC7E-EF06E7279622}"/>
          </ac:spMkLst>
        </pc:spChg>
        <pc:spChg chg="add mod">
          <ac:chgData name="Tobias Stadtfeld" userId="7e695269987144e5" providerId="LiveId" clId="{25D37214-F520-48AB-97A1-0833F605523D}" dt="2024-09-10T13:09:18.229" v="956" actId="207"/>
          <ac:spMkLst>
            <pc:docMk/>
            <pc:sldMk cId="4051324699" sldId="256"/>
            <ac:spMk id="12" creationId="{F90067AE-FE28-719C-EE10-AF5CA6803186}"/>
          </ac:spMkLst>
        </pc:spChg>
        <pc:spChg chg="add mod">
          <ac:chgData name="Tobias Stadtfeld" userId="7e695269987144e5" providerId="LiveId" clId="{25D37214-F520-48AB-97A1-0833F605523D}" dt="2024-09-10T08:34:28.486" v="870" actId="1076"/>
          <ac:spMkLst>
            <pc:docMk/>
            <pc:sldMk cId="4051324699" sldId="256"/>
            <ac:spMk id="13" creationId="{75DF7AF2-191B-92C3-999F-FC131CFC8B68}"/>
          </ac:spMkLst>
        </pc:spChg>
        <pc:spChg chg="mod">
          <ac:chgData name="Tobias Stadtfeld" userId="7e695269987144e5" providerId="LiveId" clId="{25D37214-F520-48AB-97A1-0833F605523D}" dt="2024-09-10T13:06:26.645" v="917" actId="1076"/>
          <ac:spMkLst>
            <pc:docMk/>
            <pc:sldMk cId="4051324699" sldId="256"/>
            <ac:spMk id="14" creationId="{14DBAE17-62E3-7CFF-8774-C6F7C93E04EB}"/>
          </ac:spMkLst>
        </pc:spChg>
        <pc:spChg chg="add mod">
          <ac:chgData name="Tobias Stadtfeld" userId="7e695269987144e5" providerId="LiveId" clId="{25D37214-F520-48AB-97A1-0833F605523D}" dt="2024-09-10T08:34:21.926" v="869" actId="1076"/>
          <ac:spMkLst>
            <pc:docMk/>
            <pc:sldMk cId="4051324699" sldId="256"/>
            <ac:spMk id="15" creationId="{408B9318-290A-F72B-E835-ADF512F89AA7}"/>
          </ac:spMkLst>
        </pc:spChg>
        <pc:spChg chg="add mod ord">
          <ac:chgData name="Tobias Stadtfeld" userId="7e695269987144e5" providerId="LiveId" clId="{25D37214-F520-48AB-97A1-0833F605523D}" dt="2024-09-11T06:36:54.243" v="1036" actId="14100"/>
          <ac:spMkLst>
            <pc:docMk/>
            <pc:sldMk cId="4051324699" sldId="256"/>
            <ac:spMk id="16" creationId="{1261177B-8089-BC2B-3A43-C056050C9505}"/>
          </ac:spMkLst>
        </pc:spChg>
        <pc:spChg chg="add mod">
          <ac:chgData name="Tobias Stadtfeld" userId="7e695269987144e5" providerId="LiveId" clId="{25D37214-F520-48AB-97A1-0833F605523D}" dt="2024-09-11T06:35:59.079" v="1021" actId="1076"/>
          <ac:spMkLst>
            <pc:docMk/>
            <pc:sldMk cId="4051324699" sldId="256"/>
            <ac:spMk id="20" creationId="{64AF3884-5A43-E4BC-BD77-013EB820C9D0}"/>
          </ac:spMkLst>
        </pc:spChg>
        <pc:spChg chg="mod">
          <ac:chgData name="Tobias Stadtfeld" userId="7e695269987144e5" providerId="LiveId" clId="{25D37214-F520-48AB-97A1-0833F605523D}" dt="2024-09-10T13:06:26.645" v="917" actId="1076"/>
          <ac:spMkLst>
            <pc:docMk/>
            <pc:sldMk cId="4051324699" sldId="256"/>
            <ac:spMk id="22" creationId="{E7DEC0E5-855F-E161-8CA4-CF23EDFE89E6}"/>
          </ac:spMkLst>
        </pc:spChg>
        <pc:spChg chg="add mod ord">
          <ac:chgData name="Tobias Stadtfeld" userId="7e695269987144e5" providerId="LiveId" clId="{25D37214-F520-48AB-97A1-0833F605523D}" dt="2024-09-10T13:09:24.749" v="957" actId="207"/>
          <ac:spMkLst>
            <pc:docMk/>
            <pc:sldMk cId="4051324699" sldId="256"/>
            <ac:spMk id="24" creationId="{5A7367F7-D273-5010-1DE6-118DBC296C74}"/>
          </ac:spMkLst>
        </pc:spChg>
        <pc:spChg chg="add mod">
          <ac:chgData name="Tobias Stadtfeld" userId="7e695269987144e5" providerId="LiveId" clId="{25D37214-F520-48AB-97A1-0833F605523D}" dt="2024-09-10T13:09:01.312" v="955" actId="1076"/>
          <ac:spMkLst>
            <pc:docMk/>
            <pc:sldMk cId="4051324699" sldId="256"/>
            <ac:spMk id="33" creationId="{F5915643-FF10-1EE9-34EC-02ADCE52B679}"/>
          </ac:spMkLst>
        </pc:spChg>
        <pc:spChg chg="mod">
          <ac:chgData name="Tobias Stadtfeld" userId="7e695269987144e5" providerId="LiveId" clId="{25D37214-F520-48AB-97A1-0833F605523D}" dt="2024-09-10T13:09:35.299" v="958" actId="207"/>
          <ac:spMkLst>
            <pc:docMk/>
            <pc:sldMk cId="4051324699" sldId="256"/>
            <ac:spMk id="34" creationId="{FC3CD79A-7EEB-CD08-DAC8-FE0A67D5DDCF}"/>
          </ac:spMkLst>
        </pc:spChg>
        <pc:spChg chg="mod">
          <ac:chgData name="Tobias Stadtfeld" userId="7e695269987144e5" providerId="LiveId" clId="{25D37214-F520-48AB-97A1-0833F605523D}" dt="2024-09-10T13:09:35.299" v="958" actId="207"/>
          <ac:spMkLst>
            <pc:docMk/>
            <pc:sldMk cId="4051324699" sldId="256"/>
            <ac:spMk id="36" creationId="{B50D18A2-FCFF-0756-A3C4-5DA5D2456ECC}"/>
          </ac:spMkLst>
        </pc:spChg>
        <pc:spChg chg="del mod">
          <ac:chgData name="Tobias Stadtfeld" userId="7e695269987144e5" providerId="LiveId" clId="{25D37214-F520-48AB-97A1-0833F605523D}" dt="2024-09-10T08:27:16.303" v="624" actId="21"/>
          <ac:spMkLst>
            <pc:docMk/>
            <pc:sldMk cId="4051324699" sldId="256"/>
            <ac:spMk id="38" creationId="{6EC9484F-AAA1-D615-05C4-6DF8F863CEB6}"/>
          </ac:spMkLst>
        </pc:spChg>
        <pc:spChg chg="mod">
          <ac:chgData name="Tobias Stadtfeld" userId="7e695269987144e5" providerId="LiveId" clId="{25D37214-F520-48AB-97A1-0833F605523D}" dt="2024-09-10T13:06:26.645" v="917" actId="1076"/>
          <ac:spMkLst>
            <pc:docMk/>
            <pc:sldMk cId="4051324699" sldId="256"/>
            <ac:spMk id="47" creationId="{DA7A9C49-095F-F9F9-3AC2-B749BA546C18}"/>
          </ac:spMkLst>
        </pc:spChg>
        <pc:spChg chg="mod">
          <ac:chgData name="Tobias Stadtfeld" userId="7e695269987144e5" providerId="LiveId" clId="{25D37214-F520-48AB-97A1-0833F605523D}" dt="2024-09-10T14:06:47.698" v="1016" actId="1076"/>
          <ac:spMkLst>
            <pc:docMk/>
            <pc:sldMk cId="4051324699" sldId="256"/>
            <ac:spMk id="48" creationId="{93A069E8-A677-AFF7-5C6C-AC5CFFC8F746}"/>
          </ac:spMkLst>
        </pc:spChg>
        <pc:spChg chg="add mod">
          <ac:chgData name="Tobias Stadtfeld" userId="7e695269987144e5" providerId="LiveId" clId="{25D37214-F520-48AB-97A1-0833F605523D}" dt="2024-09-10T13:16:07.877" v="1015" actId="1076"/>
          <ac:spMkLst>
            <pc:docMk/>
            <pc:sldMk cId="4051324699" sldId="256"/>
            <ac:spMk id="49" creationId="{ED18A9A7-1C5A-2771-D55E-4626FCD6BEDD}"/>
          </ac:spMkLst>
        </pc:spChg>
        <pc:spChg chg="mod">
          <ac:chgData name="Tobias Stadtfeld" userId="7e695269987144e5" providerId="LiveId" clId="{25D37214-F520-48AB-97A1-0833F605523D}" dt="2024-09-10T13:06:26.645" v="917" actId="1076"/>
          <ac:spMkLst>
            <pc:docMk/>
            <pc:sldMk cId="4051324699" sldId="256"/>
            <ac:spMk id="53" creationId="{BC989771-C4D2-55FA-3131-237453B7AE85}"/>
          </ac:spMkLst>
        </pc:spChg>
        <pc:spChg chg="mod">
          <ac:chgData name="Tobias Stadtfeld" userId="7e695269987144e5" providerId="LiveId" clId="{25D37214-F520-48AB-97A1-0833F605523D}" dt="2024-09-10T13:06:26.645" v="917" actId="1076"/>
          <ac:spMkLst>
            <pc:docMk/>
            <pc:sldMk cId="4051324699" sldId="256"/>
            <ac:spMk id="62" creationId="{841C6D26-DDBC-C42F-6E4E-CBDB0815AE6A}"/>
          </ac:spMkLst>
        </pc:spChg>
        <pc:spChg chg="mod">
          <ac:chgData name="Tobias Stadtfeld" userId="7e695269987144e5" providerId="LiveId" clId="{25D37214-F520-48AB-97A1-0833F605523D}" dt="2024-09-10T13:06:26.645" v="917" actId="1076"/>
          <ac:spMkLst>
            <pc:docMk/>
            <pc:sldMk cId="4051324699" sldId="256"/>
            <ac:spMk id="63" creationId="{24DA798D-6338-5F1D-D4AF-4E58137C17C6}"/>
          </ac:spMkLst>
        </pc:spChg>
        <pc:spChg chg="mod">
          <ac:chgData name="Tobias Stadtfeld" userId="7e695269987144e5" providerId="LiveId" clId="{25D37214-F520-48AB-97A1-0833F605523D}" dt="2024-09-10T14:06:51.913" v="1017" actId="1076"/>
          <ac:spMkLst>
            <pc:docMk/>
            <pc:sldMk cId="4051324699" sldId="256"/>
            <ac:spMk id="64" creationId="{46C1C3AF-148B-E8D3-3126-FB0295E600CA}"/>
          </ac:spMkLst>
        </pc:spChg>
        <pc:spChg chg="del mod">
          <ac:chgData name="Tobias Stadtfeld" userId="7e695269987144e5" providerId="LiveId" clId="{25D37214-F520-48AB-97A1-0833F605523D}" dt="2024-09-10T08:19:17.072" v="186"/>
          <ac:spMkLst>
            <pc:docMk/>
            <pc:sldMk cId="4051324699" sldId="256"/>
            <ac:spMk id="65" creationId="{9A329EE3-6F73-E5F5-F739-E3BCC218637A}"/>
          </ac:spMkLst>
        </pc:spChg>
        <pc:spChg chg="mod">
          <ac:chgData name="Tobias Stadtfeld" userId="7e695269987144e5" providerId="LiveId" clId="{25D37214-F520-48AB-97A1-0833F605523D}" dt="2024-09-10T13:06:26.645" v="917" actId="1076"/>
          <ac:spMkLst>
            <pc:docMk/>
            <pc:sldMk cId="4051324699" sldId="256"/>
            <ac:spMk id="66" creationId="{EDD5C4C9-2967-2007-03DD-8822CBF0C9D7}"/>
          </ac:spMkLst>
        </pc:spChg>
        <pc:spChg chg="del mod">
          <ac:chgData name="Tobias Stadtfeld" userId="7e695269987144e5" providerId="LiveId" clId="{25D37214-F520-48AB-97A1-0833F605523D}" dt="2024-09-10T08:27:16.303" v="624" actId="21"/>
          <ac:spMkLst>
            <pc:docMk/>
            <pc:sldMk cId="4051324699" sldId="256"/>
            <ac:spMk id="127" creationId="{8D8FE080-8396-D152-3F47-BD502F9C466F}"/>
          </ac:spMkLst>
        </pc:spChg>
        <pc:spChg chg="del mod">
          <ac:chgData name="Tobias Stadtfeld" userId="7e695269987144e5" providerId="LiveId" clId="{25D37214-F520-48AB-97A1-0833F605523D}" dt="2024-09-10T08:27:16.303" v="624" actId="21"/>
          <ac:spMkLst>
            <pc:docMk/>
            <pc:sldMk cId="4051324699" sldId="256"/>
            <ac:spMk id="131" creationId="{5219FC64-C969-FB37-A4D8-859D69A2953F}"/>
          </ac:spMkLst>
        </pc:spChg>
        <pc:spChg chg="del mod">
          <ac:chgData name="Tobias Stadtfeld" userId="7e695269987144e5" providerId="LiveId" clId="{25D37214-F520-48AB-97A1-0833F605523D}" dt="2024-09-10T08:27:16.303" v="624" actId="21"/>
          <ac:spMkLst>
            <pc:docMk/>
            <pc:sldMk cId="4051324699" sldId="256"/>
            <ac:spMk id="135" creationId="{45883ABA-CE80-DAE9-F5B1-7CE469A1AABB}"/>
          </ac:spMkLst>
        </pc:spChg>
        <pc:spChg chg="del mod">
          <ac:chgData name="Tobias Stadtfeld" userId="7e695269987144e5" providerId="LiveId" clId="{25D37214-F520-48AB-97A1-0833F605523D}" dt="2024-09-10T08:27:16.303" v="624" actId="21"/>
          <ac:spMkLst>
            <pc:docMk/>
            <pc:sldMk cId="4051324699" sldId="256"/>
            <ac:spMk id="149" creationId="{0C7EF99D-01B0-4E21-F70B-589005A0FE0F}"/>
          </ac:spMkLst>
        </pc:spChg>
        <pc:spChg chg="del mod">
          <ac:chgData name="Tobias Stadtfeld" userId="7e695269987144e5" providerId="LiveId" clId="{25D37214-F520-48AB-97A1-0833F605523D}" dt="2024-09-10T08:27:16.303" v="624" actId="21"/>
          <ac:spMkLst>
            <pc:docMk/>
            <pc:sldMk cId="4051324699" sldId="256"/>
            <ac:spMk id="170" creationId="{17A33B09-05DA-5C00-022C-60EA927D3805}"/>
          </ac:spMkLst>
        </pc:spChg>
        <pc:spChg chg="mod">
          <ac:chgData name="Tobias Stadtfeld" userId="7e695269987144e5" providerId="LiveId" clId="{25D37214-F520-48AB-97A1-0833F605523D}" dt="2024-09-11T06:37:33.178" v="1044" actId="1076"/>
          <ac:spMkLst>
            <pc:docMk/>
            <pc:sldMk cId="4051324699" sldId="256"/>
            <ac:spMk id="178" creationId="{C2DB5567-1954-78EA-5ABA-FF2BF2249484}"/>
          </ac:spMkLst>
        </pc:spChg>
        <pc:spChg chg="del mod ord">
          <ac:chgData name="Tobias Stadtfeld" userId="7e695269987144e5" providerId="LiveId" clId="{25D37214-F520-48AB-97A1-0833F605523D}" dt="2024-09-10T08:22:35.448" v="369" actId="478"/>
          <ac:spMkLst>
            <pc:docMk/>
            <pc:sldMk cId="4051324699" sldId="256"/>
            <ac:spMk id="179" creationId="{11CF699D-CF8E-0E54-5306-5D5CB029882E}"/>
          </ac:spMkLst>
        </pc:spChg>
        <pc:spChg chg="mod">
          <ac:chgData name="Tobias Stadtfeld" userId="7e695269987144e5" providerId="LiveId" clId="{25D37214-F520-48AB-97A1-0833F605523D}" dt="2024-09-10T13:06:26.645" v="917" actId="1076"/>
          <ac:spMkLst>
            <pc:docMk/>
            <pc:sldMk cId="4051324699" sldId="256"/>
            <ac:spMk id="187" creationId="{F1F9BAE1-0165-0D49-19EA-91E9D56C67DC}"/>
          </ac:spMkLst>
        </pc:spChg>
        <pc:spChg chg="mod">
          <ac:chgData name="Tobias Stadtfeld" userId="7e695269987144e5" providerId="LiveId" clId="{25D37214-F520-48AB-97A1-0833F605523D}" dt="2024-09-10T13:06:26.645" v="917" actId="1076"/>
          <ac:spMkLst>
            <pc:docMk/>
            <pc:sldMk cId="4051324699" sldId="256"/>
            <ac:spMk id="188" creationId="{5C5F9152-26B5-64D1-93EA-3A8F9632D8B0}"/>
          </ac:spMkLst>
        </pc:spChg>
        <pc:spChg chg="mod">
          <ac:chgData name="Tobias Stadtfeld" userId="7e695269987144e5" providerId="LiveId" clId="{25D37214-F520-48AB-97A1-0833F605523D}" dt="2024-09-11T06:36:59.807" v="1038" actId="1076"/>
          <ac:spMkLst>
            <pc:docMk/>
            <pc:sldMk cId="4051324699" sldId="256"/>
            <ac:spMk id="189" creationId="{C2B0C9C8-6105-8E27-677B-FEAA90EDE78A}"/>
          </ac:spMkLst>
        </pc:spChg>
        <pc:spChg chg="mod">
          <ac:chgData name="Tobias Stadtfeld" userId="7e695269987144e5" providerId="LiveId" clId="{25D37214-F520-48AB-97A1-0833F605523D}" dt="2024-09-10T13:08:29.214" v="953" actId="688"/>
          <ac:spMkLst>
            <pc:docMk/>
            <pc:sldMk cId="4051324699" sldId="256"/>
            <ac:spMk id="194" creationId="{134C3B0B-26DF-3409-5158-4B1F2CE8C723}"/>
          </ac:spMkLst>
        </pc:spChg>
        <pc:spChg chg="mod">
          <ac:chgData name="Tobias Stadtfeld" userId="7e695269987144e5" providerId="LiveId" clId="{25D37214-F520-48AB-97A1-0833F605523D}" dt="2024-09-10T13:06:26.645" v="917" actId="1076"/>
          <ac:spMkLst>
            <pc:docMk/>
            <pc:sldMk cId="4051324699" sldId="256"/>
            <ac:spMk id="195" creationId="{1111382A-6D64-1576-D171-E25B82DB6D5C}"/>
          </ac:spMkLst>
        </pc:spChg>
        <pc:spChg chg="mod">
          <ac:chgData name="Tobias Stadtfeld" userId="7e695269987144e5" providerId="LiveId" clId="{25D37214-F520-48AB-97A1-0833F605523D}" dt="2024-09-10T13:06:26.645" v="917" actId="1076"/>
          <ac:spMkLst>
            <pc:docMk/>
            <pc:sldMk cId="4051324699" sldId="256"/>
            <ac:spMk id="196" creationId="{85D10A68-5068-DC02-6119-23E0E1B93E97}"/>
          </ac:spMkLst>
        </pc:spChg>
        <pc:spChg chg="mod">
          <ac:chgData name="Tobias Stadtfeld" userId="7e695269987144e5" providerId="LiveId" clId="{25D37214-F520-48AB-97A1-0833F605523D}" dt="2024-09-10T13:09:42.874" v="959" actId="207"/>
          <ac:spMkLst>
            <pc:docMk/>
            <pc:sldMk cId="4051324699" sldId="256"/>
            <ac:spMk id="197" creationId="{BE548013-3D91-F1AE-4BC2-0BD5A15D5A5D}"/>
          </ac:spMkLst>
        </pc:spChg>
        <pc:spChg chg="mod">
          <ac:chgData name="Tobias Stadtfeld" userId="7e695269987144e5" providerId="LiveId" clId="{25D37214-F520-48AB-97A1-0833F605523D}" dt="2024-09-10T13:06:26.645" v="917" actId="1076"/>
          <ac:spMkLst>
            <pc:docMk/>
            <pc:sldMk cId="4051324699" sldId="256"/>
            <ac:spMk id="198" creationId="{F8C38029-D452-8A41-9BD0-9438709602C2}"/>
          </ac:spMkLst>
        </pc:spChg>
        <pc:spChg chg="del mod">
          <ac:chgData name="Tobias Stadtfeld" userId="7e695269987144e5" providerId="LiveId" clId="{25D37214-F520-48AB-97A1-0833F605523D}" dt="2024-08-18T08:55:20.435" v="37" actId="478"/>
          <ac:spMkLst>
            <pc:docMk/>
            <pc:sldMk cId="4051324699" sldId="256"/>
            <ac:spMk id="199" creationId="{4BF6C821-20FF-50A8-26D2-ABB42ED0AA7C}"/>
          </ac:spMkLst>
        </pc:spChg>
        <pc:spChg chg="mod">
          <ac:chgData name="Tobias Stadtfeld" userId="7e695269987144e5" providerId="LiveId" clId="{25D37214-F520-48AB-97A1-0833F605523D}" dt="2024-09-11T06:36:57.590" v="1037" actId="1076"/>
          <ac:spMkLst>
            <pc:docMk/>
            <pc:sldMk cId="4051324699" sldId="256"/>
            <ac:spMk id="212" creationId="{41A1BE71-1689-2369-ED6F-E790CBBFAFF6}"/>
          </ac:spMkLst>
        </pc:spChg>
        <pc:cxnChg chg="mod">
          <ac:chgData name="Tobias Stadtfeld" userId="7e695269987144e5" providerId="LiveId" clId="{25D37214-F520-48AB-97A1-0833F605523D}" dt="2024-09-10T13:06:26.645" v="917" actId="1076"/>
          <ac:cxnSpMkLst>
            <pc:docMk/>
            <pc:sldMk cId="4051324699" sldId="256"/>
            <ac:cxnSpMk id="2" creationId="{D2AEBBF9-3A44-BDC5-CB87-38BD79FF6EEC}"/>
          </ac:cxnSpMkLst>
        </pc:cxnChg>
        <pc:cxnChg chg="add del mod">
          <ac:chgData name="Tobias Stadtfeld" userId="7e695269987144e5" providerId="LiveId" clId="{25D37214-F520-48AB-97A1-0833F605523D}" dt="2024-08-21T11:54:10.152" v="87" actId="478"/>
          <ac:cxnSpMkLst>
            <pc:docMk/>
            <pc:sldMk cId="4051324699" sldId="256"/>
            <ac:cxnSpMk id="19" creationId="{6F522F3C-DEC0-518A-0495-1C2E12E8C8A3}"/>
          </ac:cxnSpMkLst>
        </pc:cxnChg>
        <pc:cxnChg chg="add mod ord">
          <ac:chgData name="Tobias Stadtfeld" userId="7e695269987144e5" providerId="LiveId" clId="{25D37214-F520-48AB-97A1-0833F605523D}" dt="2024-09-10T13:06:26.645" v="917" actId="1076"/>
          <ac:cxnSpMkLst>
            <pc:docMk/>
            <pc:sldMk cId="4051324699" sldId="256"/>
            <ac:cxnSpMk id="25" creationId="{8C405B2E-05C6-BF46-C011-18F3BF51572B}"/>
          </ac:cxnSpMkLst>
        </pc:cxnChg>
        <pc:cxnChg chg="add mod ord">
          <ac:chgData name="Tobias Stadtfeld" userId="7e695269987144e5" providerId="LiveId" clId="{25D37214-F520-48AB-97A1-0833F605523D}" dt="2024-09-10T13:06:26.645" v="917" actId="1076"/>
          <ac:cxnSpMkLst>
            <pc:docMk/>
            <pc:sldMk cId="4051324699" sldId="256"/>
            <ac:cxnSpMk id="28" creationId="{E23ED28D-60BE-B28B-F713-EBE57E0A511B}"/>
          </ac:cxnSpMkLst>
        </pc:cxnChg>
        <pc:cxnChg chg="mod">
          <ac:chgData name="Tobias Stadtfeld" userId="7e695269987144e5" providerId="LiveId" clId="{25D37214-F520-48AB-97A1-0833F605523D}" dt="2024-09-10T13:06:26.645" v="917" actId="1076"/>
          <ac:cxnSpMkLst>
            <pc:docMk/>
            <pc:sldMk cId="4051324699" sldId="256"/>
            <ac:cxnSpMk id="31" creationId="{CFF81BCF-A66B-4F3F-6365-F6DF4127E48A}"/>
          </ac:cxnSpMkLst>
        </pc:cxnChg>
        <pc:cxnChg chg="mod">
          <ac:chgData name="Tobias Stadtfeld" userId="7e695269987144e5" providerId="LiveId" clId="{25D37214-F520-48AB-97A1-0833F605523D}" dt="2024-09-10T13:06:26.645" v="917" actId="1076"/>
          <ac:cxnSpMkLst>
            <pc:docMk/>
            <pc:sldMk cId="4051324699" sldId="256"/>
            <ac:cxnSpMk id="35" creationId="{38AB19D4-248B-BBFE-4FBE-56091AE2D788}"/>
          </ac:cxnSpMkLst>
        </pc:cxnChg>
        <pc:cxnChg chg="mod">
          <ac:chgData name="Tobias Stadtfeld" userId="7e695269987144e5" providerId="LiveId" clId="{25D37214-F520-48AB-97A1-0833F605523D}" dt="2024-09-10T13:08:18.136" v="951" actId="1076"/>
          <ac:cxnSpMkLst>
            <pc:docMk/>
            <pc:sldMk cId="4051324699" sldId="256"/>
            <ac:cxnSpMk id="37" creationId="{1EEC0A04-C45A-481E-E485-01FFDE0A2777}"/>
          </ac:cxnSpMkLst>
        </pc:cxnChg>
        <pc:cxnChg chg="add mod ord">
          <ac:chgData name="Tobias Stadtfeld" userId="7e695269987144e5" providerId="LiveId" clId="{25D37214-F520-48AB-97A1-0833F605523D}" dt="2024-09-10T13:09:01.312" v="955" actId="1076"/>
          <ac:cxnSpMkLst>
            <pc:docMk/>
            <pc:sldMk cId="4051324699" sldId="256"/>
            <ac:cxnSpMk id="39" creationId="{55C1ECBB-A9D4-C9B9-C475-E1C1153CE62A}"/>
          </ac:cxnSpMkLst>
        </pc:cxnChg>
        <pc:cxnChg chg="del mod">
          <ac:chgData name="Tobias Stadtfeld" userId="7e695269987144e5" providerId="LiveId" clId="{25D37214-F520-48AB-97A1-0833F605523D}" dt="2024-09-10T08:27:43.537" v="625" actId="478"/>
          <ac:cxnSpMkLst>
            <pc:docMk/>
            <pc:sldMk cId="4051324699" sldId="256"/>
            <ac:cxnSpMk id="40" creationId="{902B7935-8355-F13F-E89E-731605502F44}"/>
          </ac:cxnSpMkLst>
        </pc:cxnChg>
        <pc:cxnChg chg="mod">
          <ac:chgData name="Tobias Stadtfeld" userId="7e695269987144e5" providerId="LiveId" clId="{25D37214-F520-48AB-97A1-0833F605523D}" dt="2024-09-10T13:06:26.645" v="917" actId="1076"/>
          <ac:cxnSpMkLst>
            <pc:docMk/>
            <pc:sldMk cId="4051324699" sldId="256"/>
            <ac:cxnSpMk id="42" creationId="{7EAC5E7F-66AC-BD55-0D15-9F34586437C0}"/>
          </ac:cxnSpMkLst>
        </pc:cxnChg>
        <pc:cxnChg chg="add mod ord">
          <ac:chgData name="Tobias Stadtfeld" userId="7e695269987144e5" providerId="LiveId" clId="{25D37214-F520-48AB-97A1-0833F605523D}" dt="2024-09-10T13:06:26.645" v="917" actId="1076"/>
          <ac:cxnSpMkLst>
            <pc:docMk/>
            <pc:sldMk cId="4051324699" sldId="256"/>
            <ac:cxnSpMk id="44" creationId="{683AA594-F452-9635-403A-2EA2FB7C9E1D}"/>
          </ac:cxnSpMkLst>
        </pc:cxnChg>
        <pc:cxnChg chg="mod">
          <ac:chgData name="Tobias Stadtfeld" userId="7e695269987144e5" providerId="LiveId" clId="{25D37214-F520-48AB-97A1-0833F605523D}" dt="2024-09-10T13:06:26.645" v="917" actId="1076"/>
          <ac:cxnSpMkLst>
            <pc:docMk/>
            <pc:sldMk cId="4051324699" sldId="256"/>
            <ac:cxnSpMk id="68" creationId="{28D48124-9616-C49A-29A6-8B07FD9572C0}"/>
          </ac:cxnSpMkLst>
        </pc:cxnChg>
        <pc:cxnChg chg="mod">
          <ac:chgData name="Tobias Stadtfeld" userId="7e695269987144e5" providerId="LiveId" clId="{25D37214-F520-48AB-97A1-0833F605523D}" dt="2024-09-10T13:06:26.645" v="917" actId="1076"/>
          <ac:cxnSpMkLst>
            <pc:docMk/>
            <pc:sldMk cId="4051324699" sldId="256"/>
            <ac:cxnSpMk id="71" creationId="{BACC0B9F-BFD0-35EF-7050-920E3B4083E7}"/>
          </ac:cxnSpMkLst>
        </pc:cxnChg>
        <pc:cxnChg chg="mod">
          <ac:chgData name="Tobias Stadtfeld" userId="7e695269987144e5" providerId="LiveId" clId="{25D37214-F520-48AB-97A1-0833F605523D}" dt="2024-09-10T13:06:26.645" v="917" actId="1076"/>
          <ac:cxnSpMkLst>
            <pc:docMk/>
            <pc:sldMk cId="4051324699" sldId="256"/>
            <ac:cxnSpMk id="74" creationId="{D2A677E4-1358-06F4-FAE3-07B237B8A602}"/>
          </ac:cxnSpMkLst>
        </pc:cxnChg>
        <pc:cxnChg chg="mod">
          <ac:chgData name="Tobias Stadtfeld" userId="7e695269987144e5" providerId="LiveId" clId="{25D37214-F520-48AB-97A1-0833F605523D}" dt="2024-09-10T13:06:26.645" v="917" actId="1076"/>
          <ac:cxnSpMkLst>
            <pc:docMk/>
            <pc:sldMk cId="4051324699" sldId="256"/>
            <ac:cxnSpMk id="79" creationId="{084D308F-CF84-C858-AA24-5F297DD276E9}"/>
          </ac:cxnSpMkLst>
        </pc:cxnChg>
        <pc:cxnChg chg="add mod ord">
          <ac:chgData name="Tobias Stadtfeld" userId="7e695269987144e5" providerId="LiveId" clId="{25D37214-F520-48AB-97A1-0833F605523D}" dt="2024-09-10T13:08:42.422" v="954" actId="14100"/>
          <ac:cxnSpMkLst>
            <pc:docMk/>
            <pc:sldMk cId="4051324699" sldId="256"/>
            <ac:cxnSpMk id="86" creationId="{873436C5-C250-A224-B1E7-C736F71DC49C}"/>
          </ac:cxnSpMkLst>
        </pc:cxnChg>
        <pc:cxnChg chg="mod">
          <ac:chgData name="Tobias Stadtfeld" userId="7e695269987144e5" providerId="LiveId" clId="{25D37214-F520-48AB-97A1-0833F605523D}" dt="2024-09-10T13:06:26.645" v="917" actId="1076"/>
          <ac:cxnSpMkLst>
            <pc:docMk/>
            <pc:sldMk cId="4051324699" sldId="256"/>
            <ac:cxnSpMk id="89" creationId="{AC81DBB5-C823-E72B-9595-51352438F055}"/>
          </ac:cxnSpMkLst>
        </pc:cxnChg>
        <pc:cxnChg chg="add mod ord">
          <ac:chgData name="Tobias Stadtfeld" userId="7e695269987144e5" providerId="LiveId" clId="{25D37214-F520-48AB-97A1-0833F605523D}" dt="2024-09-10T13:08:09.172" v="950" actId="167"/>
          <ac:cxnSpMkLst>
            <pc:docMk/>
            <pc:sldMk cId="4051324699" sldId="256"/>
            <ac:cxnSpMk id="90" creationId="{A157B537-C313-8970-7495-E7F7A24D762C}"/>
          </ac:cxnSpMkLst>
        </pc:cxnChg>
        <pc:cxnChg chg="mod">
          <ac:chgData name="Tobias Stadtfeld" userId="7e695269987144e5" providerId="LiveId" clId="{25D37214-F520-48AB-97A1-0833F605523D}" dt="2024-09-10T13:06:26.645" v="917" actId="1076"/>
          <ac:cxnSpMkLst>
            <pc:docMk/>
            <pc:sldMk cId="4051324699" sldId="256"/>
            <ac:cxnSpMk id="93" creationId="{E2815D05-E77E-39D8-17F3-F54D71FD7317}"/>
          </ac:cxnSpMkLst>
        </pc:cxnChg>
        <pc:cxnChg chg="del mod">
          <ac:chgData name="Tobias Stadtfeld" userId="7e695269987144e5" providerId="LiveId" clId="{25D37214-F520-48AB-97A1-0833F605523D}" dt="2024-09-10T08:27:43.537" v="625" actId="478"/>
          <ac:cxnSpMkLst>
            <pc:docMk/>
            <pc:sldMk cId="4051324699" sldId="256"/>
            <ac:cxnSpMk id="128" creationId="{DCE46B68-BDC4-5869-906A-14E450D84912}"/>
          </ac:cxnSpMkLst>
        </pc:cxnChg>
        <pc:cxnChg chg="del mod">
          <ac:chgData name="Tobias Stadtfeld" userId="7e695269987144e5" providerId="LiveId" clId="{25D37214-F520-48AB-97A1-0833F605523D}" dt="2024-09-10T08:27:43.537" v="625" actId="478"/>
          <ac:cxnSpMkLst>
            <pc:docMk/>
            <pc:sldMk cId="4051324699" sldId="256"/>
            <ac:cxnSpMk id="132" creationId="{2CC2FCED-7717-F2BE-DB61-872DA0CD4540}"/>
          </ac:cxnSpMkLst>
        </pc:cxnChg>
        <pc:cxnChg chg="del mod">
          <ac:chgData name="Tobias Stadtfeld" userId="7e695269987144e5" providerId="LiveId" clId="{25D37214-F520-48AB-97A1-0833F605523D}" dt="2024-09-10T08:27:43.537" v="625" actId="478"/>
          <ac:cxnSpMkLst>
            <pc:docMk/>
            <pc:sldMk cId="4051324699" sldId="256"/>
            <ac:cxnSpMk id="138" creationId="{8CE5069B-0E7F-B2D3-A688-8A3D9333B0B6}"/>
          </ac:cxnSpMkLst>
        </pc:cxnChg>
        <pc:cxnChg chg="del mod">
          <ac:chgData name="Tobias Stadtfeld" userId="7e695269987144e5" providerId="LiveId" clId="{25D37214-F520-48AB-97A1-0833F605523D}" dt="2024-09-10T08:27:43.537" v="625" actId="478"/>
          <ac:cxnSpMkLst>
            <pc:docMk/>
            <pc:sldMk cId="4051324699" sldId="256"/>
            <ac:cxnSpMk id="143" creationId="{2482CCD3-36CA-C82E-FFA2-0F24037258BE}"/>
          </ac:cxnSpMkLst>
        </pc:cxnChg>
        <pc:cxnChg chg="del mod">
          <ac:chgData name="Tobias Stadtfeld" userId="7e695269987144e5" providerId="LiveId" clId="{25D37214-F520-48AB-97A1-0833F605523D}" dt="2024-09-10T08:27:43.537" v="625" actId="478"/>
          <ac:cxnSpMkLst>
            <pc:docMk/>
            <pc:sldMk cId="4051324699" sldId="256"/>
            <ac:cxnSpMk id="146" creationId="{F0BCEBEE-98AD-DD55-D740-35C107A59D6E}"/>
          </ac:cxnSpMkLst>
        </pc:cxnChg>
        <pc:cxnChg chg="del mod">
          <ac:chgData name="Tobias Stadtfeld" userId="7e695269987144e5" providerId="LiveId" clId="{25D37214-F520-48AB-97A1-0833F605523D}" dt="2024-09-10T08:27:43.537" v="625" actId="478"/>
          <ac:cxnSpMkLst>
            <pc:docMk/>
            <pc:sldMk cId="4051324699" sldId="256"/>
            <ac:cxnSpMk id="150" creationId="{8CD542A5-C2D7-912F-EE49-97E671033B92}"/>
          </ac:cxnSpMkLst>
        </pc:cxnChg>
        <pc:cxnChg chg="del mod">
          <ac:chgData name="Tobias Stadtfeld" userId="7e695269987144e5" providerId="LiveId" clId="{25D37214-F520-48AB-97A1-0833F605523D}" dt="2024-09-10T08:27:43.537" v="625" actId="478"/>
          <ac:cxnSpMkLst>
            <pc:docMk/>
            <pc:sldMk cId="4051324699" sldId="256"/>
            <ac:cxnSpMk id="153" creationId="{D59677F6-7072-3ECC-0456-EF3B35122B9F}"/>
          </ac:cxnSpMkLst>
        </pc:cxnChg>
        <pc:cxnChg chg="del mod">
          <ac:chgData name="Tobias Stadtfeld" userId="7e695269987144e5" providerId="LiveId" clId="{25D37214-F520-48AB-97A1-0833F605523D}" dt="2024-09-10T08:27:43.537" v="625" actId="478"/>
          <ac:cxnSpMkLst>
            <pc:docMk/>
            <pc:sldMk cId="4051324699" sldId="256"/>
            <ac:cxnSpMk id="171" creationId="{A2BFE3D9-C8FC-0D57-12E6-37F8CECABE06}"/>
          </ac:cxnSpMkLst>
        </pc:cxnChg>
        <pc:cxnChg chg="mod">
          <ac:chgData name="Tobias Stadtfeld" userId="7e695269987144e5" providerId="LiveId" clId="{25D37214-F520-48AB-97A1-0833F605523D}" dt="2024-09-10T13:06:26.645" v="917" actId="1076"/>
          <ac:cxnSpMkLst>
            <pc:docMk/>
            <pc:sldMk cId="4051324699" sldId="256"/>
            <ac:cxnSpMk id="180" creationId="{1B99BF3E-B4F6-DA88-6868-EC14477634DB}"/>
          </ac:cxnSpMkLst>
        </pc:cxnChg>
        <pc:cxnChg chg="mod">
          <ac:chgData name="Tobias Stadtfeld" userId="7e695269987144e5" providerId="LiveId" clId="{25D37214-F520-48AB-97A1-0833F605523D}" dt="2024-09-11T06:37:28.066" v="1043" actId="14100"/>
          <ac:cxnSpMkLst>
            <pc:docMk/>
            <pc:sldMk cId="4051324699" sldId="256"/>
            <ac:cxnSpMk id="190" creationId="{2AB01484-D637-1135-0EBD-FDAB41D3EAD5}"/>
          </ac:cxnSpMkLst>
        </pc:cxnChg>
        <pc:cxnChg chg="mod">
          <ac:chgData name="Tobias Stadtfeld" userId="7e695269987144e5" providerId="LiveId" clId="{25D37214-F520-48AB-97A1-0833F605523D}" dt="2024-09-10T13:06:26.645" v="917" actId="1076"/>
          <ac:cxnSpMkLst>
            <pc:docMk/>
            <pc:sldMk cId="4051324699" sldId="256"/>
            <ac:cxnSpMk id="200" creationId="{9AF60CB8-7C22-FF36-004F-5E535F082B45}"/>
          </ac:cxnSpMkLst>
        </pc:cxnChg>
        <pc:cxnChg chg="mod">
          <ac:chgData name="Tobias Stadtfeld" userId="7e695269987144e5" providerId="LiveId" clId="{25D37214-F520-48AB-97A1-0833F605523D}" dt="2024-09-10T13:06:26.645" v="917" actId="1076"/>
          <ac:cxnSpMkLst>
            <pc:docMk/>
            <pc:sldMk cId="4051324699" sldId="256"/>
            <ac:cxnSpMk id="203" creationId="{9C7C52E6-42FD-4411-5779-41A8FFDF6CBA}"/>
          </ac:cxnSpMkLst>
        </pc:cxnChg>
        <pc:cxnChg chg="mod">
          <ac:chgData name="Tobias Stadtfeld" userId="7e695269987144e5" providerId="LiveId" clId="{25D37214-F520-48AB-97A1-0833F605523D}" dt="2024-09-11T06:36:57.590" v="1037" actId="1076"/>
          <ac:cxnSpMkLst>
            <pc:docMk/>
            <pc:sldMk cId="4051324699" sldId="256"/>
            <ac:cxnSpMk id="213" creationId="{82A03EF6-833D-CCF2-9D49-3D7F0BD449B5}"/>
          </ac:cxnSpMkLst>
        </pc:cxnChg>
        <pc:cxnChg chg="mod">
          <ac:chgData name="Tobias Stadtfeld" userId="7e695269987144e5" providerId="LiveId" clId="{25D37214-F520-48AB-97A1-0833F605523D}" dt="2024-09-11T06:36:57.590" v="1037" actId="1076"/>
          <ac:cxnSpMkLst>
            <pc:docMk/>
            <pc:sldMk cId="4051324699" sldId="256"/>
            <ac:cxnSpMk id="216" creationId="{DE7FE567-4443-07F4-E022-7772AD9B278A}"/>
          </ac:cxnSpMkLst>
        </pc:cxnChg>
      </pc:sldChg>
      <pc:sldMasterChg chg="modSp modSldLayout">
        <pc:chgData name="Tobias Stadtfeld" userId="7e695269987144e5" providerId="LiveId" clId="{25D37214-F520-48AB-97A1-0833F605523D}" dt="2024-08-18T08:53:37.850" v="35"/>
        <pc:sldMasterMkLst>
          <pc:docMk/>
          <pc:sldMasterMk cId="721309602" sldId="2147483660"/>
        </pc:sldMasterMkLst>
        <pc:spChg chg="mod">
          <ac:chgData name="Tobias Stadtfeld" userId="7e695269987144e5" providerId="LiveId" clId="{25D37214-F520-48AB-97A1-0833F605523D}" dt="2024-08-18T08:53:37.850" v="35"/>
          <ac:spMkLst>
            <pc:docMk/>
            <pc:sldMasterMk cId="721309602" sldId="2147483660"/>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ac:spMk id="3" creationId="{00000000-0000-0000-0000-000000000000}"/>
          </ac:spMkLst>
        </pc:spChg>
        <pc:spChg chg="mod">
          <ac:chgData name="Tobias Stadtfeld" userId="7e695269987144e5" providerId="LiveId" clId="{25D37214-F520-48AB-97A1-0833F605523D}" dt="2024-08-18T08:53:37.850" v="35"/>
          <ac:spMkLst>
            <pc:docMk/>
            <pc:sldMasterMk cId="721309602" sldId="2147483660"/>
            <ac:spMk id="4" creationId="{00000000-0000-0000-0000-000000000000}"/>
          </ac:spMkLst>
        </pc:spChg>
        <pc:spChg chg="mod">
          <ac:chgData name="Tobias Stadtfeld" userId="7e695269987144e5" providerId="LiveId" clId="{25D37214-F520-48AB-97A1-0833F605523D}" dt="2024-08-18T08:53:37.850" v="35"/>
          <ac:spMkLst>
            <pc:docMk/>
            <pc:sldMasterMk cId="721309602" sldId="2147483660"/>
            <ac:spMk id="5" creationId="{00000000-0000-0000-0000-000000000000}"/>
          </ac:spMkLst>
        </pc:spChg>
        <pc:spChg chg="mod">
          <ac:chgData name="Tobias Stadtfeld" userId="7e695269987144e5" providerId="LiveId" clId="{25D37214-F520-48AB-97A1-0833F605523D}" dt="2024-08-18T08:53:37.850" v="35"/>
          <ac:spMkLst>
            <pc:docMk/>
            <pc:sldMasterMk cId="721309602" sldId="2147483660"/>
            <ac:spMk id="6" creationId="{00000000-0000-0000-0000-000000000000}"/>
          </ac:spMkLst>
        </pc:spChg>
        <pc:sldLayoutChg chg="modSp">
          <pc:chgData name="Tobias Stadtfeld" userId="7e695269987144e5" providerId="LiveId" clId="{25D37214-F520-48AB-97A1-0833F605523D}" dt="2024-08-18T08:53:37.850" v="35"/>
          <pc:sldLayoutMkLst>
            <pc:docMk/>
            <pc:sldMasterMk cId="721309602" sldId="2147483660"/>
            <pc:sldLayoutMk cId="3333310153" sldId="2147483661"/>
          </pc:sldLayoutMkLst>
          <pc:spChg chg="mod">
            <ac:chgData name="Tobias Stadtfeld" userId="7e695269987144e5" providerId="LiveId" clId="{25D37214-F520-48AB-97A1-0833F605523D}" dt="2024-08-18T08:53:37.850" v="35"/>
            <ac:spMkLst>
              <pc:docMk/>
              <pc:sldMasterMk cId="721309602" sldId="2147483660"/>
              <pc:sldLayoutMk cId="3333310153" sldId="2147483661"/>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3333310153" sldId="2147483661"/>
              <ac:spMk id="3"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1292306188" sldId="2147483663"/>
          </pc:sldLayoutMkLst>
          <pc:spChg chg="mod">
            <ac:chgData name="Tobias Stadtfeld" userId="7e695269987144e5" providerId="LiveId" clId="{25D37214-F520-48AB-97A1-0833F605523D}" dt="2024-08-18T08:53:37.850" v="35"/>
            <ac:spMkLst>
              <pc:docMk/>
              <pc:sldMasterMk cId="721309602" sldId="2147483660"/>
              <pc:sldLayoutMk cId="1292306188" sldId="2147483663"/>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1292306188" sldId="2147483663"/>
              <ac:spMk id="3"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2437540337" sldId="2147483664"/>
          </pc:sldLayoutMkLst>
          <pc:spChg chg="mod">
            <ac:chgData name="Tobias Stadtfeld" userId="7e695269987144e5" providerId="LiveId" clId="{25D37214-F520-48AB-97A1-0833F605523D}" dt="2024-08-18T08:53:37.850" v="35"/>
            <ac:spMkLst>
              <pc:docMk/>
              <pc:sldMasterMk cId="721309602" sldId="2147483660"/>
              <pc:sldLayoutMk cId="2437540337" sldId="2147483664"/>
              <ac:spMk id="3"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2437540337" sldId="2147483664"/>
              <ac:spMk id="4"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3463062774" sldId="2147483665"/>
          </pc:sldLayoutMkLst>
          <pc:spChg chg="mod">
            <ac:chgData name="Tobias Stadtfeld" userId="7e695269987144e5" providerId="LiveId" clId="{25D37214-F520-48AB-97A1-0833F605523D}" dt="2024-08-18T08:53:37.850" v="35"/>
            <ac:spMkLst>
              <pc:docMk/>
              <pc:sldMasterMk cId="721309602" sldId="2147483660"/>
              <pc:sldLayoutMk cId="3463062774" sldId="2147483665"/>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3463062774" sldId="2147483665"/>
              <ac:spMk id="3"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3463062774" sldId="2147483665"/>
              <ac:spMk id="4"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3463062774" sldId="2147483665"/>
              <ac:spMk id="5"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3463062774" sldId="2147483665"/>
              <ac:spMk id="6"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1666402397" sldId="2147483668"/>
          </pc:sldLayoutMkLst>
          <pc:spChg chg="mod">
            <ac:chgData name="Tobias Stadtfeld" userId="7e695269987144e5" providerId="LiveId" clId="{25D37214-F520-48AB-97A1-0833F605523D}" dt="2024-08-18T08:53:37.850" v="35"/>
            <ac:spMkLst>
              <pc:docMk/>
              <pc:sldMasterMk cId="721309602" sldId="2147483660"/>
              <pc:sldLayoutMk cId="1666402397" sldId="2147483668"/>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1666402397" sldId="2147483668"/>
              <ac:spMk id="3"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1666402397" sldId="2147483668"/>
              <ac:spMk id="4"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4003388982" sldId="2147483669"/>
          </pc:sldLayoutMkLst>
          <pc:spChg chg="mod">
            <ac:chgData name="Tobias Stadtfeld" userId="7e695269987144e5" providerId="LiveId" clId="{25D37214-F520-48AB-97A1-0833F605523D}" dt="2024-08-18T08:53:37.850" v="35"/>
            <ac:spMkLst>
              <pc:docMk/>
              <pc:sldMasterMk cId="721309602" sldId="2147483660"/>
              <pc:sldLayoutMk cId="4003388982" sldId="2147483669"/>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4003388982" sldId="2147483669"/>
              <ac:spMk id="3"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4003388982" sldId="2147483669"/>
              <ac:spMk id="4" creationId="{00000000-0000-0000-0000-000000000000}"/>
            </ac:spMkLst>
          </pc:spChg>
        </pc:sldLayoutChg>
        <pc:sldLayoutChg chg="modSp">
          <pc:chgData name="Tobias Stadtfeld" userId="7e695269987144e5" providerId="LiveId" clId="{25D37214-F520-48AB-97A1-0833F605523D}" dt="2024-08-18T08:53:37.850" v="35"/>
          <pc:sldLayoutMkLst>
            <pc:docMk/>
            <pc:sldMasterMk cId="721309602" sldId="2147483660"/>
            <pc:sldLayoutMk cId="2782855372" sldId="2147483671"/>
          </pc:sldLayoutMkLst>
          <pc:spChg chg="mod">
            <ac:chgData name="Tobias Stadtfeld" userId="7e695269987144e5" providerId="LiveId" clId="{25D37214-F520-48AB-97A1-0833F605523D}" dt="2024-08-18T08:53:37.850" v="35"/>
            <ac:spMkLst>
              <pc:docMk/>
              <pc:sldMasterMk cId="721309602" sldId="2147483660"/>
              <pc:sldLayoutMk cId="2782855372" sldId="2147483671"/>
              <ac:spMk id="2" creationId="{00000000-0000-0000-0000-000000000000}"/>
            </ac:spMkLst>
          </pc:spChg>
          <pc:spChg chg="mod">
            <ac:chgData name="Tobias Stadtfeld" userId="7e695269987144e5" providerId="LiveId" clId="{25D37214-F520-48AB-97A1-0833F605523D}" dt="2024-08-18T08:53:37.850" v="35"/>
            <ac:spMkLst>
              <pc:docMk/>
              <pc:sldMasterMk cId="721309602" sldId="2147483660"/>
              <pc:sldLayoutMk cId="2782855372" sldId="2147483671"/>
              <ac:spMk id="3" creationId="{00000000-0000-0000-0000-000000000000}"/>
            </ac:spMkLst>
          </pc:spChg>
        </pc:sldLayoutChg>
      </pc:sldMasterChg>
    </pc:docChg>
  </pc:docChgLst>
</pc:chgInfo>
</file>

<file path=ppt/comments/modernComment_100_F17A4F1B.xml><?xml version="1.0" encoding="utf-8"?>
<p188:cmLst xmlns:a="http://schemas.openxmlformats.org/drawingml/2006/main" xmlns:r="http://schemas.openxmlformats.org/officeDocument/2006/relationships" xmlns:p188="http://schemas.microsoft.com/office/powerpoint/2018/8/main">
  <p188:cm id="{62459C17-40BA-483F-A2DE-0BD95E957EBA}" authorId="{7F5901E4-A168-6151-36A2-F427D704BBEE}" created="2024-08-16T07:23:31.820">
    <ac:deMkLst xmlns:ac="http://schemas.microsoft.com/office/drawing/2013/main/command">
      <pc:docMk xmlns:pc="http://schemas.microsoft.com/office/powerpoint/2013/main/command"/>
      <pc:sldMk xmlns:pc="http://schemas.microsoft.com/office/powerpoint/2013/main/command" cId="4051324699" sldId="256"/>
      <ac:spMk id="14" creationId="{14DBAE17-62E3-7CFF-8774-C6F7C93E04EB}"/>
    </ac:deMkLst>
    <p188:txBody>
      <a:bodyPr/>
      <a:lstStyle/>
      <a:p>
        <a:r>
          <a:rPr lang="de-DE"/>
          <a:t>Präfrontaler Cortex:
Ist der Arbeitsspeicher und das logische Rechenzentrum.
Begrenzte geteilte Ressource.
Ist eine Batterie, die sich wieder auflädt aber nicht allem gleichzeitig zur Verfügung stehen kann.
</a:t>
        </a:r>
      </a:p>
    </p188:txBody>
  </p188:cm>
  <p188:cm id="{2CC04F3A-35BE-4370-9D49-E7BC47837C51}" authorId="{7F5901E4-A168-6151-36A2-F427D704BBEE}" created="2024-08-16T07:28:49.390">
    <ac:deMkLst xmlns:ac="http://schemas.microsoft.com/office/drawing/2013/main/command">
      <pc:docMk xmlns:pc="http://schemas.microsoft.com/office/powerpoint/2013/main/command"/>
      <pc:sldMk xmlns:pc="http://schemas.microsoft.com/office/powerpoint/2013/main/command" cId="4051324699" sldId="256"/>
      <ac:spMk id="5" creationId="{12A4EA53-9C61-4069-F5D5-7BD2F11E43C2}"/>
    </ac:deMkLst>
    <p188:txBody>
      <a:bodyPr/>
      <a:lstStyle/>
      <a:p>
        <a:r>
          <a:rPr lang="de-DE"/>
          <a:t>Unterbewusstsein:
Sie heißt Lisa</a:t>
        </a:r>
      </a:p>
    </p188:txBody>
  </p188:cm>
  <p188:cm id="{B4C93A62-F6DA-4B6B-B81B-695A286D58EE}" authorId="{7F5901E4-A168-6151-36A2-F427D704BBEE}" created="2024-08-16T14:49:20.110">
    <pc:sldMkLst xmlns:pc="http://schemas.microsoft.com/office/powerpoint/2013/main/command">
      <pc:docMk/>
      <pc:sldMk cId="4051324699" sldId="256"/>
    </pc:sldMkLst>
    <p188:txBody>
      <a:bodyPr/>
      <a:lstStyle/>
      <a:p>
        <a:r>
          <a:rPr lang="de-DE"/>
          <a:t>Der Fokus kann wandern. Je nachdem in welchem Charakter du gerade bist, verschiebt sich der Fokus! 
Das ist "Tobias". Du als erlebender deiner Existenz. 
Manchmal kannst du mehr vom Unterbewussten mit bekommen, manchmal weniger. Die Fähigkeit zwischen den Anteilen in dir zu Wandern ist dein Ziel auf lange Sicht!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699983" y="5891631"/>
            <a:ext cx="30599779" cy="12533242"/>
          </a:xfrm>
        </p:spPr>
        <p:txBody>
          <a:bodyPr anchor="b"/>
          <a:lstStyle>
            <a:lvl1pPr algn="ctr">
              <a:defRPr sz="23617"/>
            </a:lvl1pPr>
          </a:lstStyle>
          <a:p>
            <a:r>
              <a:rPr lang="de-DE"/>
              <a:t>Mastertitelformat bearbeiten</a:t>
            </a:r>
            <a:endParaRPr lang="en-US" dirty="0"/>
          </a:p>
        </p:txBody>
      </p:sp>
      <p:sp>
        <p:nvSpPr>
          <p:cNvPr id="3" name="Subtitle 2"/>
          <p:cNvSpPr>
            <a:spLocks noGrp="1"/>
          </p:cNvSpPr>
          <p:nvPr>
            <p:ph type="subTitle" idx="1"/>
          </p:nvPr>
        </p:nvSpPr>
        <p:spPr>
          <a:xfrm>
            <a:off x="4499971" y="18908202"/>
            <a:ext cx="26999802" cy="8691604"/>
          </a:xfrm>
        </p:spPr>
        <p:txBody>
          <a:bodyPr/>
          <a:lstStyle>
            <a:lvl1pPr marL="0" indent="0" algn="ctr">
              <a:buNone/>
              <a:defRPr sz="9445"/>
            </a:lvl1pPr>
            <a:lvl2pPr marL="1799759" indent="0" algn="ctr">
              <a:buNone/>
              <a:defRPr sz="7872"/>
            </a:lvl2pPr>
            <a:lvl3pPr marL="3599525" indent="0" algn="ctr">
              <a:buNone/>
              <a:defRPr sz="7086"/>
            </a:lvl3pPr>
            <a:lvl4pPr marL="5399285" indent="0" algn="ctr">
              <a:buNone/>
              <a:defRPr sz="6299"/>
            </a:lvl4pPr>
            <a:lvl5pPr marL="7199051" indent="0" algn="ctr">
              <a:buNone/>
              <a:defRPr sz="6299"/>
            </a:lvl5pPr>
            <a:lvl6pPr marL="8998810" indent="0" algn="ctr">
              <a:buNone/>
              <a:defRPr sz="6299"/>
            </a:lvl6pPr>
            <a:lvl7pPr marL="10798576" indent="0" algn="ctr">
              <a:buNone/>
              <a:defRPr sz="6299"/>
            </a:lvl7pPr>
            <a:lvl8pPr marL="12598335" indent="0" algn="ctr">
              <a:buNone/>
              <a:defRPr sz="6299"/>
            </a:lvl8pPr>
            <a:lvl9pPr marL="14398101" indent="0" algn="ctr">
              <a:buNone/>
              <a:defRPr sz="629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2C24809-5504-427C-A6BE-F1F0EB756B3E}" type="datetimeFigureOut">
              <a:rPr lang="de-DE" smtClean="0"/>
              <a:t>22.11.2024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333331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C24809-5504-427C-A6BE-F1F0EB756B3E}" type="datetimeFigureOut">
              <a:rPr lang="de-DE" smtClean="0"/>
              <a:t>22.11.2024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404619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5" y="1916653"/>
            <a:ext cx="7762447" cy="305081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474989" y="1916653"/>
            <a:ext cx="22837332" cy="305081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C24809-5504-427C-A6BE-F1F0EB756B3E}" type="datetimeFigureOut">
              <a:rPr lang="de-DE" smtClean="0"/>
              <a:t>22.11.2024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27828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C24809-5504-427C-A6BE-F1F0EB756B3E}" type="datetimeFigureOut">
              <a:rPr lang="de-DE" smtClean="0"/>
              <a:t>22.11.2024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283754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456235" y="8974946"/>
            <a:ext cx="31049773" cy="14974886"/>
          </a:xfrm>
        </p:spPr>
        <p:txBody>
          <a:bodyPr anchor="b"/>
          <a:lstStyle>
            <a:lvl1pPr>
              <a:defRPr sz="23617"/>
            </a:lvl1pPr>
          </a:lstStyle>
          <a:p>
            <a:r>
              <a:rPr lang="de-DE"/>
              <a:t>Mastertitelformat bearbeiten</a:t>
            </a:r>
            <a:endParaRPr lang="en-US" dirty="0"/>
          </a:p>
        </p:txBody>
      </p:sp>
      <p:sp>
        <p:nvSpPr>
          <p:cNvPr id="3" name="Text Placeholder 2"/>
          <p:cNvSpPr>
            <a:spLocks noGrp="1"/>
          </p:cNvSpPr>
          <p:nvPr>
            <p:ph type="body" idx="1"/>
          </p:nvPr>
        </p:nvSpPr>
        <p:spPr>
          <a:xfrm>
            <a:off x="2456235" y="24091503"/>
            <a:ext cx="31049773" cy="7874938"/>
          </a:xfrm>
        </p:spPr>
        <p:txBody>
          <a:bodyPr/>
          <a:lstStyle>
            <a:lvl1pPr marL="0" indent="0">
              <a:buNone/>
              <a:defRPr sz="9445">
                <a:solidFill>
                  <a:schemeClr val="tx1">
                    <a:tint val="82000"/>
                  </a:schemeClr>
                </a:solidFill>
              </a:defRPr>
            </a:lvl1pPr>
            <a:lvl2pPr marL="1799759" indent="0">
              <a:buNone/>
              <a:defRPr sz="7872">
                <a:solidFill>
                  <a:schemeClr val="tx1">
                    <a:tint val="82000"/>
                  </a:schemeClr>
                </a:solidFill>
              </a:defRPr>
            </a:lvl2pPr>
            <a:lvl3pPr marL="3599525" indent="0">
              <a:buNone/>
              <a:defRPr sz="7086">
                <a:solidFill>
                  <a:schemeClr val="tx1">
                    <a:tint val="82000"/>
                  </a:schemeClr>
                </a:solidFill>
              </a:defRPr>
            </a:lvl3pPr>
            <a:lvl4pPr marL="5399285" indent="0">
              <a:buNone/>
              <a:defRPr sz="6299">
                <a:solidFill>
                  <a:schemeClr val="tx1">
                    <a:tint val="82000"/>
                  </a:schemeClr>
                </a:solidFill>
              </a:defRPr>
            </a:lvl4pPr>
            <a:lvl5pPr marL="7199051" indent="0">
              <a:buNone/>
              <a:defRPr sz="6299">
                <a:solidFill>
                  <a:schemeClr val="tx1">
                    <a:tint val="82000"/>
                  </a:schemeClr>
                </a:solidFill>
              </a:defRPr>
            </a:lvl5pPr>
            <a:lvl6pPr marL="8998810" indent="0">
              <a:buNone/>
              <a:defRPr sz="6299">
                <a:solidFill>
                  <a:schemeClr val="tx1">
                    <a:tint val="82000"/>
                  </a:schemeClr>
                </a:solidFill>
              </a:defRPr>
            </a:lvl6pPr>
            <a:lvl7pPr marL="10798576" indent="0">
              <a:buNone/>
              <a:defRPr sz="6299">
                <a:solidFill>
                  <a:schemeClr val="tx1">
                    <a:tint val="82000"/>
                  </a:schemeClr>
                </a:solidFill>
              </a:defRPr>
            </a:lvl7pPr>
            <a:lvl8pPr marL="12598335" indent="0">
              <a:buNone/>
              <a:defRPr sz="6299">
                <a:solidFill>
                  <a:schemeClr val="tx1">
                    <a:tint val="82000"/>
                  </a:schemeClr>
                </a:solidFill>
              </a:defRPr>
            </a:lvl8pPr>
            <a:lvl9pPr marL="14398101" indent="0">
              <a:buNone/>
              <a:defRPr sz="6299">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2C24809-5504-427C-A6BE-F1F0EB756B3E}" type="datetimeFigureOut">
              <a:rPr lang="de-DE" smtClean="0"/>
              <a:t>22.11.2024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129230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474983" y="9583269"/>
            <a:ext cx="15299889" cy="2284150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8224873" y="9583269"/>
            <a:ext cx="15299889" cy="2284150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2C24809-5504-427C-A6BE-F1F0EB756B3E}" type="datetimeFigureOut">
              <a:rPr lang="de-DE" smtClean="0"/>
              <a:t>22.11.2024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24375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479672" y="1916663"/>
            <a:ext cx="31049773" cy="6958286"/>
          </a:xfrm>
        </p:spPr>
        <p:txBody>
          <a:bodyPr/>
          <a:lstStyle/>
          <a:p>
            <a:r>
              <a:rPr lang="de-DE"/>
              <a:t>Mastertitelformat bearbeiten</a:t>
            </a:r>
            <a:endParaRPr lang="en-US" dirty="0"/>
          </a:p>
        </p:txBody>
      </p:sp>
      <p:sp>
        <p:nvSpPr>
          <p:cNvPr id="3" name="Text Placeholder 2"/>
          <p:cNvSpPr>
            <a:spLocks noGrp="1"/>
          </p:cNvSpPr>
          <p:nvPr>
            <p:ph type="body" idx="1"/>
          </p:nvPr>
        </p:nvSpPr>
        <p:spPr>
          <a:xfrm>
            <a:off x="2479679" y="8824943"/>
            <a:ext cx="15229572" cy="4324968"/>
          </a:xfrm>
        </p:spPr>
        <p:txBody>
          <a:bodyPr anchor="b"/>
          <a:lstStyle>
            <a:lvl1pPr marL="0" indent="0">
              <a:buNone/>
              <a:defRPr sz="9445" b="1"/>
            </a:lvl1pPr>
            <a:lvl2pPr marL="1799759" indent="0">
              <a:buNone/>
              <a:defRPr sz="7872" b="1"/>
            </a:lvl2pPr>
            <a:lvl3pPr marL="3599525" indent="0">
              <a:buNone/>
              <a:defRPr sz="7086" b="1"/>
            </a:lvl3pPr>
            <a:lvl4pPr marL="5399285" indent="0">
              <a:buNone/>
              <a:defRPr sz="6299" b="1"/>
            </a:lvl4pPr>
            <a:lvl5pPr marL="7199051" indent="0">
              <a:buNone/>
              <a:defRPr sz="6299" b="1"/>
            </a:lvl5pPr>
            <a:lvl6pPr marL="8998810" indent="0">
              <a:buNone/>
              <a:defRPr sz="6299" b="1"/>
            </a:lvl6pPr>
            <a:lvl7pPr marL="10798576" indent="0">
              <a:buNone/>
              <a:defRPr sz="6299" b="1"/>
            </a:lvl7pPr>
            <a:lvl8pPr marL="12598335" indent="0">
              <a:buNone/>
              <a:defRPr sz="6299" b="1"/>
            </a:lvl8pPr>
            <a:lvl9pPr marL="14398101" indent="0">
              <a:buNone/>
              <a:defRPr sz="6299" b="1"/>
            </a:lvl9pPr>
          </a:lstStyle>
          <a:p>
            <a:pPr lvl="0"/>
            <a:r>
              <a:rPr lang="de-DE"/>
              <a:t>Mastertextformat bearbeiten</a:t>
            </a:r>
          </a:p>
        </p:txBody>
      </p:sp>
      <p:sp>
        <p:nvSpPr>
          <p:cNvPr id="4" name="Content Placeholder 3"/>
          <p:cNvSpPr>
            <a:spLocks noGrp="1"/>
          </p:cNvSpPr>
          <p:nvPr>
            <p:ph sz="half" idx="2"/>
          </p:nvPr>
        </p:nvSpPr>
        <p:spPr>
          <a:xfrm>
            <a:off x="2479679" y="13149911"/>
            <a:ext cx="15229572" cy="1934152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8224869" y="8824943"/>
            <a:ext cx="15304576" cy="4324968"/>
          </a:xfrm>
        </p:spPr>
        <p:txBody>
          <a:bodyPr anchor="b"/>
          <a:lstStyle>
            <a:lvl1pPr marL="0" indent="0">
              <a:buNone/>
              <a:defRPr sz="9445" b="1"/>
            </a:lvl1pPr>
            <a:lvl2pPr marL="1799759" indent="0">
              <a:buNone/>
              <a:defRPr sz="7872" b="1"/>
            </a:lvl2pPr>
            <a:lvl3pPr marL="3599525" indent="0">
              <a:buNone/>
              <a:defRPr sz="7086" b="1"/>
            </a:lvl3pPr>
            <a:lvl4pPr marL="5399285" indent="0">
              <a:buNone/>
              <a:defRPr sz="6299" b="1"/>
            </a:lvl4pPr>
            <a:lvl5pPr marL="7199051" indent="0">
              <a:buNone/>
              <a:defRPr sz="6299" b="1"/>
            </a:lvl5pPr>
            <a:lvl6pPr marL="8998810" indent="0">
              <a:buNone/>
              <a:defRPr sz="6299" b="1"/>
            </a:lvl6pPr>
            <a:lvl7pPr marL="10798576" indent="0">
              <a:buNone/>
              <a:defRPr sz="6299" b="1"/>
            </a:lvl7pPr>
            <a:lvl8pPr marL="12598335" indent="0">
              <a:buNone/>
              <a:defRPr sz="6299" b="1"/>
            </a:lvl8pPr>
            <a:lvl9pPr marL="14398101" indent="0">
              <a:buNone/>
              <a:defRPr sz="6299" b="1"/>
            </a:lvl9pPr>
          </a:lstStyle>
          <a:p>
            <a:pPr lvl="0"/>
            <a:r>
              <a:rPr lang="de-DE"/>
              <a:t>Mastertextformat bearbeiten</a:t>
            </a:r>
          </a:p>
        </p:txBody>
      </p:sp>
      <p:sp>
        <p:nvSpPr>
          <p:cNvPr id="6" name="Content Placeholder 5"/>
          <p:cNvSpPr>
            <a:spLocks noGrp="1"/>
          </p:cNvSpPr>
          <p:nvPr>
            <p:ph sz="quarter" idx="4"/>
          </p:nvPr>
        </p:nvSpPr>
        <p:spPr>
          <a:xfrm>
            <a:off x="18224869" y="13149911"/>
            <a:ext cx="15304576" cy="1934152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2C24809-5504-427C-A6BE-F1F0EB756B3E}" type="datetimeFigureOut">
              <a:rPr lang="de-DE" smtClean="0"/>
              <a:t>22.11.2024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346306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2C24809-5504-427C-A6BE-F1F0EB756B3E}" type="datetimeFigureOut">
              <a:rPr lang="de-DE" smtClean="0"/>
              <a:t>22.11.2024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50533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24809-5504-427C-A6BE-F1F0EB756B3E}" type="datetimeFigureOut">
              <a:rPr lang="de-DE" smtClean="0"/>
              <a:t>22.11.2024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390743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479672" y="2399983"/>
            <a:ext cx="11610851" cy="8399942"/>
          </a:xfrm>
        </p:spPr>
        <p:txBody>
          <a:bodyPr anchor="b"/>
          <a:lstStyle>
            <a:lvl1pPr>
              <a:defRPr sz="12598"/>
            </a:lvl1pPr>
          </a:lstStyle>
          <a:p>
            <a:r>
              <a:rPr lang="de-DE"/>
              <a:t>Mastertitelformat bearbeiten</a:t>
            </a:r>
            <a:endParaRPr lang="en-US" dirty="0"/>
          </a:p>
        </p:txBody>
      </p:sp>
      <p:sp>
        <p:nvSpPr>
          <p:cNvPr id="3" name="Content Placeholder 2"/>
          <p:cNvSpPr>
            <a:spLocks noGrp="1"/>
          </p:cNvSpPr>
          <p:nvPr>
            <p:ph idx="1"/>
          </p:nvPr>
        </p:nvSpPr>
        <p:spPr>
          <a:xfrm>
            <a:off x="15304576" y="5183301"/>
            <a:ext cx="18224869" cy="25583149"/>
          </a:xfrm>
        </p:spPr>
        <p:txBody>
          <a:bodyPr/>
          <a:lstStyle>
            <a:lvl1pPr>
              <a:defRPr sz="12598"/>
            </a:lvl1pPr>
            <a:lvl2pPr>
              <a:defRPr sz="11025"/>
            </a:lvl2pPr>
            <a:lvl3pPr>
              <a:defRPr sz="9445"/>
            </a:lvl3pPr>
            <a:lvl4pPr>
              <a:defRPr sz="7872"/>
            </a:lvl4pPr>
            <a:lvl5pPr>
              <a:defRPr sz="7872"/>
            </a:lvl5pPr>
            <a:lvl6pPr>
              <a:defRPr sz="7872"/>
            </a:lvl6pPr>
            <a:lvl7pPr>
              <a:defRPr sz="7872"/>
            </a:lvl7pPr>
            <a:lvl8pPr>
              <a:defRPr sz="7872"/>
            </a:lvl8pPr>
            <a:lvl9pPr>
              <a:defRPr sz="787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479672" y="10799928"/>
            <a:ext cx="11610851" cy="20008187"/>
          </a:xfrm>
        </p:spPr>
        <p:txBody>
          <a:bodyPr/>
          <a:lstStyle>
            <a:lvl1pPr marL="0" indent="0">
              <a:buNone/>
              <a:defRPr sz="6299"/>
            </a:lvl1pPr>
            <a:lvl2pPr marL="1799759" indent="0">
              <a:buNone/>
              <a:defRPr sz="5513"/>
            </a:lvl2pPr>
            <a:lvl3pPr marL="3599525" indent="0">
              <a:buNone/>
              <a:defRPr sz="4726"/>
            </a:lvl3pPr>
            <a:lvl4pPr marL="5399285" indent="0">
              <a:buNone/>
              <a:defRPr sz="3939"/>
            </a:lvl4pPr>
            <a:lvl5pPr marL="7199051" indent="0">
              <a:buNone/>
              <a:defRPr sz="3939"/>
            </a:lvl5pPr>
            <a:lvl6pPr marL="8998810" indent="0">
              <a:buNone/>
              <a:defRPr sz="3939"/>
            </a:lvl6pPr>
            <a:lvl7pPr marL="10798576" indent="0">
              <a:buNone/>
              <a:defRPr sz="3939"/>
            </a:lvl7pPr>
            <a:lvl8pPr marL="12598335" indent="0">
              <a:buNone/>
              <a:defRPr sz="3939"/>
            </a:lvl8pPr>
            <a:lvl9pPr marL="14398101" indent="0">
              <a:buNone/>
              <a:defRPr sz="3939"/>
            </a:lvl9pPr>
          </a:lstStyle>
          <a:p>
            <a:pPr lvl="0"/>
            <a:r>
              <a:rPr lang="de-DE"/>
              <a:t>Mastertextformat bearbeiten</a:t>
            </a:r>
          </a:p>
        </p:txBody>
      </p:sp>
      <p:sp>
        <p:nvSpPr>
          <p:cNvPr id="5" name="Date Placeholder 4"/>
          <p:cNvSpPr>
            <a:spLocks noGrp="1"/>
          </p:cNvSpPr>
          <p:nvPr>
            <p:ph type="dt" sz="half" idx="10"/>
          </p:nvPr>
        </p:nvSpPr>
        <p:spPr/>
        <p:txBody>
          <a:bodyPr/>
          <a:lstStyle/>
          <a:p>
            <a:fld id="{D2C24809-5504-427C-A6BE-F1F0EB756B3E}" type="datetimeFigureOut">
              <a:rPr lang="de-DE" smtClean="0"/>
              <a:t>22.11.2024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166640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479672" y="2399983"/>
            <a:ext cx="11610851" cy="8399942"/>
          </a:xfrm>
        </p:spPr>
        <p:txBody>
          <a:bodyPr anchor="b"/>
          <a:lstStyle>
            <a:lvl1pPr>
              <a:defRPr sz="12598"/>
            </a:lvl1pPr>
          </a:lstStyle>
          <a:p>
            <a:r>
              <a:rPr lang="de-DE"/>
              <a:t>Mastertitelformat bearbeiten</a:t>
            </a:r>
            <a:endParaRPr lang="en-US" dirty="0"/>
          </a:p>
        </p:txBody>
      </p:sp>
      <p:sp>
        <p:nvSpPr>
          <p:cNvPr id="3" name="Picture Placeholder 2"/>
          <p:cNvSpPr>
            <a:spLocks noGrp="1" noChangeAspect="1"/>
          </p:cNvSpPr>
          <p:nvPr>
            <p:ph type="pic" idx="1"/>
          </p:nvPr>
        </p:nvSpPr>
        <p:spPr>
          <a:xfrm>
            <a:off x="15304576" y="5183301"/>
            <a:ext cx="18224869" cy="25583149"/>
          </a:xfrm>
        </p:spPr>
        <p:txBody>
          <a:bodyPr anchor="t"/>
          <a:lstStyle>
            <a:lvl1pPr marL="0" indent="0">
              <a:buNone/>
              <a:defRPr sz="12598"/>
            </a:lvl1pPr>
            <a:lvl2pPr marL="1799759" indent="0">
              <a:buNone/>
              <a:defRPr sz="11025"/>
            </a:lvl2pPr>
            <a:lvl3pPr marL="3599525" indent="0">
              <a:buNone/>
              <a:defRPr sz="9445"/>
            </a:lvl3pPr>
            <a:lvl4pPr marL="5399285" indent="0">
              <a:buNone/>
              <a:defRPr sz="7872"/>
            </a:lvl4pPr>
            <a:lvl5pPr marL="7199051" indent="0">
              <a:buNone/>
              <a:defRPr sz="7872"/>
            </a:lvl5pPr>
            <a:lvl6pPr marL="8998810" indent="0">
              <a:buNone/>
              <a:defRPr sz="7872"/>
            </a:lvl6pPr>
            <a:lvl7pPr marL="10798576" indent="0">
              <a:buNone/>
              <a:defRPr sz="7872"/>
            </a:lvl7pPr>
            <a:lvl8pPr marL="12598335" indent="0">
              <a:buNone/>
              <a:defRPr sz="7872"/>
            </a:lvl8pPr>
            <a:lvl9pPr marL="14398101" indent="0">
              <a:buNone/>
              <a:defRPr sz="7872"/>
            </a:lvl9pPr>
          </a:lstStyle>
          <a:p>
            <a:r>
              <a:rPr lang="de-DE"/>
              <a:t>Bild durch Klicken auf Symbol hinzufügen</a:t>
            </a:r>
            <a:endParaRPr lang="en-US" dirty="0"/>
          </a:p>
        </p:txBody>
      </p:sp>
      <p:sp>
        <p:nvSpPr>
          <p:cNvPr id="4" name="Text Placeholder 3"/>
          <p:cNvSpPr>
            <a:spLocks noGrp="1"/>
          </p:cNvSpPr>
          <p:nvPr>
            <p:ph type="body" sz="half" idx="2"/>
          </p:nvPr>
        </p:nvSpPr>
        <p:spPr>
          <a:xfrm>
            <a:off x="2479672" y="10799928"/>
            <a:ext cx="11610851" cy="20008187"/>
          </a:xfrm>
        </p:spPr>
        <p:txBody>
          <a:bodyPr/>
          <a:lstStyle>
            <a:lvl1pPr marL="0" indent="0">
              <a:buNone/>
              <a:defRPr sz="6299"/>
            </a:lvl1pPr>
            <a:lvl2pPr marL="1799759" indent="0">
              <a:buNone/>
              <a:defRPr sz="5513"/>
            </a:lvl2pPr>
            <a:lvl3pPr marL="3599525" indent="0">
              <a:buNone/>
              <a:defRPr sz="4726"/>
            </a:lvl3pPr>
            <a:lvl4pPr marL="5399285" indent="0">
              <a:buNone/>
              <a:defRPr sz="3939"/>
            </a:lvl4pPr>
            <a:lvl5pPr marL="7199051" indent="0">
              <a:buNone/>
              <a:defRPr sz="3939"/>
            </a:lvl5pPr>
            <a:lvl6pPr marL="8998810" indent="0">
              <a:buNone/>
              <a:defRPr sz="3939"/>
            </a:lvl6pPr>
            <a:lvl7pPr marL="10798576" indent="0">
              <a:buNone/>
              <a:defRPr sz="3939"/>
            </a:lvl7pPr>
            <a:lvl8pPr marL="12598335" indent="0">
              <a:buNone/>
              <a:defRPr sz="3939"/>
            </a:lvl8pPr>
            <a:lvl9pPr marL="14398101" indent="0">
              <a:buNone/>
              <a:defRPr sz="3939"/>
            </a:lvl9pPr>
          </a:lstStyle>
          <a:p>
            <a:pPr lvl="0"/>
            <a:r>
              <a:rPr lang="de-DE"/>
              <a:t>Mastertextformat bearbeiten</a:t>
            </a:r>
          </a:p>
        </p:txBody>
      </p:sp>
      <p:sp>
        <p:nvSpPr>
          <p:cNvPr id="5" name="Date Placeholder 4"/>
          <p:cNvSpPr>
            <a:spLocks noGrp="1"/>
          </p:cNvSpPr>
          <p:nvPr>
            <p:ph type="dt" sz="half" idx="10"/>
          </p:nvPr>
        </p:nvSpPr>
        <p:spPr/>
        <p:txBody>
          <a:bodyPr/>
          <a:lstStyle/>
          <a:p>
            <a:fld id="{D2C24809-5504-427C-A6BE-F1F0EB756B3E}" type="datetimeFigureOut">
              <a:rPr lang="de-DE" smtClean="0"/>
              <a:t>22.11.2024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5B21C3-158F-4B7E-900E-2D464B206DB1}" type="slidenum">
              <a:rPr lang="de-DE" smtClean="0"/>
              <a:t>‹Nr.›</a:t>
            </a:fld>
            <a:endParaRPr lang="de-DE"/>
          </a:p>
        </p:txBody>
      </p:sp>
    </p:spTree>
    <p:extLst>
      <p:ext uri="{BB962C8B-B14F-4D97-AF65-F5344CB8AC3E}">
        <p14:creationId xmlns:p14="http://schemas.microsoft.com/office/powerpoint/2010/main" val="40033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6" y="1916663"/>
            <a:ext cx="31049773" cy="695828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474986" y="9583269"/>
            <a:ext cx="31049773" cy="2284150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474979" y="33366433"/>
            <a:ext cx="8099942" cy="1916653"/>
          </a:xfrm>
          <a:prstGeom prst="rect">
            <a:avLst/>
          </a:prstGeom>
        </p:spPr>
        <p:txBody>
          <a:bodyPr vert="horz" lIns="91440" tIns="45720" rIns="91440" bIns="45720" rtlCol="0" anchor="ctr"/>
          <a:lstStyle>
            <a:lvl1pPr algn="l">
              <a:defRPr sz="4726">
                <a:solidFill>
                  <a:schemeClr val="tx1">
                    <a:tint val="82000"/>
                  </a:schemeClr>
                </a:solidFill>
              </a:defRPr>
            </a:lvl1pPr>
          </a:lstStyle>
          <a:p>
            <a:fld id="{D2C24809-5504-427C-A6BE-F1F0EB756B3E}" type="datetimeFigureOut">
              <a:rPr lang="de-DE" smtClean="0"/>
              <a:t>22.11.2024</a:t>
            </a:fld>
            <a:endParaRPr lang="de-DE"/>
          </a:p>
        </p:txBody>
      </p:sp>
      <p:sp>
        <p:nvSpPr>
          <p:cNvPr id="5" name="Footer Placeholder 4"/>
          <p:cNvSpPr>
            <a:spLocks noGrp="1"/>
          </p:cNvSpPr>
          <p:nvPr>
            <p:ph type="ftr" sz="quarter" idx="3"/>
          </p:nvPr>
        </p:nvSpPr>
        <p:spPr>
          <a:xfrm>
            <a:off x="11924916" y="33366433"/>
            <a:ext cx="12149913" cy="1916653"/>
          </a:xfrm>
          <a:prstGeom prst="rect">
            <a:avLst/>
          </a:prstGeom>
        </p:spPr>
        <p:txBody>
          <a:bodyPr vert="horz" lIns="91440" tIns="45720" rIns="91440" bIns="45720" rtlCol="0" anchor="ctr"/>
          <a:lstStyle>
            <a:lvl1pPr algn="ctr">
              <a:defRPr sz="4726">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5424817" y="33366433"/>
            <a:ext cx="8099942" cy="1916653"/>
          </a:xfrm>
          <a:prstGeom prst="rect">
            <a:avLst/>
          </a:prstGeom>
        </p:spPr>
        <p:txBody>
          <a:bodyPr vert="horz" lIns="91440" tIns="45720" rIns="91440" bIns="45720" rtlCol="0" anchor="ctr"/>
          <a:lstStyle>
            <a:lvl1pPr algn="r">
              <a:defRPr sz="4726">
                <a:solidFill>
                  <a:schemeClr val="tx1">
                    <a:tint val="82000"/>
                  </a:schemeClr>
                </a:solidFill>
              </a:defRPr>
            </a:lvl1pPr>
          </a:lstStyle>
          <a:p>
            <a:fld id="{825B21C3-158F-4B7E-900E-2D464B206DB1}" type="slidenum">
              <a:rPr lang="de-DE" smtClean="0"/>
              <a:t>‹Nr.›</a:t>
            </a:fld>
            <a:endParaRPr lang="de-DE"/>
          </a:p>
        </p:txBody>
      </p:sp>
    </p:spTree>
    <p:extLst>
      <p:ext uri="{BB962C8B-B14F-4D97-AF65-F5344CB8AC3E}">
        <p14:creationId xmlns:p14="http://schemas.microsoft.com/office/powerpoint/2010/main" val="7213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99525" rtl="0" eaLnBrk="1" latinLnBrk="0" hangingPunct="1">
        <a:lnSpc>
          <a:spcPct val="90000"/>
        </a:lnSpc>
        <a:spcBef>
          <a:spcPct val="0"/>
        </a:spcBef>
        <a:buNone/>
        <a:defRPr sz="17318" kern="1200">
          <a:solidFill>
            <a:schemeClr val="tx1"/>
          </a:solidFill>
          <a:latin typeface="+mj-lt"/>
          <a:ea typeface="+mj-ea"/>
          <a:cs typeface="+mj-cs"/>
        </a:defRPr>
      </a:lvl1pPr>
    </p:titleStyle>
    <p:bodyStyle>
      <a:lvl1pPr marL="899883" indent="-899883" algn="l" defTabSz="3599525" rtl="0" eaLnBrk="1" latinLnBrk="0" hangingPunct="1">
        <a:lnSpc>
          <a:spcPct val="90000"/>
        </a:lnSpc>
        <a:spcBef>
          <a:spcPts val="3939"/>
        </a:spcBef>
        <a:buFont typeface="Arial" panose="020B0604020202020204" pitchFamily="34" charset="0"/>
        <a:buChar char="•"/>
        <a:defRPr sz="11025" kern="1200">
          <a:solidFill>
            <a:schemeClr val="tx1"/>
          </a:solidFill>
          <a:latin typeface="+mn-lt"/>
          <a:ea typeface="+mn-ea"/>
          <a:cs typeface="+mn-cs"/>
        </a:defRPr>
      </a:lvl1pPr>
      <a:lvl2pPr marL="2699642" indent="-899883" algn="l" defTabSz="3599525" rtl="0" eaLnBrk="1" latinLnBrk="0" hangingPunct="1">
        <a:lnSpc>
          <a:spcPct val="90000"/>
        </a:lnSpc>
        <a:spcBef>
          <a:spcPts val="1966"/>
        </a:spcBef>
        <a:buFont typeface="Arial" panose="020B0604020202020204" pitchFamily="34" charset="0"/>
        <a:buChar char="•"/>
        <a:defRPr sz="9445" kern="1200">
          <a:solidFill>
            <a:schemeClr val="tx1"/>
          </a:solidFill>
          <a:latin typeface="+mn-lt"/>
          <a:ea typeface="+mn-ea"/>
          <a:cs typeface="+mn-cs"/>
        </a:defRPr>
      </a:lvl2pPr>
      <a:lvl3pPr marL="4499408" indent="-899883" algn="l" defTabSz="3599525" rtl="0" eaLnBrk="1" latinLnBrk="0" hangingPunct="1">
        <a:lnSpc>
          <a:spcPct val="90000"/>
        </a:lnSpc>
        <a:spcBef>
          <a:spcPts val="1966"/>
        </a:spcBef>
        <a:buFont typeface="Arial" panose="020B0604020202020204" pitchFamily="34" charset="0"/>
        <a:buChar char="•"/>
        <a:defRPr sz="7872" kern="1200">
          <a:solidFill>
            <a:schemeClr val="tx1"/>
          </a:solidFill>
          <a:latin typeface="+mn-lt"/>
          <a:ea typeface="+mn-ea"/>
          <a:cs typeface="+mn-cs"/>
        </a:defRPr>
      </a:lvl3pPr>
      <a:lvl4pPr marL="6299168"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4pPr>
      <a:lvl5pPr marL="8098934"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5pPr>
      <a:lvl6pPr marL="9898693"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6pPr>
      <a:lvl7pPr marL="11698459"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7pPr>
      <a:lvl8pPr marL="13498218"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8pPr>
      <a:lvl9pPr marL="15297978" indent="-899883" algn="l" defTabSz="3599525" rtl="0" eaLnBrk="1" latinLnBrk="0" hangingPunct="1">
        <a:lnSpc>
          <a:spcPct val="90000"/>
        </a:lnSpc>
        <a:spcBef>
          <a:spcPts val="1966"/>
        </a:spcBef>
        <a:buFont typeface="Arial" panose="020B0604020202020204" pitchFamily="34" charset="0"/>
        <a:buChar char="•"/>
        <a:defRPr sz="7086" kern="1200">
          <a:solidFill>
            <a:schemeClr val="tx1"/>
          </a:solidFill>
          <a:latin typeface="+mn-lt"/>
          <a:ea typeface="+mn-ea"/>
          <a:cs typeface="+mn-cs"/>
        </a:defRPr>
      </a:lvl9pPr>
    </p:bodyStyle>
    <p:otherStyle>
      <a:defPPr>
        <a:defRPr lang="en-US"/>
      </a:defPPr>
      <a:lvl1pPr marL="0" algn="l" defTabSz="3599525" rtl="0" eaLnBrk="1" latinLnBrk="0" hangingPunct="1">
        <a:defRPr sz="7086" kern="1200">
          <a:solidFill>
            <a:schemeClr val="tx1"/>
          </a:solidFill>
          <a:latin typeface="+mn-lt"/>
          <a:ea typeface="+mn-ea"/>
          <a:cs typeface="+mn-cs"/>
        </a:defRPr>
      </a:lvl1pPr>
      <a:lvl2pPr marL="1799759" algn="l" defTabSz="3599525" rtl="0" eaLnBrk="1" latinLnBrk="0" hangingPunct="1">
        <a:defRPr sz="7086" kern="1200">
          <a:solidFill>
            <a:schemeClr val="tx1"/>
          </a:solidFill>
          <a:latin typeface="+mn-lt"/>
          <a:ea typeface="+mn-ea"/>
          <a:cs typeface="+mn-cs"/>
        </a:defRPr>
      </a:lvl2pPr>
      <a:lvl3pPr marL="3599525" algn="l" defTabSz="3599525" rtl="0" eaLnBrk="1" latinLnBrk="0" hangingPunct="1">
        <a:defRPr sz="7086" kern="1200">
          <a:solidFill>
            <a:schemeClr val="tx1"/>
          </a:solidFill>
          <a:latin typeface="+mn-lt"/>
          <a:ea typeface="+mn-ea"/>
          <a:cs typeface="+mn-cs"/>
        </a:defRPr>
      </a:lvl3pPr>
      <a:lvl4pPr marL="5399285" algn="l" defTabSz="3599525" rtl="0" eaLnBrk="1" latinLnBrk="0" hangingPunct="1">
        <a:defRPr sz="7086" kern="1200">
          <a:solidFill>
            <a:schemeClr val="tx1"/>
          </a:solidFill>
          <a:latin typeface="+mn-lt"/>
          <a:ea typeface="+mn-ea"/>
          <a:cs typeface="+mn-cs"/>
        </a:defRPr>
      </a:lvl4pPr>
      <a:lvl5pPr marL="7199051" algn="l" defTabSz="3599525" rtl="0" eaLnBrk="1" latinLnBrk="0" hangingPunct="1">
        <a:defRPr sz="7086" kern="1200">
          <a:solidFill>
            <a:schemeClr val="tx1"/>
          </a:solidFill>
          <a:latin typeface="+mn-lt"/>
          <a:ea typeface="+mn-ea"/>
          <a:cs typeface="+mn-cs"/>
        </a:defRPr>
      </a:lvl5pPr>
      <a:lvl6pPr marL="8998810" algn="l" defTabSz="3599525" rtl="0" eaLnBrk="1" latinLnBrk="0" hangingPunct="1">
        <a:defRPr sz="7086" kern="1200">
          <a:solidFill>
            <a:schemeClr val="tx1"/>
          </a:solidFill>
          <a:latin typeface="+mn-lt"/>
          <a:ea typeface="+mn-ea"/>
          <a:cs typeface="+mn-cs"/>
        </a:defRPr>
      </a:lvl6pPr>
      <a:lvl7pPr marL="10798576" algn="l" defTabSz="3599525" rtl="0" eaLnBrk="1" latinLnBrk="0" hangingPunct="1">
        <a:defRPr sz="7086" kern="1200">
          <a:solidFill>
            <a:schemeClr val="tx1"/>
          </a:solidFill>
          <a:latin typeface="+mn-lt"/>
          <a:ea typeface="+mn-ea"/>
          <a:cs typeface="+mn-cs"/>
        </a:defRPr>
      </a:lvl7pPr>
      <a:lvl8pPr marL="12598335" algn="l" defTabSz="3599525" rtl="0" eaLnBrk="1" latinLnBrk="0" hangingPunct="1">
        <a:defRPr sz="7086" kern="1200">
          <a:solidFill>
            <a:schemeClr val="tx1"/>
          </a:solidFill>
          <a:latin typeface="+mn-lt"/>
          <a:ea typeface="+mn-ea"/>
          <a:cs typeface="+mn-cs"/>
        </a:defRPr>
      </a:lvl8pPr>
      <a:lvl9pPr marL="14398101" algn="l" defTabSz="3599525" rtl="0" eaLnBrk="1" latinLnBrk="0" hangingPunct="1">
        <a:defRPr sz="70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F17A4F1B.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1261177B-8089-BC2B-3A43-C056050C9505}"/>
              </a:ext>
            </a:extLst>
          </p:cNvPr>
          <p:cNvSpPr/>
          <p:nvPr/>
        </p:nvSpPr>
        <p:spPr>
          <a:xfrm>
            <a:off x="30513557" y="17826283"/>
            <a:ext cx="5398734" cy="4846736"/>
          </a:xfrm>
          <a:prstGeom prst="rect">
            <a:avLst/>
          </a:prstGeom>
          <a:solidFill>
            <a:schemeClr val="accent4">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600" b="1" dirty="0">
                <a:solidFill>
                  <a:schemeClr val="tx1"/>
                </a:solidFill>
              </a:rPr>
              <a:t>Freunde</a:t>
            </a:r>
            <a:endParaRPr lang="de-DE" sz="2400" b="1" dirty="0">
              <a:solidFill>
                <a:schemeClr val="tx1"/>
              </a:solidFill>
            </a:endParaRPr>
          </a:p>
        </p:txBody>
      </p:sp>
      <p:cxnSp>
        <p:nvCxnSpPr>
          <p:cNvPr id="90" name="Gerade Verbindung mit Pfeil 89">
            <a:extLst>
              <a:ext uri="{FF2B5EF4-FFF2-40B4-BE49-F238E27FC236}">
                <a16:creationId xmlns:a16="http://schemas.microsoft.com/office/drawing/2014/main" id="{A157B537-C313-8970-7495-E7F7A24D762C}"/>
              </a:ext>
            </a:extLst>
          </p:cNvPr>
          <p:cNvCxnSpPr>
            <a:cxnSpLocks/>
            <a:stCxn id="24" idx="2"/>
            <a:endCxn id="10" idx="0"/>
          </p:cNvCxnSpPr>
          <p:nvPr/>
        </p:nvCxnSpPr>
        <p:spPr>
          <a:xfrm flipV="1">
            <a:off x="2968915" y="16577187"/>
            <a:ext cx="22163156" cy="309934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86" name="Gerade Verbindung mit Pfeil 85">
            <a:extLst>
              <a:ext uri="{FF2B5EF4-FFF2-40B4-BE49-F238E27FC236}">
                <a16:creationId xmlns:a16="http://schemas.microsoft.com/office/drawing/2014/main" id="{873436C5-C250-A224-B1E7-C736F71DC49C}"/>
              </a:ext>
            </a:extLst>
          </p:cNvPr>
          <p:cNvCxnSpPr>
            <a:cxnSpLocks/>
            <a:stCxn id="24" idx="3"/>
            <a:endCxn id="6" idx="0"/>
          </p:cNvCxnSpPr>
          <p:nvPr/>
        </p:nvCxnSpPr>
        <p:spPr>
          <a:xfrm>
            <a:off x="5753119" y="15864362"/>
            <a:ext cx="3396957" cy="693912"/>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24" name="Rechteck 23">
            <a:extLst>
              <a:ext uri="{FF2B5EF4-FFF2-40B4-BE49-F238E27FC236}">
                <a16:creationId xmlns:a16="http://schemas.microsoft.com/office/drawing/2014/main" id="{5A7367F7-D273-5010-1DE6-118DBC296C74}"/>
              </a:ext>
            </a:extLst>
          </p:cNvPr>
          <p:cNvSpPr/>
          <p:nvPr/>
        </p:nvSpPr>
        <p:spPr>
          <a:xfrm>
            <a:off x="184711" y="12052191"/>
            <a:ext cx="5568408" cy="7624342"/>
          </a:xfrm>
          <a:prstGeom prst="rect">
            <a:avLst/>
          </a:prstGeom>
          <a:solidFill>
            <a:schemeClr val="bg2">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600" b="1" dirty="0">
                <a:solidFill>
                  <a:schemeClr val="tx1"/>
                </a:solidFill>
              </a:rPr>
              <a:t>Restliche Menschheit</a:t>
            </a:r>
            <a:endParaRPr lang="de-DE" sz="2400" b="1" dirty="0">
              <a:solidFill>
                <a:schemeClr val="tx1"/>
              </a:solidFill>
            </a:endParaRPr>
          </a:p>
        </p:txBody>
      </p:sp>
      <p:cxnSp>
        <p:nvCxnSpPr>
          <p:cNvPr id="39" name="Gerade Verbindung mit Pfeil 38">
            <a:extLst>
              <a:ext uri="{FF2B5EF4-FFF2-40B4-BE49-F238E27FC236}">
                <a16:creationId xmlns:a16="http://schemas.microsoft.com/office/drawing/2014/main" id="{55C1ECBB-A9D4-C9B9-C475-E1C1153CE62A}"/>
              </a:ext>
            </a:extLst>
          </p:cNvPr>
          <p:cNvCxnSpPr>
            <a:cxnSpLocks/>
            <a:stCxn id="33" idx="2"/>
            <a:endCxn id="7" idx="0"/>
          </p:cNvCxnSpPr>
          <p:nvPr/>
        </p:nvCxnSpPr>
        <p:spPr>
          <a:xfrm>
            <a:off x="27415340" y="6269872"/>
            <a:ext cx="1285141" cy="1031078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44" name="Gerade Verbindung mit Pfeil 43">
            <a:extLst>
              <a:ext uri="{FF2B5EF4-FFF2-40B4-BE49-F238E27FC236}">
                <a16:creationId xmlns:a16="http://schemas.microsoft.com/office/drawing/2014/main" id="{683AA594-F452-9635-403A-2EA2FB7C9E1D}"/>
              </a:ext>
            </a:extLst>
          </p:cNvPr>
          <p:cNvCxnSpPr>
            <a:cxnSpLocks/>
            <a:stCxn id="13" idx="3"/>
            <a:endCxn id="7" idx="0"/>
          </p:cNvCxnSpPr>
          <p:nvPr/>
        </p:nvCxnSpPr>
        <p:spPr>
          <a:xfrm>
            <a:off x="21414999" y="2903128"/>
            <a:ext cx="7285482" cy="13677530"/>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28" name="Gerade Verbindung mit Pfeil 27">
            <a:extLst>
              <a:ext uri="{FF2B5EF4-FFF2-40B4-BE49-F238E27FC236}">
                <a16:creationId xmlns:a16="http://schemas.microsoft.com/office/drawing/2014/main" id="{E23ED28D-60BE-B28B-F713-EBE57E0A511B}"/>
              </a:ext>
            </a:extLst>
          </p:cNvPr>
          <p:cNvCxnSpPr>
            <a:cxnSpLocks/>
            <a:stCxn id="3" idx="2"/>
          </p:cNvCxnSpPr>
          <p:nvPr/>
        </p:nvCxnSpPr>
        <p:spPr>
          <a:xfrm>
            <a:off x="21195206" y="17521161"/>
            <a:ext cx="6527247" cy="4937855"/>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8C405B2E-05C6-BF46-C011-18F3BF51572B}"/>
              </a:ext>
            </a:extLst>
          </p:cNvPr>
          <p:cNvCxnSpPr>
            <a:cxnSpLocks/>
            <a:stCxn id="3" idx="2"/>
          </p:cNvCxnSpPr>
          <p:nvPr/>
        </p:nvCxnSpPr>
        <p:spPr>
          <a:xfrm flipH="1">
            <a:off x="9824233" y="17521161"/>
            <a:ext cx="11370973" cy="4966425"/>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68" name="Gerade Verbindung mit Pfeil 67">
            <a:extLst>
              <a:ext uri="{FF2B5EF4-FFF2-40B4-BE49-F238E27FC236}">
                <a16:creationId xmlns:a16="http://schemas.microsoft.com/office/drawing/2014/main" id="{28D48124-9616-C49A-29A6-8B07FD9572C0}"/>
              </a:ext>
            </a:extLst>
          </p:cNvPr>
          <p:cNvCxnSpPr>
            <a:cxnSpLocks/>
            <a:stCxn id="8" idx="2"/>
            <a:endCxn id="5" idx="0"/>
          </p:cNvCxnSpPr>
          <p:nvPr/>
        </p:nvCxnSpPr>
        <p:spPr>
          <a:xfrm>
            <a:off x="12955215" y="17494517"/>
            <a:ext cx="14901080" cy="5119143"/>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93" name="Gerade Verbindung mit Pfeil 92">
            <a:extLst>
              <a:ext uri="{FF2B5EF4-FFF2-40B4-BE49-F238E27FC236}">
                <a16:creationId xmlns:a16="http://schemas.microsoft.com/office/drawing/2014/main" id="{E2815D05-E77E-39D8-17F3-F54D71FD7317}"/>
              </a:ext>
            </a:extLst>
          </p:cNvPr>
          <p:cNvCxnSpPr>
            <a:cxnSpLocks/>
            <a:stCxn id="10" idx="2"/>
            <a:endCxn id="5" idx="0"/>
          </p:cNvCxnSpPr>
          <p:nvPr/>
        </p:nvCxnSpPr>
        <p:spPr>
          <a:xfrm>
            <a:off x="25132071" y="17517690"/>
            <a:ext cx="2724224" cy="5095970"/>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180" name="Gerade Verbindung mit Pfeil 179">
            <a:extLst>
              <a:ext uri="{FF2B5EF4-FFF2-40B4-BE49-F238E27FC236}">
                <a16:creationId xmlns:a16="http://schemas.microsoft.com/office/drawing/2014/main" id="{1B99BF3E-B4F6-DA88-6868-EC14477634DB}"/>
              </a:ext>
            </a:extLst>
          </p:cNvPr>
          <p:cNvCxnSpPr>
            <a:cxnSpLocks/>
            <a:stCxn id="7" idx="2"/>
          </p:cNvCxnSpPr>
          <p:nvPr/>
        </p:nvCxnSpPr>
        <p:spPr>
          <a:xfrm flipH="1">
            <a:off x="18726436" y="17521161"/>
            <a:ext cx="9974045" cy="9275199"/>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4" name="Ellipse 3">
            <a:extLst>
              <a:ext uri="{FF2B5EF4-FFF2-40B4-BE49-F238E27FC236}">
                <a16:creationId xmlns:a16="http://schemas.microsoft.com/office/drawing/2014/main" id="{8D81ECE9-1BCF-E22C-FC59-071BB2611912}"/>
              </a:ext>
            </a:extLst>
          </p:cNvPr>
          <p:cNvSpPr/>
          <p:nvPr/>
        </p:nvSpPr>
        <p:spPr>
          <a:xfrm>
            <a:off x="4007840" y="22682148"/>
            <a:ext cx="11221109" cy="8657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999" dirty="0"/>
              <a:t>Bewusstsein</a:t>
            </a:r>
          </a:p>
          <a:p>
            <a:pPr algn="ctr"/>
            <a:r>
              <a:rPr lang="de-DE" sz="3999" dirty="0"/>
              <a:t>Kapitän</a:t>
            </a:r>
          </a:p>
        </p:txBody>
      </p:sp>
      <p:sp>
        <p:nvSpPr>
          <p:cNvPr id="5" name="Ellipse 4">
            <a:extLst>
              <a:ext uri="{FF2B5EF4-FFF2-40B4-BE49-F238E27FC236}">
                <a16:creationId xmlns:a16="http://schemas.microsoft.com/office/drawing/2014/main" id="{12A4EA53-9C61-4069-F5D5-7BD2F11E43C2}"/>
              </a:ext>
            </a:extLst>
          </p:cNvPr>
          <p:cNvSpPr/>
          <p:nvPr/>
        </p:nvSpPr>
        <p:spPr>
          <a:xfrm>
            <a:off x="21663807" y="22613660"/>
            <a:ext cx="12384975" cy="88375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999" dirty="0"/>
              <a:t>Unterbewusstsein</a:t>
            </a:r>
            <a:br>
              <a:rPr lang="de-DE" sz="3999" dirty="0"/>
            </a:br>
            <a:r>
              <a:rPr lang="de-DE" sz="3999" dirty="0"/>
              <a:t>Lisa / Shadow</a:t>
            </a:r>
            <a:br>
              <a:rPr lang="de-DE" sz="667" dirty="0"/>
            </a:br>
            <a:endParaRPr lang="de-DE" sz="667" dirty="0"/>
          </a:p>
        </p:txBody>
      </p:sp>
      <p:sp>
        <p:nvSpPr>
          <p:cNvPr id="6" name="Rechteck 5">
            <a:extLst>
              <a:ext uri="{FF2B5EF4-FFF2-40B4-BE49-F238E27FC236}">
                <a16:creationId xmlns:a16="http://schemas.microsoft.com/office/drawing/2014/main" id="{CF520263-C862-027D-A75A-8E3EE2AA07DC}"/>
              </a:ext>
            </a:extLst>
          </p:cNvPr>
          <p:cNvSpPr/>
          <p:nvPr/>
        </p:nvSpPr>
        <p:spPr>
          <a:xfrm>
            <a:off x="8068768" y="16558274"/>
            <a:ext cx="2162616"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600" dirty="0"/>
              <a:t>Kapitän</a:t>
            </a:r>
          </a:p>
        </p:txBody>
      </p:sp>
      <p:sp>
        <p:nvSpPr>
          <p:cNvPr id="7" name="Rechteck 6">
            <a:extLst>
              <a:ext uri="{FF2B5EF4-FFF2-40B4-BE49-F238E27FC236}">
                <a16:creationId xmlns:a16="http://schemas.microsoft.com/office/drawing/2014/main" id="{3B238A3B-C144-7081-C1B1-B3C9EAE45528}"/>
              </a:ext>
            </a:extLst>
          </p:cNvPr>
          <p:cNvSpPr/>
          <p:nvPr/>
        </p:nvSpPr>
        <p:spPr>
          <a:xfrm>
            <a:off x="27154341" y="16580658"/>
            <a:ext cx="3092279"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600" dirty="0"/>
              <a:t>Schamane</a:t>
            </a:r>
          </a:p>
        </p:txBody>
      </p:sp>
      <p:sp>
        <p:nvSpPr>
          <p:cNvPr id="8" name="Rechteck 7">
            <a:extLst>
              <a:ext uri="{FF2B5EF4-FFF2-40B4-BE49-F238E27FC236}">
                <a16:creationId xmlns:a16="http://schemas.microsoft.com/office/drawing/2014/main" id="{6C15082D-C323-0C5C-206C-8102305D5644}"/>
              </a:ext>
            </a:extLst>
          </p:cNvPr>
          <p:cNvSpPr/>
          <p:nvPr/>
        </p:nvSpPr>
        <p:spPr>
          <a:xfrm>
            <a:off x="11197298" y="16554014"/>
            <a:ext cx="3515834"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4400" dirty="0"/>
              <a:t>Kind</a:t>
            </a:r>
          </a:p>
        </p:txBody>
      </p:sp>
      <p:sp>
        <p:nvSpPr>
          <p:cNvPr id="9" name="Rechteck 8">
            <a:extLst>
              <a:ext uri="{FF2B5EF4-FFF2-40B4-BE49-F238E27FC236}">
                <a16:creationId xmlns:a16="http://schemas.microsoft.com/office/drawing/2014/main" id="{F3F820D9-5D25-FD76-76FF-E118585C5398}"/>
              </a:ext>
            </a:extLst>
          </p:cNvPr>
          <p:cNvSpPr/>
          <p:nvPr/>
        </p:nvSpPr>
        <p:spPr>
          <a:xfrm>
            <a:off x="15425918" y="16572637"/>
            <a:ext cx="3298585"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4000" dirty="0"/>
              <a:t>Tier</a:t>
            </a:r>
          </a:p>
        </p:txBody>
      </p:sp>
      <p:sp>
        <p:nvSpPr>
          <p:cNvPr id="10" name="Rechteck 9">
            <a:extLst>
              <a:ext uri="{FF2B5EF4-FFF2-40B4-BE49-F238E27FC236}">
                <a16:creationId xmlns:a16="http://schemas.microsoft.com/office/drawing/2014/main" id="{DA6A5BD4-0E56-3D6F-C9E1-4019D6F64470}"/>
              </a:ext>
            </a:extLst>
          </p:cNvPr>
          <p:cNvSpPr/>
          <p:nvPr/>
        </p:nvSpPr>
        <p:spPr>
          <a:xfrm>
            <a:off x="23739156" y="16577187"/>
            <a:ext cx="2785829"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4000" dirty="0"/>
              <a:t>Künstler</a:t>
            </a:r>
          </a:p>
        </p:txBody>
      </p:sp>
      <p:sp>
        <p:nvSpPr>
          <p:cNvPr id="11" name="Rechteck 10">
            <a:extLst>
              <a:ext uri="{FF2B5EF4-FFF2-40B4-BE49-F238E27FC236}">
                <a16:creationId xmlns:a16="http://schemas.microsoft.com/office/drawing/2014/main" id="{DB116F04-9422-4E34-EC7E-EF06E7279622}"/>
              </a:ext>
            </a:extLst>
          </p:cNvPr>
          <p:cNvSpPr/>
          <p:nvPr/>
        </p:nvSpPr>
        <p:spPr>
          <a:xfrm>
            <a:off x="17662560" y="26599756"/>
            <a:ext cx="1748509" cy="865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a:t>Regulator/</a:t>
            </a:r>
            <a:br>
              <a:rPr lang="de-DE" dirty="0"/>
            </a:br>
            <a:r>
              <a:rPr lang="de-DE" dirty="0"/>
              <a:t>Dämpfer</a:t>
            </a:r>
          </a:p>
          <a:p>
            <a:pPr algn="ctr"/>
            <a:r>
              <a:rPr lang="de-DE" dirty="0"/>
              <a:t>(Name?)</a:t>
            </a:r>
          </a:p>
        </p:txBody>
      </p:sp>
      <p:sp>
        <p:nvSpPr>
          <p:cNvPr id="14" name="Rechteck: abgerundete Ecken 13">
            <a:extLst>
              <a:ext uri="{FF2B5EF4-FFF2-40B4-BE49-F238E27FC236}">
                <a16:creationId xmlns:a16="http://schemas.microsoft.com/office/drawing/2014/main" id="{14DBAE17-62E3-7CFF-8774-C6F7C93E04EB}"/>
              </a:ext>
            </a:extLst>
          </p:cNvPr>
          <p:cNvSpPr/>
          <p:nvPr/>
        </p:nvSpPr>
        <p:spPr>
          <a:xfrm>
            <a:off x="11754388" y="22065389"/>
            <a:ext cx="13383983" cy="238010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3200" dirty="0">
                <a:solidFill>
                  <a:schemeClr val="tx1"/>
                </a:solidFill>
              </a:rPr>
              <a:t>präfrontaler Cortex</a:t>
            </a:r>
            <a:br>
              <a:rPr lang="de-DE" sz="3200" dirty="0">
                <a:solidFill>
                  <a:schemeClr val="tx1"/>
                </a:solidFill>
              </a:rPr>
            </a:br>
            <a:r>
              <a:rPr lang="de-DE" sz="3200" dirty="0">
                <a:solidFill>
                  <a:schemeClr val="tx1"/>
                </a:solidFill>
              </a:rPr>
              <a:t>Logikeinheit &amp; Taschenrechner</a:t>
            </a:r>
          </a:p>
          <a:p>
            <a:pPr algn="ctr"/>
            <a:r>
              <a:rPr lang="de-DE" sz="3200" dirty="0">
                <a:solidFill>
                  <a:schemeClr val="tx1"/>
                </a:solidFill>
              </a:rPr>
              <a:t>Begrenzte und geteilte </a:t>
            </a:r>
            <a:r>
              <a:rPr lang="de-DE" sz="3200" dirty="0" err="1">
                <a:solidFill>
                  <a:schemeClr val="tx1"/>
                </a:solidFill>
              </a:rPr>
              <a:t>Resource</a:t>
            </a:r>
            <a:r>
              <a:rPr lang="de-DE" sz="3200" dirty="0">
                <a:solidFill>
                  <a:schemeClr val="tx1"/>
                </a:solidFill>
              </a:rPr>
              <a:t>!</a:t>
            </a:r>
          </a:p>
        </p:txBody>
      </p:sp>
      <p:cxnSp>
        <p:nvCxnSpPr>
          <p:cNvPr id="31" name="Gerade Verbindung mit Pfeil 30">
            <a:extLst>
              <a:ext uri="{FF2B5EF4-FFF2-40B4-BE49-F238E27FC236}">
                <a16:creationId xmlns:a16="http://schemas.microsoft.com/office/drawing/2014/main" id="{CFF81BCF-A66B-4F3F-6365-F6DF4127E48A}"/>
              </a:ext>
            </a:extLst>
          </p:cNvPr>
          <p:cNvCxnSpPr>
            <a:cxnSpLocks/>
            <a:stCxn id="11" idx="1"/>
            <a:endCxn id="4" idx="6"/>
          </p:cNvCxnSpPr>
          <p:nvPr/>
        </p:nvCxnSpPr>
        <p:spPr>
          <a:xfrm flipH="1" flipV="1">
            <a:off x="15228949" y="27010758"/>
            <a:ext cx="2433605" cy="21664"/>
          </a:xfrm>
          <a:prstGeom prst="straightConnector1">
            <a:avLst/>
          </a:prstGeom>
          <a:ln w="76200">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35" name="Gerade Verbindung mit Pfeil 34">
            <a:extLst>
              <a:ext uri="{FF2B5EF4-FFF2-40B4-BE49-F238E27FC236}">
                <a16:creationId xmlns:a16="http://schemas.microsoft.com/office/drawing/2014/main" id="{38AB19D4-248B-BBFE-4FBE-56091AE2D788}"/>
              </a:ext>
            </a:extLst>
          </p:cNvPr>
          <p:cNvCxnSpPr>
            <a:cxnSpLocks/>
            <a:stCxn id="5" idx="2"/>
            <a:endCxn id="11" idx="3"/>
          </p:cNvCxnSpPr>
          <p:nvPr/>
        </p:nvCxnSpPr>
        <p:spPr>
          <a:xfrm flipH="1">
            <a:off x="19411065" y="27032422"/>
            <a:ext cx="2252742" cy="0"/>
          </a:xfrm>
          <a:prstGeom prst="straightConnector1">
            <a:avLst/>
          </a:prstGeom>
          <a:ln w="76200">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2" name="Gerade Verbindung mit Pfeil 1">
            <a:extLst>
              <a:ext uri="{FF2B5EF4-FFF2-40B4-BE49-F238E27FC236}">
                <a16:creationId xmlns:a16="http://schemas.microsoft.com/office/drawing/2014/main" id="{D2AEBBF9-3A44-BDC5-CB87-38BD79FF6EEC}"/>
              </a:ext>
            </a:extLst>
          </p:cNvPr>
          <p:cNvCxnSpPr>
            <a:cxnSpLocks/>
            <a:stCxn id="7" idx="2"/>
            <a:endCxn id="5" idx="0"/>
          </p:cNvCxnSpPr>
          <p:nvPr/>
        </p:nvCxnSpPr>
        <p:spPr>
          <a:xfrm flipH="1">
            <a:off x="27856295" y="17521161"/>
            <a:ext cx="844186" cy="5092499"/>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22" name="Ellipse 21">
            <a:extLst>
              <a:ext uri="{FF2B5EF4-FFF2-40B4-BE49-F238E27FC236}">
                <a16:creationId xmlns:a16="http://schemas.microsoft.com/office/drawing/2014/main" id="{E7DEC0E5-855F-E161-8CA4-CF23EDFE89E6}"/>
              </a:ext>
            </a:extLst>
          </p:cNvPr>
          <p:cNvSpPr/>
          <p:nvPr/>
        </p:nvSpPr>
        <p:spPr>
          <a:xfrm>
            <a:off x="7571492" y="24104812"/>
            <a:ext cx="3193964" cy="1770346"/>
          </a:xfrm>
          <a:prstGeom prst="ellipse">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2400" dirty="0"/>
              <a:t>Erziehung und gesellschaftliche Normen</a:t>
            </a:r>
          </a:p>
        </p:txBody>
      </p:sp>
      <p:sp>
        <p:nvSpPr>
          <p:cNvPr id="34" name="Rechteck 33">
            <a:extLst>
              <a:ext uri="{FF2B5EF4-FFF2-40B4-BE49-F238E27FC236}">
                <a16:creationId xmlns:a16="http://schemas.microsoft.com/office/drawing/2014/main" id="{FC3CD79A-7EEB-CD08-DAC8-FE0A67D5DDCF}"/>
              </a:ext>
            </a:extLst>
          </p:cNvPr>
          <p:cNvSpPr/>
          <p:nvPr/>
        </p:nvSpPr>
        <p:spPr>
          <a:xfrm>
            <a:off x="337359" y="13263502"/>
            <a:ext cx="1983344" cy="1094702"/>
          </a:xfrm>
          <a:prstGeom prst="rect">
            <a:avLst/>
          </a:prstGeom>
          <a:solidFill>
            <a:schemeClr val="bg2">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sz="2400" dirty="0"/>
              <a:t>Eltern</a:t>
            </a:r>
          </a:p>
        </p:txBody>
      </p:sp>
      <p:sp>
        <p:nvSpPr>
          <p:cNvPr id="36" name="Rechteck 35">
            <a:extLst>
              <a:ext uri="{FF2B5EF4-FFF2-40B4-BE49-F238E27FC236}">
                <a16:creationId xmlns:a16="http://schemas.microsoft.com/office/drawing/2014/main" id="{B50D18A2-FCFF-0756-A3C4-5DA5D2456ECC}"/>
              </a:ext>
            </a:extLst>
          </p:cNvPr>
          <p:cNvSpPr/>
          <p:nvPr/>
        </p:nvSpPr>
        <p:spPr>
          <a:xfrm>
            <a:off x="337359" y="17826283"/>
            <a:ext cx="1983344" cy="1094702"/>
          </a:xfrm>
          <a:prstGeom prst="rect">
            <a:avLst/>
          </a:prstGeom>
          <a:solidFill>
            <a:schemeClr val="bg2">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sz="1600" dirty="0"/>
              <a:t>Kultur &amp; Gesellschaft</a:t>
            </a:r>
          </a:p>
        </p:txBody>
      </p:sp>
      <p:cxnSp>
        <p:nvCxnSpPr>
          <p:cNvPr id="37" name="Gerade Verbindung mit Pfeil 36">
            <a:extLst>
              <a:ext uri="{FF2B5EF4-FFF2-40B4-BE49-F238E27FC236}">
                <a16:creationId xmlns:a16="http://schemas.microsoft.com/office/drawing/2014/main" id="{1EEC0A04-C45A-481E-E485-01FFDE0A2777}"/>
              </a:ext>
            </a:extLst>
          </p:cNvPr>
          <p:cNvCxnSpPr>
            <a:cxnSpLocks/>
            <a:stCxn id="22" idx="2"/>
            <a:endCxn id="34" idx="3"/>
          </p:cNvCxnSpPr>
          <p:nvPr/>
        </p:nvCxnSpPr>
        <p:spPr>
          <a:xfrm flipH="1" flipV="1">
            <a:off x="2320703" y="13810853"/>
            <a:ext cx="5250789" cy="11179132"/>
          </a:xfrm>
          <a:prstGeom prst="straightConnector1">
            <a:avLst/>
          </a:prstGeom>
          <a:ln w="38100">
            <a:solidFill>
              <a:srgbClr val="FF0000"/>
            </a:solidFill>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42" name="Gerade Verbindung mit Pfeil 41">
            <a:extLst>
              <a:ext uri="{FF2B5EF4-FFF2-40B4-BE49-F238E27FC236}">
                <a16:creationId xmlns:a16="http://schemas.microsoft.com/office/drawing/2014/main" id="{7EAC5E7F-66AC-BD55-0D15-9F34586437C0}"/>
              </a:ext>
            </a:extLst>
          </p:cNvPr>
          <p:cNvCxnSpPr>
            <a:cxnSpLocks/>
            <a:stCxn id="22" idx="2"/>
            <a:endCxn id="36" idx="3"/>
          </p:cNvCxnSpPr>
          <p:nvPr/>
        </p:nvCxnSpPr>
        <p:spPr>
          <a:xfrm flipH="1" flipV="1">
            <a:off x="2320703" y="18373631"/>
            <a:ext cx="5250792" cy="6616358"/>
          </a:xfrm>
          <a:prstGeom prst="straightConnector1">
            <a:avLst/>
          </a:prstGeom>
          <a:ln w="38100">
            <a:solidFill>
              <a:srgbClr val="FF0000"/>
            </a:solidFill>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47" name="Ellipse 46">
            <a:extLst>
              <a:ext uri="{FF2B5EF4-FFF2-40B4-BE49-F238E27FC236}">
                <a16:creationId xmlns:a16="http://schemas.microsoft.com/office/drawing/2014/main" id="{DA7A9C49-095F-F9F9-3AC2-B749BA546C18}"/>
              </a:ext>
            </a:extLst>
          </p:cNvPr>
          <p:cNvSpPr/>
          <p:nvPr/>
        </p:nvSpPr>
        <p:spPr>
          <a:xfrm>
            <a:off x="25300433" y="24222064"/>
            <a:ext cx="3193964" cy="177034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3600" dirty="0"/>
              <a:t>Das Kind</a:t>
            </a:r>
          </a:p>
        </p:txBody>
      </p:sp>
      <p:sp>
        <p:nvSpPr>
          <p:cNvPr id="48" name="Ellipse 47">
            <a:extLst>
              <a:ext uri="{FF2B5EF4-FFF2-40B4-BE49-F238E27FC236}">
                <a16:creationId xmlns:a16="http://schemas.microsoft.com/office/drawing/2014/main" id="{93A069E8-A677-AFF7-5C6C-AC5CFFC8F746}"/>
              </a:ext>
            </a:extLst>
          </p:cNvPr>
          <p:cNvSpPr/>
          <p:nvPr/>
        </p:nvSpPr>
        <p:spPr>
          <a:xfrm>
            <a:off x="5746674" y="27855880"/>
            <a:ext cx="3193964" cy="177034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3600" dirty="0"/>
              <a:t>Das Tier</a:t>
            </a:r>
          </a:p>
        </p:txBody>
      </p:sp>
      <p:sp>
        <p:nvSpPr>
          <p:cNvPr id="53" name="Pfeil: nach rechts 52">
            <a:extLst>
              <a:ext uri="{FF2B5EF4-FFF2-40B4-BE49-F238E27FC236}">
                <a16:creationId xmlns:a16="http://schemas.microsoft.com/office/drawing/2014/main" id="{BC989771-C4D2-55FA-3131-237453B7AE85}"/>
              </a:ext>
            </a:extLst>
          </p:cNvPr>
          <p:cNvSpPr/>
          <p:nvPr/>
        </p:nvSpPr>
        <p:spPr>
          <a:xfrm>
            <a:off x="10554414" y="24506843"/>
            <a:ext cx="15302369" cy="1068939"/>
          </a:xfrm>
          <a:prstGeom prst="rightArrow">
            <a:avLst>
              <a:gd name="adj1" fmla="val 57229"/>
              <a:gd name="adj2" fmla="val 50000"/>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tx1"/>
                </a:solidFill>
              </a:rPr>
              <a:t>Unterdrückt!</a:t>
            </a:r>
          </a:p>
        </p:txBody>
      </p:sp>
      <p:sp>
        <p:nvSpPr>
          <p:cNvPr id="62" name="Pfeil: nach links 61">
            <a:extLst>
              <a:ext uri="{FF2B5EF4-FFF2-40B4-BE49-F238E27FC236}">
                <a16:creationId xmlns:a16="http://schemas.microsoft.com/office/drawing/2014/main" id="{841C6D26-DDBC-C42F-6E4E-CBDB0815AE6A}"/>
              </a:ext>
            </a:extLst>
          </p:cNvPr>
          <p:cNvSpPr/>
          <p:nvPr/>
        </p:nvSpPr>
        <p:spPr>
          <a:xfrm>
            <a:off x="13012589" y="29275752"/>
            <a:ext cx="10592845" cy="1224158"/>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2000" dirty="0"/>
              <a:t>Äußert Wünsche</a:t>
            </a:r>
          </a:p>
        </p:txBody>
      </p:sp>
      <p:sp>
        <p:nvSpPr>
          <p:cNvPr id="63" name="Rechteck: abgerundete Ecken 62">
            <a:extLst>
              <a:ext uri="{FF2B5EF4-FFF2-40B4-BE49-F238E27FC236}">
                <a16:creationId xmlns:a16="http://schemas.microsoft.com/office/drawing/2014/main" id="{24DA798D-6338-5F1D-D4AF-4E58137C17C6}"/>
              </a:ext>
            </a:extLst>
          </p:cNvPr>
          <p:cNvSpPr/>
          <p:nvPr/>
        </p:nvSpPr>
        <p:spPr>
          <a:xfrm>
            <a:off x="27834638" y="24749881"/>
            <a:ext cx="2112134" cy="10560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sz="3200" dirty="0"/>
              <a:t>Will Liebe</a:t>
            </a:r>
          </a:p>
        </p:txBody>
      </p:sp>
      <p:sp>
        <p:nvSpPr>
          <p:cNvPr id="64" name="Rechteck: abgerundete Ecken 63">
            <a:extLst>
              <a:ext uri="{FF2B5EF4-FFF2-40B4-BE49-F238E27FC236}">
                <a16:creationId xmlns:a16="http://schemas.microsoft.com/office/drawing/2014/main" id="{46C1C3AF-148B-E8D3-3126-FB0295E600CA}"/>
              </a:ext>
            </a:extLst>
          </p:cNvPr>
          <p:cNvSpPr/>
          <p:nvPr/>
        </p:nvSpPr>
        <p:spPr>
          <a:xfrm>
            <a:off x="7571492" y="29191859"/>
            <a:ext cx="2112134" cy="10560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sz="1200" dirty="0"/>
              <a:t>Will Sex</a:t>
            </a:r>
            <a:br>
              <a:rPr lang="de-DE" sz="1200" dirty="0"/>
            </a:br>
            <a:r>
              <a:rPr lang="de-DE" sz="1200" dirty="0"/>
              <a:t>Will </a:t>
            </a:r>
            <a:r>
              <a:rPr lang="de-DE" sz="1200" dirty="0" err="1"/>
              <a:t>ianimalische</a:t>
            </a:r>
            <a:r>
              <a:rPr lang="de-DE" sz="1200" dirty="0"/>
              <a:t> Frauen</a:t>
            </a:r>
            <a:br>
              <a:rPr lang="de-DE" sz="1200" dirty="0"/>
            </a:br>
            <a:r>
              <a:rPr lang="de-DE" sz="1200" dirty="0"/>
              <a:t>Will Körpergefühl!</a:t>
            </a:r>
            <a:br>
              <a:rPr lang="de-DE" sz="1200" dirty="0"/>
            </a:br>
            <a:r>
              <a:rPr lang="de-DE" sz="1200" dirty="0"/>
              <a:t>Ist dominant</a:t>
            </a:r>
          </a:p>
        </p:txBody>
      </p:sp>
      <p:sp>
        <p:nvSpPr>
          <p:cNvPr id="66" name="Ellipse 65">
            <a:extLst>
              <a:ext uri="{FF2B5EF4-FFF2-40B4-BE49-F238E27FC236}">
                <a16:creationId xmlns:a16="http://schemas.microsoft.com/office/drawing/2014/main" id="{EDD5C4C9-2967-2007-03DD-8822CBF0C9D7}"/>
              </a:ext>
            </a:extLst>
          </p:cNvPr>
          <p:cNvSpPr/>
          <p:nvPr/>
        </p:nvSpPr>
        <p:spPr>
          <a:xfrm>
            <a:off x="11868950" y="26282804"/>
            <a:ext cx="3193964" cy="177034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2400" dirty="0"/>
              <a:t>Das Kind II</a:t>
            </a:r>
            <a:br>
              <a:rPr lang="de-DE" sz="2400" dirty="0"/>
            </a:br>
            <a:r>
              <a:rPr lang="de-DE" sz="2400" dirty="0"/>
              <a:t>Der jugendliche</a:t>
            </a:r>
          </a:p>
        </p:txBody>
      </p:sp>
      <p:cxnSp>
        <p:nvCxnSpPr>
          <p:cNvPr id="71" name="Gerade Verbindung mit Pfeil 70">
            <a:extLst>
              <a:ext uri="{FF2B5EF4-FFF2-40B4-BE49-F238E27FC236}">
                <a16:creationId xmlns:a16="http://schemas.microsoft.com/office/drawing/2014/main" id="{BACC0B9F-BFD0-35EF-7050-920E3B4083E7}"/>
              </a:ext>
            </a:extLst>
          </p:cNvPr>
          <p:cNvCxnSpPr>
            <a:cxnSpLocks/>
            <a:stCxn id="8" idx="2"/>
            <a:endCxn id="4" idx="0"/>
          </p:cNvCxnSpPr>
          <p:nvPr/>
        </p:nvCxnSpPr>
        <p:spPr>
          <a:xfrm flipH="1">
            <a:off x="9618395" y="17494517"/>
            <a:ext cx="3336820" cy="5187631"/>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74" name="Gerade Verbindung mit Pfeil 73">
            <a:extLst>
              <a:ext uri="{FF2B5EF4-FFF2-40B4-BE49-F238E27FC236}">
                <a16:creationId xmlns:a16="http://schemas.microsoft.com/office/drawing/2014/main" id="{D2A677E4-1358-06F4-FAE3-07B237B8A602}"/>
              </a:ext>
            </a:extLst>
          </p:cNvPr>
          <p:cNvCxnSpPr>
            <a:cxnSpLocks/>
            <a:stCxn id="9" idx="2"/>
            <a:endCxn id="4" idx="0"/>
          </p:cNvCxnSpPr>
          <p:nvPr/>
        </p:nvCxnSpPr>
        <p:spPr>
          <a:xfrm flipH="1">
            <a:off x="9618395" y="17513140"/>
            <a:ext cx="7456816" cy="5169008"/>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79" name="Gerade Verbindung mit Pfeil 78">
            <a:extLst>
              <a:ext uri="{FF2B5EF4-FFF2-40B4-BE49-F238E27FC236}">
                <a16:creationId xmlns:a16="http://schemas.microsoft.com/office/drawing/2014/main" id="{084D308F-CF84-C858-AA24-5F297DD276E9}"/>
              </a:ext>
            </a:extLst>
          </p:cNvPr>
          <p:cNvCxnSpPr>
            <a:cxnSpLocks/>
            <a:stCxn id="6" idx="2"/>
            <a:endCxn id="4" idx="0"/>
          </p:cNvCxnSpPr>
          <p:nvPr/>
        </p:nvCxnSpPr>
        <p:spPr>
          <a:xfrm>
            <a:off x="9150076" y="17498777"/>
            <a:ext cx="468319" cy="5183371"/>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89" name="Gerade Verbindung mit Pfeil 88">
            <a:extLst>
              <a:ext uri="{FF2B5EF4-FFF2-40B4-BE49-F238E27FC236}">
                <a16:creationId xmlns:a16="http://schemas.microsoft.com/office/drawing/2014/main" id="{AC81DBB5-C823-E72B-9595-51352438F055}"/>
              </a:ext>
            </a:extLst>
          </p:cNvPr>
          <p:cNvCxnSpPr>
            <a:cxnSpLocks/>
            <a:stCxn id="10" idx="2"/>
            <a:endCxn id="4" idx="0"/>
          </p:cNvCxnSpPr>
          <p:nvPr/>
        </p:nvCxnSpPr>
        <p:spPr>
          <a:xfrm flipH="1">
            <a:off x="9618395" y="17517690"/>
            <a:ext cx="15513676" cy="5164458"/>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178" name="Ellipse 177">
            <a:extLst>
              <a:ext uri="{FF2B5EF4-FFF2-40B4-BE49-F238E27FC236}">
                <a16:creationId xmlns:a16="http://schemas.microsoft.com/office/drawing/2014/main" id="{C2DB5567-1954-78EA-5ABA-FF2BF2249484}"/>
              </a:ext>
            </a:extLst>
          </p:cNvPr>
          <p:cNvSpPr/>
          <p:nvPr/>
        </p:nvSpPr>
        <p:spPr>
          <a:xfrm>
            <a:off x="5069288" y="6860737"/>
            <a:ext cx="27089133" cy="24623147"/>
          </a:xfrm>
          <a:prstGeom prst="ellipse">
            <a:avLst/>
          </a:prstGeom>
          <a:solidFill>
            <a:schemeClr val="accent6">
              <a:lumMod val="60000"/>
              <a:lumOff val="40000"/>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endParaRPr lang="de-DE" sz="3600" b="1" u="sng" dirty="0">
              <a:solidFill>
                <a:schemeClr val="tx1"/>
              </a:solidFill>
              <a:highlight>
                <a:srgbClr val="00FF00"/>
              </a:highlight>
            </a:endParaRPr>
          </a:p>
          <a:p>
            <a:pPr algn="ctr"/>
            <a:r>
              <a:rPr lang="de-DE" sz="3600" b="1" u="sng" dirty="0">
                <a:solidFill>
                  <a:schemeClr val="tx1"/>
                </a:solidFill>
                <a:highlight>
                  <a:srgbClr val="00FF00"/>
                </a:highlight>
              </a:rPr>
              <a:t>Tobias – Der Geist - Fokus – Der Scheinwerfer – Der Träumer </a:t>
            </a:r>
            <a:br>
              <a:rPr lang="de-DE" sz="3600" b="1" u="sng" dirty="0">
                <a:solidFill>
                  <a:schemeClr val="tx1"/>
                </a:solidFill>
                <a:highlight>
                  <a:srgbClr val="00FF00"/>
                </a:highlight>
              </a:rPr>
            </a:br>
            <a:r>
              <a:rPr lang="de-DE" sz="3600" b="1" u="sng" dirty="0">
                <a:solidFill>
                  <a:schemeClr val="tx1"/>
                </a:solidFill>
                <a:highlight>
                  <a:srgbClr val="00FF00"/>
                </a:highlight>
              </a:rPr>
              <a:t>Das erlebende Ich </a:t>
            </a:r>
            <a:br>
              <a:rPr lang="de-DE" sz="3600" b="1" u="sng" dirty="0">
                <a:solidFill>
                  <a:schemeClr val="tx1"/>
                </a:solidFill>
                <a:highlight>
                  <a:srgbClr val="00FF00"/>
                </a:highlight>
              </a:rPr>
            </a:br>
            <a:r>
              <a:rPr lang="de-DE" sz="3600" b="1" u="sng" dirty="0">
                <a:solidFill>
                  <a:schemeClr val="tx1"/>
                </a:solidFill>
                <a:highlight>
                  <a:srgbClr val="00FF00"/>
                </a:highlight>
              </a:rPr>
              <a:t>Nicht stationär! Wandert zwischen den Bereichen!</a:t>
            </a: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br>
              <a:rPr lang="de-DE" sz="3600" b="1" u="sng" dirty="0">
                <a:solidFill>
                  <a:schemeClr val="tx1"/>
                </a:solidFill>
                <a:highlight>
                  <a:srgbClr val="00FF00"/>
                </a:highlight>
              </a:rPr>
            </a:br>
            <a:endParaRPr lang="de-DE" sz="3600" b="1" u="sng" dirty="0">
              <a:solidFill>
                <a:schemeClr val="tx1"/>
              </a:solidFill>
              <a:highlight>
                <a:srgbClr val="00FF00"/>
              </a:highlight>
            </a:endParaRPr>
          </a:p>
        </p:txBody>
      </p:sp>
      <p:sp>
        <p:nvSpPr>
          <p:cNvPr id="187" name="Pfeil: nach rechts 186">
            <a:extLst>
              <a:ext uri="{FF2B5EF4-FFF2-40B4-BE49-F238E27FC236}">
                <a16:creationId xmlns:a16="http://schemas.microsoft.com/office/drawing/2014/main" id="{F1F9BAE1-0165-0D49-19EA-91E9D56C67DC}"/>
              </a:ext>
            </a:extLst>
          </p:cNvPr>
          <p:cNvSpPr/>
          <p:nvPr/>
        </p:nvSpPr>
        <p:spPr>
          <a:xfrm rot="1610740">
            <a:off x="10298958" y="25425014"/>
            <a:ext cx="2608895" cy="1068939"/>
          </a:xfrm>
          <a:prstGeom prst="rightArrow">
            <a:avLst>
              <a:gd name="adj1" fmla="val 57229"/>
              <a:gd name="adj2" fmla="val 50000"/>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Unterdrückt!</a:t>
            </a:r>
          </a:p>
        </p:txBody>
      </p:sp>
      <p:sp>
        <p:nvSpPr>
          <p:cNvPr id="188" name="Rechteck: abgerundete Ecken 187">
            <a:extLst>
              <a:ext uri="{FF2B5EF4-FFF2-40B4-BE49-F238E27FC236}">
                <a16:creationId xmlns:a16="http://schemas.microsoft.com/office/drawing/2014/main" id="{5C5F9152-26B5-64D1-93EA-3A8F9632D8B0}"/>
              </a:ext>
            </a:extLst>
          </p:cNvPr>
          <p:cNvSpPr/>
          <p:nvPr/>
        </p:nvSpPr>
        <p:spPr>
          <a:xfrm>
            <a:off x="27415340" y="23613264"/>
            <a:ext cx="2112134" cy="10560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sz="1600" dirty="0"/>
              <a:t>Will jemanden der sich kümmert </a:t>
            </a:r>
          </a:p>
        </p:txBody>
      </p:sp>
      <p:sp>
        <p:nvSpPr>
          <p:cNvPr id="194" name="Textfeld 193">
            <a:extLst>
              <a:ext uri="{FF2B5EF4-FFF2-40B4-BE49-F238E27FC236}">
                <a16:creationId xmlns:a16="http://schemas.microsoft.com/office/drawing/2014/main" id="{134C3B0B-26DF-3409-5158-4B1F2CE8C723}"/>
              </a:ext>
            </a:extLst>
          </p:cNvPr>
          <p:cNvSpPr txBox="1"/>
          <p:nvPr/>
        </p:nvSpPr>
        <p:spPr>
          <a:xfrm rot="3892589">
            <a:off x="3199504" y="17498155"/>
            <a:ext cx="2741713" cy="400110"/>
          </a:xfrm>
          <a:prstGeom prst="rect">
            <a:avLst/>
          </a:prstGeom>
          <a:noFill/>
        </p:spPr>
        <p:txBody>
          <a:bodyPr wrap="none" rtlCol="0">
            <a:spAutoFit/>
          </a:bodyPr>
          <a:lstStyle/>
          <a:p>
            <a:r>
              <a:rPr lang="de-DE" sz="2000" dirty="0"/>
              <a:t>„das macht man nicht“</a:t>
            </a:r>
          </a:p>
        </p:txBody>
      </p:sp>
      <p:sp>
        <p:nvSpPr>
          <p:cNvPr id="195" name="Rechteck: abgerundete Ecken 194">
            <a:extLst>
              <a:ext uri="{FF2B5EF4-FFF2-40B4-BE49-F238E27FC236}">
                <a16:creationId xmlns:a16="http://schemas.microsoft.com/office/drawing/2014/main" id="{1111382A-6D64-1576-D171-E25B82DB6D5C}"/>
              </a:ext>
            </a:extLst>
          </p:cNvPr>
          <p:cNvSpPr/>
          <p:nvPr/>
        </p:nvSpPr>
        <p:spPr>
          <a:xfrm>
            <a:off x="6170490" y="25130177"/>
            <a:ext cx="2112134" cy="10560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dirty="0"/>
              <a:t>„das macht man nicht!!“</a:t>
            </a:r>
          </a:p>
        </p:txBody>
      </p:sp>
      <p:sp>
        <p:nvSpPr>
          <p:cNvPr id="197" name="Rechteck: abgerundete Ecken 196">
            <a:extLst>
              <a:ext uri="{FF2B5EF4-FFF2-40B4-BE49-F238E27FC236}">
                <a16:creationId xmlns:a16="http://schemas.microsoft.com/office/drawing/2014/main" id="{BE548013-3D91-F1AE-4BC2-0BD5A15D5A5D}"/>
              </a:ext>
            </a:extLst>
          </p:cNvPr>
          <p:cNvSpPr/>
          <p:nvPr/>
        </p:nvSpPr>
        <p:spPr>
          <a:xfrm>
            <a:off x="2014547" y="12648783"/>
            <a:ext cx="2112134" cy="1056067"/>
          </a:xfrm>
          <a:prstGeom prst="roundRect">
            <a:avLst/>
          </a:prstGeom>
          <a:solidFill>
            <a:schemeClr val="bg2">
              <a:lumMod val="2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sz="1600" dirty="0"/>
              <a:t>Keine Macht mehr!</a:t>
            </a:r>
          </a:p>
        </p:txBody>
      </p:sp>
      <p:sp>
        <p:nvSpPr>
          <p:cNvPr id="198" name="Rechteck 197">
            <a:extLst>
              <a:ext uri="{FF2B5EF4-FFF2-40B4-BE49-F238E27FC236}">
                <a16:creationId xmlns:a16="http://schemas.microsoft.com/office/drawing/2014/main" id="{F8C38029-D452-8A41-9BD0-9438709602C2}"/>
              </a:ext>
            </a:extLst>
          </p:cNvPr>
          <p:cNvSpPr/>
          <p:nvPr/>
        </p:nvSpPr>
        <p:spPr>
          <a:xfrm>
            <a:off x="14511941" y="32544596"/>
            <a:ext cx="8554459" cy="277790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4399" dirty="0">
                <a:solidFill>
                  <a:schemeClr val="tx1"/>
                </a:solidFill>
              </a:rPr>
              <a:t>Körper/Werkzeugkasten/Vehikel</a:t>
            </a:r>
            <a:endParaRPr lang="de-DE" sz="667" dirty="0">
              <a:solidFill>
                <a:schemeClr val="tx1"/>
              </a:solidFill>
            </a:endParaRPr>
          </a:p>
        </p:txBody>
      </p:sp>
      <p:cxnSp>
        <p:nvCxnSpPr>
          <p:cNvPr id="200" name="Gerade Verbindung mit Pfeil 199">
            <a:extLst>
              <a:ext uri="{FF2B5EF4-FFF2-40B4-BE49-F238E27FC236}">
                <a16:creationId xmlns:a16="http://schemas.microsoft.com/office/drawing/2014/main" id="{9AF60CB8-7C22-FF36-004F-5E535F082B45}"/>
              </a:ext>
            </a:extLst>
          </p:cNvPr>
          <p:cNvCxnSpPr>
            <a:cxnSpLocks/>
            <a:stCxn id="4" idx="4"/>
            <a:endCxn id="198" idx="0"/>
          </p:cNvCxnSpPr>
          <p:nvPr/>
        </p:nvCxnSpPr>
        <p:spPr>
          <a:xfrm>
            <a:off x="9618395" y="31339369"/>
            <a:ext cx="9170776" cy="1205227"/>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203" name="Gerade Verbindung mit Pfeil 202">
            <a:extLst>
              <a:ext uri="{FF2B5EF4-FFF2-40B4-BE49-F238E27FC236}">
                <a16:creationId xmlns:a16="http://schemas.microsoft.com/office/drawing/2014/main" id="{9C7C52E6-42FD-4411-5779-41A8FFDF6CBA}"/>
              </a:ext>
            </a:extLst>
          </p:cNvPr>
          <p:cNvCxnSpPr>
            <a:cxnSpLocks/>
            <a:stCxn id="5" idx="4"/>
            <a:endCxn id="198" idx="0"/>
          </p:cNvCxnSpPr>
          <p:nvPr/>
        </p:nvCxnSpPr>
        <p:spPr>
          <a:xfrm flipH="1">
            <a:off x="18789171" y="31451184"/>
            <a:ext cx="9067124" cy="1093412"/>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212" name="Rechteck: abgerundete Ecken 211">
            <a:extLst>
              <a:ext uri="{FF2B5EF4-FFF2-40B4-BE49-F238E27FC236}">
                <a16:creationId xmlns:a16="http://schemas.microsoft.com/office/drawing/2014/main" id="{41A1BE71-1689-2369-ED6F-E790CBBFAFF6}"/>
              </a:ext>
            </a:extLst>
          </p:cNvPr>
          <p:cNvSpPr/>
          <p:nvPr/>
        </p:nvSpPr>
        <p:spPr>
          <a:xfrm>
            <a:off x="31259660" y="18461664"/>
            <a:ext cx="2180058" cy="1256434"/>
          </a:xfrm>
          <a:prstGeom prst="roundRect">
            <a:avLst/>
          </a:prstGeom>
          <a:solidFill>
            <a:schemeClr val="tx2">
              <a:lumMod val="50000"/>
              <a:lumOff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sz="3600" dirty="0"/>
              <a:t>Simone</a:t>
            </a:r>
          </a:p>
        </p:txBody>
      </p:sp>
      <p:cxnSp>
        <p:nvCxnSpPr>
          <p:cNvPr id="213" name="Gerade Verbindung mit Pfeil 212">
            <a:extLst>
              <a:ext uri="{FF2B5EF4-FFF2-40B4-BE49-F238E27FC236}">
                <a16:creationId xmlns:a16="http://schemas.microsoft.com/office/drawing/2014/main" id="{82A03EF6-833D-CCF2-9D49-3D7F0BD449B5}"/>
              </a:ext>
            </a:extLst>
          </p:cNvPr>
          <p:cNvCxnSpPr>
            <a:cxnSpLocks/>
            <a:endCxn id="212" idx="2"/>
          </p:cNvCxnSpPr>
          <p:nvPr/>
        </p:nvCxnSpPr>
        <p:spPr>
          <a:xfrm flipV="1">
            <a:off x="7541861" y="19718098"/>
            <a:ext cx="24807828" cy="9200031"/>
          </a:xfrm>
          <a:prstGeom prst="straightConnector1">
            <a:avLst/>
          </a:prstGeom>
          <a:ln w="38100">
            <a:solidFill>
              <a:schemeClr val="accent6">
                <a:lumMod val="60000"/>
                <a:lumOff val="40000"/>
              </a:schemeClr>
            </a:solidFill>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216" name="Gerade Verbindung mit Pfeil 215">
            <a:extLst>
              <a:ext uri="{FF2B5EF4-FFF2-40B4-BE49-F238E27FC236}">
                <a16:creationId xmlns:a16="http://schemas.microsoft.com/office/drawing/2014/main" id="{DE7FE567-4443-07F4-E022-7772AD9B278A}"/>
              </a:ext>
            </a:extLst>
          </p:cNvPr>
          <p:cNvCxnSpPr>
            <a:cxnSpLocks/>
            <a:stCxn id="63" idx="1"/>
            <a:endCxn id="212" idx="2"/>
          </p:cNvCxnSpPr>
          <p:nvPr/>
        </p:nvCxnSpPr>
        <p:spPr>
          <a:xfrm flipV="1">
            <a:off x="27834638" y="19718098"/>
            <a:ext cx="4515051" cy="5559817"/>
          </a:xfrm>
          <a:prstGeom prst="straightConnector1">
            <a:avLst/>
          </a:prstGeom>
          <a:ln w="38100">
            <a:solidFill>
              <a:schemeClr val="accent6">
                <a:lumMod val="60000"/>
                <a:lumOff val="40000"/>
              </a:schemeClr>
            </a:solidFill>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3" name="Rechteck 2">
            <a:extLst>
              <a:ext uri="{FF2B5EF4-FFF2-40B4-BE49-F238E27FC236}">
                <a16:creationId xmlns:a16="http://schemas.microsoft.com/office/drawing/2014/main" id="{264388F0-BD17-75AB-96DA-AE8EF53A6EAD}"/>
              </a:ext>
            </a:extLst>
          </p:cNvPr>
          <p:cNvSpPr/>
          <p:nvPr/>
        </p:nvSpPr>
        <p:spPr>
          <a:xfrm>
            <a:off x="19437289" y="16580658"/>
            <a:ext cx="3515834" cy="94050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600" dirty="0"/>
              <a:t>Der </a:t>
            </a:r>
            <a:r>
              <a:rPr lang="de-DE" sz="3600" dirty="0" err="1"/>
              <a:t>Dude</a:t>
            </a:r>
            <a:endParaRPr lang="de-DE" sz="3600" dirty="0"/>
          </a:p>
        </p:txBody>
      </p:sp>
      <p:sp>
        <p:nvSpPr>
          <p:cNvPr id="12" name="Rechteck 11">
            <a:extLst>
              <a:ext uri="{FF2B5EF4-FFF2-40B4-BE49-F238E27FC236}">
                <a16:creationId xmlns:a16="http://schemas.microsoft.com/office/drawing/2014/main" id="{F90067AE-FE28-719C-EE10-AF5CA6803186}"/>
              </a:ext>
            </a:extLst>
          </p:cNvPr>
          <p:cNvSpPr/>
          <p:nvPr/>
        </p:nvSpPr>
        <p:spPr>
          <a:xfrm>
            <a:off x="8068768" y="14391613"/>
            <a:ext cx="22177852" cy="1125640"/>
          </a:xfrm>
          <a:prstGeom prst="rect">
            <a:avLst/>
          </a:prstGeom>
          <a:solidFill>
            <a:schemeClr val="accent5">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200" dirty="0"/>
              <a:t>Einheit/Flow/</a:t>
            </a:r>
            <a:r>
              <a:rPr lang="de-DE" sz="3200" dirty="0" err="1"/>
              <a:t>Oneness</a:t>
            </a:r>
            <a:endParaRPr lang="de-DE" sz="667" dirty="0"/>
          </a:p>
        </p:txBody>
      </p:sp>
      <p:sp>
        <p:nvSpPr>
          <p:cNvPr id="13" name="Rechteck 12">
            <a:extLst>
              <a:ext uri="{FF2B5EF4-FFF2-40B4-BE49-F238E27FC236}">
                <a16:creationId xmlns:a16="http://schemas.microsoft.com/office/drawing/2014/main" id="{75DF7AF2-191B-92C3-999F-FC131CFC8B68}"/>
              </a:ext>
            </a:extLst>
          </p:cNvPr>
          <p:cNvSpPr/>
          <p:nvPr/>
        </p:nvSpPr>
        <p:spPr>
          <a:xfrm>
            <a:off x="16435512" y="2066188"/>
            <a:ext cx="4979487" cy="1673880"/>
          </a:xfrm>
          <a:prstGeom prst="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200" b="1" dirty="0"/>
              <a:t>Das Universum</a:t>
            </a:r>
          </a:p>
          <a:p>
            <a:pPr algn="ctr"/>
            <a:r>
              <a:rPr lang="de-DE" sz="2000" dirty="0"/>
              <a:t>hat Bewusstsein und kommuniziert mit uns.</a:t>
            </a:r>
          </a:p>
        </p:txBody>
      </p:sp>
      <p:sp>
        <p:nvSpPr>
          <p:cNvPr id="15" name="Rechteck 14">
            <a:extLst>
              <a:ext uri="{FF2B5EF4-FFF2-40B4-BE49-F238E27FC236}">
                <a16:creationId xmlns:a16="http://schemas.microsoft.com/office/drawing/2014/main" id="{408B9318-290A-F72B-E835-ADF512F89AA7}"/>
              </a:ext>
            </a:extLst>
          </p:cNvPr>
          <p:cNvSpPr/>
          <p:nvPr/>
        </p:nvSpPr>
        <p:spPr>
          <a:xfrm>
            <a:off x="16684579" y="389100"/>
            <a:ext cx="4110870" cy="1275057"/>
          </a:xfrm>
          <a:prstGeom prst="rect">
            <a:avLst/>
          </a:prstGeom>
          <a:solidFill>
            <a:schemeClr val="bg1">
              <a:lumMod val="6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4000" b="1" dirty="0"/>
              <a:t>Gott</a:t>
            </a:r>
            <a:endParaRPr lang="de-DE" sz="1000" dirty="0"/>
          </a:p>
        </p:txBody>
      </p:sp>
      <p:sp>
        <p:nvSpPr>
          <p:cNvPr id="33" name="Rechteck 32">
            <a:extLst>
              <a:ext uri="{FF2B5EF4-FFF2-40B4-BE49-F238E27FC236}">
                <a16:creationId xmlns:a16="http://schemas.microsoft.com/office/drawing/2014/main" id="{F5915643-FF10-1EE9-34EC-02ADCE52B679}"/>
              </a:ext>
            </a:extLst>
          </p:cNvPr>
          <p:cNvSpPr/>
          <p:nvPr/>
        </p:nvSpPr>
        <p:spPr>
          <a:xfrm>
            <a:off x="24698097" y="4196540"/>
            <a:ext cx="5434485" cy="2073332"/>
          </a:xfrm>
          <a:prstGeom prst="rect">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200" b="1" dirty="0">
                <a:solidFill>
                  <a:schemeClr val="tx1"/>
                </a:solidFill>
              </a:rPr>
              <a:t>Aliens/Entitäten</a:t>
            </a:r>
            <a:br>
              <a:rPr lang="de-DE" sz="3200" b="1" dirty="0">
                <a:solidFill>
                  <a:schemeClr val="tx1"/>
                </a:solidFill>
              </a:rPr>
            </a:br>
            <a:r>
              <a:rPr lang="de-DE" sz="3200" dirty="0">
                <a:solidFill>
                  <a:schemeClr val="tx1"/>
                </a:solidFill>
              </a:rPr>
              <a:t>Andere Lebensformen mit Bewusstsein</a:t>
            </a:r>
            <a:endParaRPr lang="de-DE" sz="2000" dirty="0">
              <a:solidFill>
                <a:schemeClr val="tx1"/>
              </a:solidFill>
            </a:endParaRPr>
          </a:p>
        </p:txBody>
      </p:sp>
      <p:sp>
        <p:nvSpPr>
          <p:cNvPr id="20" name="Rechteck 19">
            <a:extLst>
              <a:ext uri="{FF2B5EF4-FFF2-40B4-BE49-F238E27FC236}">
                <a16:creationId xmlns:a16="http://schemas.microsoft.com/office/drawing/2014/main" id="{64AF3884-5A43-E4BC-BD77-013EB820C9D0}"/>
              </a:ext>
            </a:extLst>
          </p:cNvPr>
          <p:cNvSpPr/>
          <p:nvPr/>
        </p:nvSpPr>
        <p:spPr>
          <a:xfrm>
            <a:off x="12122533" y="12148283"/>
            <a:ext cx="13734250" cy="981455"/>
          </a:xfrm>
          <a:prstGeom prst="rect">
            <a:avLst/>
          </a:prstGeom>
          <a:solidFill>
            <a:schemeClr val="accent1">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200" dirty="0"/>
              <a:t>Super-Ego</a:t>
            </a:r>
            <a:endParaRPr lang="de-DE" sz="667" dirty="0"/>
          </a:p>
        </p:txBody>
      </p:sp>
      <p:sp>
        <p:nvSpPr>
          <p:cNvPr id="49" name="Rechteck 48">
            <a:extLst>
              <a:ext uri="{FF2B5EF4-FFF2-40B4-BE49-F238E27FC236}">
                <a16:creationId xmlns:a16="http://schemas.microsoft.com/office/drawing/2014/main" id="{ED18A9A7-1C5A-2771-D55E-4626FCD6BEDD}"/>
              </a:ext>
            </a:extLst>
          </p:cNvPr>
          <p:cNvSpPr/>
          <p:nvPr/>
        </p:nvSpPr>
        <p:spPr>
          <a:xfrm>
            <a:off x="9865764" y="4860653"/>
            <a:ext cx="6962077" cy="1125640"/>
          </a:xfrm>
          <a:prstGeom prst="rect">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de-DE" sz="3200" dirty="0"/>
              <a:t>??? VR-Brille ???</a:t>
            </a:r>
            <a:endParaRPr lang="de-DE" sz="667" dirty="0"/>
          </a:p>
        </p:txBody>
      </p:sp>
    </p:spTree>
    <p:extLst>
      <p:ext uri="{BB962C8B-B14F-4D97-AF65-F5344CB8AC3E}">
        <p14:creationId xmlns:p14="http://schemas.microsoft.com/office/powerpoint/2010/main" val="405132469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171</Words>
  <Application>Microsoft Office PowerPoint</Application>
  <PresentationFormat>Benutzerdefiniert</PresentationFormat>
  <Paragraphs>59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Tobias Stadtfeld</dc:creator>
  <cp:lastModifiedBy>Tobias Stadtfeld</cp:lastModifiedBy>
  <cp:revision>3</cp:revision>
  <dcterms:created xsi:type="dcterms:W3CDTF">2024-08-16T07:15:23Z</dcterms:created>
  <dcterms:modified xsi:type="dcterms:W3CDTF">2024-11-22T08:13:51Z</dcterms:modified>
</cp:coreProperties>
</file>