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85"/>
    <a:srgbClr val="10EEC9"/>
    <a:srgbClr val="B4E5A2"/>
    <a:srgbClr val="FCFF81"/>
    <a:srgbClr val="156082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BA477-D279-4748-ADB5-E1B4BBCA5B92}" v="106" dt="2024-11-23T11:33:5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1-23T11:36:50.926" v="3086" actId="1076"/>
      <pc:docMkLst>
        <pc:docMk/>
      </pc:docMkLst>
      <pc:sldChg chg="addSp delSp modSp new mod setBg">
        <pc:chgData name="Tobias Stadtfeld" userId="7e695269987144e5" providerId="LiveId" clId="{055BA477-D279-4748-ADB5-E1B4BBCA5B92}" dt="2024-11-22T08:02:02.246" v="3055" actId="14100"/>
        <pc:sldMkLst>
          <pc:docMk/>
          <pc:sldMk cId="940174068" sldId="256"/>
        </pc:sldMkLst>
        <pc:spChg chg="del">
          <ac:chgData name="Tobias Stadtfeld" userId="7e695269987144e5" providerId="LiveId" clId="{055BA477-D279-4748-ADB5-E1B4BBCA5B92}" dt="2024-11-03T13:10:06.459" v="1" actId="478"/>
          <ac:spMkLst>
            <pc:docMk/>
            <pc:sldMk cId="940174068" sldId="256"/>
            <ac:spMk id="2" creationId="{030D7DD1-00BD-7FB6-DAA8-8D86D81AFA43}"/>
          </ac:spMkLst>
        </pc:spChg>
        <pc:spChg chg="add mod ord">
          <ac:chgData name="Tobias Stadtfeld" userId="7e695269987144e5" providerId="LiveId" clId="{055BA477-D279-4748-ADB5-E1B4BBCA5B92}" dt="2024-11-05T19:57:20.186" v="2074" actId="1076"/>
          <ac:spMkLst>
            <pc:docMk/>
            <pc:sldMk cId="940174068" sldId="256"/>
            <ac:spMk id="2" creationId="{3D91CF1E-AC96-F5ED-735A-B24C5F485FDB}"/>
          </ac:spMkLst>
        </pc:spChg>
        <pc:spChg chg="del">
          <ac:chgData name="Tobias Stadtfeld" userId="7e695269987144e5" providerId="LiveId" clId="{055BA477-D279-4748-ADB5-E1B4BBCA5B92}" dt="2024-11-03T13:10:08.072" v="2" actId="478"/>
          <ac:spMkLst>
            <pc:docMk/>
            <pc:sldMk cId="940174068" sldId="256"/>
            <ac:spMk id="3" creationId="{CAFB0E8D-5180-BCCF-ADCF-005D49A590FE}"/>
          </ac:spMkLst>
        </pc:spChg>
        <pc:spChg chg="add del mod">
          <ac:chgData name="Tobias Stadtfeld" userId="7e695269987144e5" providerId="LiveId" clId="{055BA477-D279-4748-ADB5-E1B4BBCA5B92}" dt="2024-11-04T22:27:56.347" v="1704" actId="478"/>
          <ac:spMkLst>
            <pc:docMk/>
            <pc:sldMk cId="940174068" sldId="256"/>
            <ac:spMk id="4" creationId="{4EC9D7A1-7CBB-756F-A029-3F477F2DC7E3}"/>
          </ac:spMkLst>
        </pc:spChg>
        <pc:spChg chg="add mod">
          <ac:chgData name="Tobias Stadtfeld" userId="7e695269987144e5" providerId="LiveId" clId="{055BA477-D279-4748-ADB5-E1B4BBCA5B92}" dt="2024-11-05T19:56:50.970" v="2072" actId="1076"/>
          <ac:spMkLst>
            <pc:docMk/>
            <pc:sldMk cId="940174068" sldId="256"/>
            <ac:spMk id="7" creationId="{B4A4419C-1B1E-03AD-3468-B425D1EA5684}"/>
          </ac:spMkLst>
        </pc:spChg>
        <pc:spChg chg="add mod ord">
          <ac:chgData name="Tobias Stadtfeld" userId="7e695269987144e5" providerId="LiveId" clId="{055BA477-D279-4748-ADB5-E1B4BBCA5B92}" dt="2024-11-04T22:18:14.907" v="1621" actId="207"/>
          <ac:spMkLst>
            <pc:docMk/>
            <pc:sldMk cId="940174068" sldId="256"/>
            <ac:spMk id="10" creationId="{2A706FA0-765D-2947-AC81-9614626AA95F}"/>
          </ac:spMkLst>
        </pc:spChg>
        <pc:spChg chg="add mod">
          <ac:chgData name="Tobias Stadtfeld" userId="7e695269987144e5" providerId="LiveId" clId="{055BA477-D279-4748-ADB5-E1B4BBCA5B92}" dt="2024-11-04T10:00:46.905" v="1325" actId="1076"/>
          <ac:spMkLst>
            <pc:docMk/>
            <pc:sldMk cId="940174068" sldId="256"/>
            <ac:spMk id="11" creationId="{89F33A5E-D590-6603-B6C7-FA657C7FBF18}"/>
          </ac:spMkLst>
        </pc:spChg>
        <pc:spChg chg="add mod">
          <ac:chgData name="Tobias Stadtfeld" userId="7e695269987144e5" providerId="LiveId" clId="{055BA477-D279-4748-ADB5-E1B4BBCA5B92}" dt="2024-11-05T19:55:55.416" v="2060" actId="20577"/>
          <ac:spMkLst>
            <pc:docMk/>
            <pc:sldMk cId="940174068" sldId="256"/>
            <ac:spMk id="12" creationId="{7485336E-21C4-07EB-5CDC-A62C488A8D66}"/>
          </ac:spMkLst>
        </pc:spChg>
        <pc:spChg chg="add mod">
          <ac:chgData name="Tobias Stadtfeld" userId="7e695269987144e5" providerId="LiveId" clId="{055BA477-D279-4748-ADB5-E1B4BBCA5B92}" dt="2024-11-05T19:56:32.873" v="2062" actId="2057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1-05T19:47:06.409" v="1887" actId="20577"/>
          <ac:spMkLst>
            <pc:docMk/>
            <pc:sldMk cId="940174068" sldId="256"/>
            <ac:spMk id="14" creationId="{5EA3B749-EC0A-9873-7744-724921C4DE09}"/>
          </ac:spMkLst>
        </pc:spChg>
        <pc:spChg chg="add mod ord">
          <ac:chgData name="Tobias Stadtfeld" userId="7e695269987144e5" providerId="LiveId" clId="{055BA477-D279-4748-ADB5-E1B4BBCA5B92}" dt="2024-11-03T17:36:48.145" v="1275" actId="14100"/>
          <ac:spMkLst>
            <pc:docMk/>
            <pc:sldMk cId="940174068" sldId="256"/>
            <ac:spMk id="15" creationId="{925FFEBB-D5AB-DC29-CD52-178B94EA01E8}"/>
          </ac:spMkLst>
        </pc:spChg>
        <pc:spChg chg="add del mod">
          <ac:chgData name="Tobias Stadtfeld" userId="7e695269987144e5" providerId="LiveId" clId="{055BA477-D279-4748-ADB5-E1B4BBCA5B92}" dt="2024-11-04T10:00:24.287" v="1321" actId="478"/>
          <ac:spMkLst>
            <pc:docMk/>
            <pc:sldMk cId="940174068" sldId="256"/>
            <ac:spMk id="16" creationId="{418F4A61-4595-BBA3-CBB3-16B625106D0B}"/>
          </ac:spMkLst>
        </pc:spChg>
        <pc:spChg chg="add mod">
          <ac:chgData name="Tobias Stadtfeld" userId="7e695269987144e5" providerId="LiveId" clId="{055BA477-D279-4748-ADB5-E1B4BBCA5B92}" dt="2024-11-05T19:54:39.688" v="2047" actId="20577"/>
          <ac:spMkLst>
            <pc:docMk/>
            <pc:sldMk cId="940174068" sldId="256"/>
            <ac:spMk id="17" creationId="{9EAF2A13-5497-CD7E-9817-E8149E38A224}"/>
          </ac:spMkLst>
        </pc:spChg>
        <pc:spChg chg="add del mod">
          <ac:chgData name="Tobias Stadtfeld" userId="7e695269987144e5" providerId="LiveId" clId="{055BA477-D279-4748-ADB5-E1B4BBCA5B92}" dt="2024-11-04T22:27:48.868" v="1701" actId="478"/>
          <ac:spMkLst>
            <pc:docMk/>
            <pc:sldMk cId="940174068" sldId="256"/>
            <ac:spMk id="19" creationId="{47C7003E-4E5C-ABF3-BFEF-E5B4671019FA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32" creationId="{35C722B9-C6A5-665B-D012-6A7E437A1958}"/>
          </ac:spMkLst>
        </pc:spChg>
        <pc:spChg chg="add del mod">
          <ac:chgData name="Tobias Stadtfeld" userId="7e695269987144e5" providerId="LiveId" clId="{055BA477-D279-4748-ADB5-E1B4BBCA5B92}" dt="2024-11-04T22:18:39.596" v="1623" actId="478"/>
          <ac:spMkLst>
            <pc:docMk/>
            <pc:sldMk cId="940174068" sldId="256"/>
            <ac:spMk id="35" creationId="{22525035-774B-AA6B-3B12-CD06BCED0830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">
          <ac:chgData name="Tobias Stadtfeld" userId="7e695269987144e5" providerId="LiveId" clId="{055BA477-D279-4748-ADB5-E1B4BBCA5B92}" dt="2024-11-05T19:43:58.496" v="1841" actId="1076"/>
          <ac:spMkLst>
            <pc:docMk/>
            <pc:sldMk cId="940174068" sldId="256"/>
            <ac:spMk id="39" creationId="{BE50B838-3B8B-3D8C-4275-54488EB0AE6C}"/>
          </ac:spMkLst>
        </pc:spChg>
        <pc:spChg chg="add del mod">
          <ac:chgData name="Tobias Stadtfeld" userId="7e695269987144e5" providerId="LiveId" clId="{055BA477-D279-4748-ADB5-E1B4BBCA5B92}" dt="2024-11-04T10:00:32.895" v="1324" actId="478"/>
          <ac:spMkLst>
            <pc:docMk/>
            <pc:sldMk cId="940174068" sldId="256"/>
            <ac:spMk id="47" creationId="{B93E0858-9A56-06EB-E992-BEE15A35B3D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48" creationId="{2EA41606-971F-3883-B0A3-52AC8E87348F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4" creationId="{1D84BE6A-CCC2-7B00-8309-2B31AAC9052D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5" creationId="{C6D9724A-99EE-0380-5E94-BDCCA44A9A0E}"/>
          </ac:spMkLst>
        </pc:spChg>
        <pc:spChg chg="add del mod">
          <ac:chgData name="Tobias Stadtfeld" userId="7e695269987144e5" providerId="LiveId" clId="{055BA477-D279-4748-ADB5-E1B4BBCA5B92}" dt="2024-11-03T13:41:59.837" v="672" actId="478"/>
          <ac:spMkLst>
            <pc:docMk/>
            <pc:sldMk cId="940174068" sldId="256"/>
            <ac:spMk id="56" creationId="{C9BB1D64-E0B8-04C0-7E05-6A7F4B8326EF}"/>
          </ac:spMkLst>
        </pc:spChg>
        <pc:spChg chg="add mod ord">
          <ac:chgData name="Tobias Stadtfeld" userId="7e695269987144e5" providerId="LiveId" clId="{055BA477-D279-4748-ADB5-E1B4BBCA5B92}" dt="2024-11-04T22:37:14.820" v="1793" actId="171"/>
          <ac:spMkLst>
            <pc:docMk/>
            <pc:sldMk cId="940174068" sldId="256"/>
            <ac:spMk id="57" creationId="{97C59C38-D187-7450-F2FA-7552120DDE2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58" creationId="{4E65B7E3-36FD-178F-A909-C45302EA0A79}"/>
          </ac:spMkLst>
        </pc:spChg>
        <pc:spChg chg="add mod">
          <ac:chgData name="Tobias Stadtfeld" userId="7e695269987144e5" providerId="LiveId" clId="{055BA477-D279-4748-ADB5-E1B4BBCA5B92}" dt="2024-11-04T22:36:04.561" v="1781" actId="1076"/>
          <ac:spMkLst>
            <pc:docMk/>
            <pc:sldMk cId="940174068" sldId="256"/>
            <ac:spMk id="59" creationId="{078C762E-C0CB-D98A-2617-FACEBCA21531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63" creationId="{DF2B34ED-F7FF-46DB-F8D0-A72876C9B021}"/>
          </ac:spMkLst>
        </pc:spChg>
        <pc:spChg chg="add mod">
          <ac:chgData name="Tobias Stadtfeld" userId="7e695269987144e5" providerId="LiveId" clId="{055BA477-D279-4748-ADB5-E1B4BBCA5B92}" dt="2024-11-05T19:48:17.233" v="1907" actId="20577"/>
          <ac:spMkLst>
            <pc:docMk/>
            <pc:sldMk cId="940174068" sldId="256"/>
            <ac:spMk id="65" creationId="{EDD74E24-B302-79CB-2C01-A14A65CE3373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spChg chg="add del mod">
          <ac:chgData name="Tobias Stadtfeld" userId="7e695269987144e5" providerId="LiveId" clId="{055BA477-D279-4748-ADB5-E1B4BBCA5B92}" dt="2024-11-04T22:19:38.491" v="1629" actId="478"/>
          <ac:spMkLst>
            <pc:docMk/>
            <pc:sldMk cId="940174068" sldId="256"/>
            <ac:spMk id="88" creationId="{09A5DC81-FFD9-02F3-3A99-8B63DE44A703}"/>
          </ac:spMkLst>
        </pc:spChg>
        <pc:picChg chg="add del mod">
          <ac:chgData name="Tobias Stadtfeld" userId="7e695269987144e5" providerId="LiveId" clId="{055BA477-D279-4748-ADB5-E1B4BBCA5B92}" dt="2024-11-03T13:13:13.088" v="9" actId="478"/>
          <ac:picMkLst>
            <pc:docMk/>
            <pc:sldMk cId="940174068" sldId="256"/>
            <ac:picMk id="5" creationId="{F5F2DCA2-17BA-9A59-2E47-55E64AB75CFC}"/>
          </ac:picMkLst>
        </pc:picChg>
        <pc:picChg chg="add del mod">
          <ac:chgData name="Tobias Stadtfeld" userId="7e695269987144e5" providerId="LiveId" clId="{055BA477-D279-4748-ADB5-E1B4BBCA5B92}" dt="2024-11-03T13:13:41.552" v="13" actId="478"/>
          <ac:picMkLst>
            <pc:docMk/>
            <pc:sldMk cId="940174068" sldId="256"/>
            <ac:picMk id="7" creationId="{9633981C-51D2-E0A0-408B-7CFC804DD0F7}"/>
          </ac:picMkLst>
        </pc:picChg>
        <pc:picChg chg="add mod">
          <ac:chgData name="Tobias Stadtfeld" userId="7e695269987144e5" providerId="LiveId" clId="{055BA477-D279-4748-ADB5-E1B4BBCA5B92}" dt="2024-11-04T22:19:07.112" v="1624" actId="1076"/>
          <ac:picMkLst>
            <pc:docMk/>
            <pc:sldMk cId="940174068" sldId="256"/>
            <ac:picMk id="9" creationId="{4072BCAA-73EB-3AB0-D8DA-6C61E245397B}"/>
          </ac:picMkLst>
        </pc:picChg>
        <pc:cxnChg chg="add del mod">
          <ac:chgData name="Tobias Stadtfeld" userId="7e695269987144e5" providerId="LiveId" clId="{055BA477-D279-4748-ADB5-E1B4BBCA5B92}" dt="2024-11-04T22:27:50.420" v="1702" actId="478"/>
          <ac:cxnSpMkLst>
            <pc:docMk/>
            <pc:sldMk cId="940174068" sldId="256"/>
            <ac:cxnSpMk id="5" creationId="{68821292-A38D-5BAE-750E-4DBF8D7E3A5A}"/>
          </ac:cxnSpMkLst>
        </pc:cxn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del mod ord">
          <ac:chgData name="Tobias Stadtfeld" userId="7e695269987144e5" providerId="LiveId" clId="{055BA477-D279-4748-ADB5-E1B4BBCA5B92}" dt="2024-11-04T10:00:25.543" v="1322" actId="478"/>
          <ac:cxnSpMkLst>
            <pc:docMk/>
            <pc:sldMk cId="940174068" sldId="256"/>
            <ac:cxnSpMk id="51" creationId="{E1B3A84A-CD34-1294-475F-6971CC7A138C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  <pc:cxnChg chg="add del mod">
          <ac:chgData name="Tobias Stadtfeld" userId="7e695269987144e5" providerId="LiveId" clId="{055BA477-D279-4748-ADB5-E1B4BBCA5B92}" dt="2024-11-04T22:19:40.171" v="1630" actId="478"/>
          <ac:cxnSpMkLst>
            <pc:docMk/>
            <pc:sldMk cId="940174068" sldId="256"/>
            <ac:cxnSpMk id="89" creationId="{46E67230-7E6C-21D7-E364-CB6FD6DA9300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1-22T07:31:40.705" v="2808" actId="21"/>
        <pc:sldMkLst>
          <pc:docMk/>
          <pc:sldMk cId="2702369679" sldId="258"/>
        </pc:sldMkLst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2" creationId="{65CD5CF7-F3F1-BEA8-7216-579A3599E398}"/>
          </ac:spMkLst>
        </pc:spChg>
        <pc:spChg chg="add mod ord">
          <ac:chgData name="Tobias Stadtfeld" userId="7e695269987144e5" providerId="LiveId" clId="{055BA477-D279-4748-ADB5-E1B4BBCA5B92}" dt="2024-11-22T07:11:14.638" v="2698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1-22T07:22:01.099" v="2741" actId="208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7" creationId="{AE346490-646F-92AE-4B92-7F0AA4CBEDCE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0" creationId="{5FB5CD34-6752-5475-B0B0-94DCEA17D162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1" creationId="{F8AF02A3-C3D4-E2E0-34B0-23368FA7462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2" creationId="{6A3D1D7A-5285-E050-AF69-DCC4FB2B6008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3" creationId="{D9D61D2F-9B4D-946C-85A9-60DDA3C04C8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4" creationId="{81413597-F401-C776-BACC-5D649FA9555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4" creationId="{CE2D1E07-BB4F-4569-E5E8-86FC82DC5E6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5" creationId="{24720CA8-33AA-C825-3CA9-D5B04AAD6A21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7" creationId="{E8D9011B-AFF9-1D59-45BA-7D7BC7C9365E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1" creationId="{36DB478B-7FC8-97E5-5CC1-ED1197DC0CA0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2" creationId="{0E075B43-16AE-D968-4E32-5DB18C8DF318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2" creationId="{60D46B63-9D5F-8EBF-58E9-27FA5E28FD7B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8" creationId="{F60C9BF6-2D70-6FB8-C884-1120C8862535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9" creationId="{F5A165F2-0D2C-3E0E-8E29-C507F0084F80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48" creationId="{4E9C5D31-E8C0-9910-2154-37137BA1E14F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del mod">
          <ac:chgData name="Tobias Stadtfeld" userId="7e695269987144e5" providerId="LiveId" clId="{055BA477-D279-4748-ADB5-E1B4BBCA5B92}" dt="2024-11-22T06:50:09.332" v="2548" actId="478"/>
          <ac:spMkLst>
            <pc:docMk/>
            <pc:sldMk cId="2702369679" sldId="258"/>
            <ac:spMk id="54" creationId="{4E563885-FE32-80C8-2121-FEA25EF30BA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4" creationId="{5BFC207B-628C-A0B0-05AE-B6E70F7DC3FB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5" creationId="{C97C8230-5924-603E-E31C-1AEE5120769C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7" creationId="{BEDCEF59-026F-EA3D-6AAD-8E932BF4605E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8" creationId="{FC434B96-3C1E-27BB-8259-05FBEA19A00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9" creationId="{27E61718-7524-7F4F-C21A-AE9BFD27DF04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63" creationId="{007B389E-6283-7C25-B3FF-9854E6F4157F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65" creationId="{FFEBFFF6-8B90-8C9E-3A77-243C9021B94B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77" creationId="{B4706CF2-CA97-BE80-2AF3-9FB3EF832C34}"/>
          </ac:spMkLst>
        </pc:spChg>
        <pc:picChg chg="del">
          <ac:chgData name="Tobias Stadtfeld" userId="7e695269987144e5" providerId="LiveId" clId="{055BA477-D279-4748-ADB5-E1B4BBCA5B92}" dt="2024-11-22T05:55:41.586" v="2081" actId="478"/>
          <ac:picMkLst>
            <pc:docMk/>
            <pc:sldMk cId="2702369679" sldId="258"/>
            <ac:picMk id="9" creationId="{9AB4B613-89D5-E3B7-B3B0-6CD95339851A}"/>
          </ac:picMkLst>
        </pc:picChg>
        <pc:cxnChg chg="add del mod">
          <ac:chgData name="Tobias Stadtfeld" userId="7e695269987144e5" providerId="LiveId" clId="{055BA477-D279-4748-ADB5-E1B4BBCA5B92}" dt="2024-11-22T07:31:40.705" v="2808" actId="21"/>
          <ac:cxnSpMkLst>
            <pc:docMk/>
            <pc:sldMk cId="2702369679" sldId="258"/>
            <ac:cxnSpMk id="7" creationId="{949B4222-21A3-ACC6-6C8B-C8618A0DC3C3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8" creationId="{37E6B024-8A99-A50C-5FE4-560DB8C5D3ED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1" creationId="{5A89E0D2-BAD5-6C1D-801C-F4AACC8824FA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18" creationId="{DD9F220F-6AB2-1D8D-57B1-B2CE3E315B8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19" creationId="{70AE23E2-76BB-B5CD-9DD4-D9FECC32243B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1" creationId="{3A002695-F3CB-DA96-55CB-D119EA11C10D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4" creationId="{BA98FF42-915C-34EE-B01F-A92F3645EFB9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8" creationId="{2502191E-D506-0EE4-7F9C-092353323BBB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33" creationId="{3F07FC07-7BF7-2D2C-E1D7-52B7295BCEF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40" creationId="{FFE94DFD-F968-7ECE-6F26-6082E8CF48D9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0" creationId="{E84D39F8-5167-A1DC-B4AB-40A7BFEBBDA6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4" creationId="{671EB608-FD6F-1AE7-2101-3E9A8481D12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6" creationId="{86D5AD7D-A06B-A9CF-ABE5-7F0E3F08AB5E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del">
          <ac:chgData name="Tobias Stadtfeld" userId="7e695269987144e5" providerId="LiveId" clId="{055BA477-D279-4748-ADB5-E1B4BBCA5B92}" dt="2024-11-22T07:13:14.519" v="2709" actId="478"/>
          <ac:spMkLst>
            <pc:docMk/>
            <pc:sldMk cId="840078680" sldId="259"/>
            <ac:spMk id="2" creationId="{35F6BD1A-0F0C-C4F1-1C32-EDF657217AFB}"/>
          </ac:spMkLst>
        </pc:spChg>
        <pc:spChg chg="del">
          <ac:chgData name="Tobias Stadtfeld" userId="7e695269987144e5" providerId="LiveId" clId="{055BA477-D279-4748-ADB5-E1B4BBCA5B92}" dt="2024-11-22T07:13:13.479" v="2708" actId="478"/>
          <ac:spMkLst>
            <pc:docMk/>
            <pc:sldMk cId="840078680" sldId="259"/>
            <ac:spMk id="3" creationId="{349E8157-9E83-154E-E525-BA33F1823E6C}"/>
          </ac:spMkLst>
        </pc:spChg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spChg chg="add del mod">
          <ac:chgData name="Tobias Stadtfeld" userId="7e695269987144e5" providerId="LiveId" clId="{055BA477-D279-4748-ADB5-E1B4BBCA5B92}" dt="2024-11-22T07:48:07.632" v="3037" actId="478"/>
          <ac:spMkLst>
            <pc:docMk/>
            <pc:sldMk cId="840078680" sldId="259"/>
            <ac:spMk id="36" creationId="{34FC560D-6BD4-0321-36FF-98B09CDF1BCA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1" creationId="{2EB492CD-616E-47F8-933B-5E2D952A0593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3" creationId="{59383CF9-23B5-4335-9B21-1791C4CF1C75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5" creationId="{0007FE00-9498-4706-B255-6437B0252C02}"/>
          </ac:spMkLst>
        </pc:spChg>
        <pc:spChg chg="add del">
          <ac:chgData name="Tobias Stadtfeld" userId="7e695269987144e5" providerId="LiveId" clId="{055BA477-D279-4748-ADB5-E1B4BBCA5B92}" dt="2024-11-22T07:14:59.701" v="2726" actId="26606"/>
          <ac:spMkLst>
            <pc:docMk/>
            <pc:sldMk cId="840078680" sldId="259"/>
            <ac:spMk id="1040" creationId="{E8A8EAB8-D2FF-444D-B34B-7D32F106AD0E}"/>
          </ac:spMkLst>
        </pc:spChg>
        <pc:spChg chg="add del">
          <ac:chgData name="Tobias Stadtfeld" userId="7e695269987144e5" providerId="LiveId" clId="{055BA477-D279-4748-ADB5-E1B4BBCA5B92}" dt="2024-11-22T07:15:01.139" v="2728" actId="26606"/>
          <ac:spMkLst>
            <pc:docMk/>
            <pc:sldMk cId="840078680" sldId="259"/>
            <ac:spMk id="1046" creationId="{95199994-21AE-49A2-BA0D-12E295989A9A}"/>
          </ac:spMkLst>
        </pc:spChg>
        <pc:spChg chg="add del">
          <ac:chgData name="Tobias Stadtfeld" userId="7e695269987144e5" providerId="LiveId" clId="{055BA477-D279-4748-ADB5-E1B4BBCA5B92}" dt="2024-11-22T07:15:01.139" v="2728" actId="26606"/>
          <ac:spMkLst>
            <pc:docMk/>
            <pc:sldMk cId="840078680" sldId="259"/>
            <ac:spMk id="1047" creationId="{A2C34835-4F79-4934-B151-D68E79764C72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49" creationId="{1CD81A2A-6ED4-4EF4-A14C-912D31E14800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0" creationId="{B91ECDA9-56DC-4270-8F33-01C5637B8CEB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1" creationId="{1661932C-CA15-4E17-B115-FAE7CBEE4789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2" creationId="{75F47824-961D-465D-84F9-EAE11BC6173B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3" creationId="{8590ADD5-9383-4D3D-9047-3DA2593CCB5D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4" creationId="{FEC9DA3E-C1D7-472D-B7C0-F71AE41FBA23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5" creationId="{DABE3E45-88CF-45D8-8D40-C773324D93F6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7" creationId="{2EB492CD-616E-47F8-933B-5E2D952A0593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8" creationId="{59383CF9-23B5-4335-9B21-1791C4CF1C75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9" creationId="{0007FE00-9498-4706-B255-6437B0252C02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  <pc:cxnChg chg="add del mod">
          <ac:chgData name="Tobias Stadtfeld" userId="7e695269987144e5" providerId="LiveId" clId="{055BA477-D279-4748-ADB5-E1B4BBCA5B92}" dt="2024-11-22T07:44:19.973" v="3015" actId="478"/>
          <ac:cxnSpMkLst>
            <pc:docMk/>
            <pc:sldMk cId="840078680" sldId="259"/>
            <ac:cxnSpMk id="34" creationId="{CF764B82-CB1D-F054-7263-BE6AECBD5B96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41" creationId="{64E9B8C1-FC15-CFFD-C044-2DE3127F5EFD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48" creationId="{124F965A-80D0-5791-0DC1-F8AA2985FA86}"/>
          </ac:cxnSpMkLst>
        </pc:cxnChg>
        <pc:cxnChg chg="add del mod">
          <ac:chgData name="Tobias Stadtfeld" userId="7e695269987144e5" providerId="LiveId" clId="{055BA477-D279-4748-ADB5-E1B4BBCA5B92}" dt="2024-11-22T07:48:06.784" v="3036" actId="478"/>
          <ac:cxnSpMkLst>
            <pc:docMk/>
            <pc:sldMk cId="840078680" sldId="259"/>
            <ac:cxnSpMk id="52" creationId="{80AAD0DE-DCAB-BF21-660E-0A3B5095F6FE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55" creationId="{6BA42776-97CC-2475-E795-4ACE75036BF8}"/>
          </ac:cxnSpMkLst>
        </pc:cxnChg>
        <pc:cxnChg chg="add del">
          <ac:chgData name="Tobias Stadtfeld" userId="7e695269987144e5" providerId="LiveId" clId="{055BA477-D279-4748-ADB5-E1B4BBCA5B92}" dt="2024-11-22T07:14:59.701" v="2726" actId="26606"/>
          <ac:cxnSpMkLst>
            <pc:docMk/>
            <pc:sldMk cId="840078680" sldId="259"/>
            <ac:cxnSpMk id="1042" creationId="{EEA38897-7BA3-4408-8083-3235339C4A60}"/>
          </ac:cxnSpMkLst>
        </pc:cxnChg>
        <pc:cxnChg chg="add del">
          <ac:chgData name="Tobias Stadtfeld" userId="7e695269987144e5" providerId="LiveId" clId="{055BA477-D279-4748-ADB5-E1B4BBCA5B92}" dt="2024-11-22T07:14:59.701" v="2726" actId="26606"/>
          <ac:cxnSpMkLst>
            <pc:docMk/>
            <pc:sldMk cId="840078680" sldId="259"/>
            <ac:cxnSpMk id="1044" creationId="{F11AD06B-AB20-4097-8606-5DA00DBACE88}"/>
          </ac:cxnSpMkLst>
        </pc:cxnChg>
        <pc:cxnChg chg="add del">
          <ac:chgData name="Tobias Stadtfeld" userId="7e695269987144e5" providerId="LiveId" clId="{055BA477-D279-4748-ADB5-E1B4BBCA5B92}" dt="2024-11-22T07:15:06.595" v="2730" actId="26606"/>
          <ac:cxnSpMkLst>
            <pc:docMk/>
            <pc:sldMk cId="840078680" sldId="259"/>
            <ac:cxnSpMk id="1048" creationId="{49CD1692-827B-4C8D-B4A1-134FD04CF45C}"/>
          </ac:cxnSpMkLst>
        </pc:cxnChg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  <pc:spChg chg="del">
          <ac:chgData name="Tobias Stadtfeld" userId="7e695269987144e5" providerId="LiveId" clId="{055BA477-D279-4748-ADB5-E1B4BBCA5B92}" dt="2024-11-23T11:33:58.380" v="3058" actId="478"/>
          <ac:spMkLst>
            <pc:docMk/>
            <pc:sldMk cId="3962241421" sldId="260"/>
            <ac:spMk id="2" creationId="{01E632BD-5138-64CF-DB4B-1A285177D52D}"/>
          </ac:spMkLst>
        </pc:spChg>
        <pc:spChg chg="del">
          <ac:chgData name="Tobias Stadtfeld" userId="7e695269987144e5" providerId="LiveId" clId="{055BA477-D279-4748-ADB5-E1B4BBCA5B92}" dt="2024-11-23T11:33:56.340" v="3057" actId="478"/>
          <ac:spMkLst>
            <pc:docMk/>
            <pc:sldMk cId="3962241421" sldId="260"/>
            <ac:spMk id="3" creationId="{EBCE412B-6F68-BAE7-6DC7-E5732D7B88A3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4" creationId="{4D651401-1172-DC7E-7735-47E8A1B58AF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5" creationId="{6F95DB02-754F-FEA1-2476-5BCEBA6F4EA2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6" creationId="{325A1F77-8213-4F2B-6B26-22EC77DBA266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7" creationId="{3B9437D0-CCF4-7987-E54C-20F9E447573C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8" creationId="{F45C9EEE-A777-8329-A1E5-EC79A3087C1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9" creationId="{57C32D45-2D57-621B-99EC-861CDFB90B9E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18" creationId="{188331B5-5144-8AD0-6135-5690F5E8F126}"/>
          </ac:spMkLst>
        </pc:sp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0" creationId="{3EA993FD-D984-0012-179A-1807ACCEBFC5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1" creationId="{E8541BFD-3520-EE74-53BD-3DC9F647BB74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2" creationId="{5CFFD42E-A19B-0F79-3F6A-076FC8E01177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3" creationId="{5D70862A-2B04-540E-2B7B-E5557AD5AEF9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4" creationId="{51C37E39-4083-5528-6BB9-FA87AB75E33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5" creationId="{1099A063-45B2-DC30-28A4-6F0ED6AE965F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6" creationId="{355F3C3C-9B98-2674-34C7-78D96E4AD86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7" creationId="{C585C00C-A60B-62A5-CBE2-5DC056D37B7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ALPHA (</a:t>
            </a:r>
            <a:r>
              <a:rPr lang="de-DE" sz="1600" dirty="0" err="1">
                <a:solidFill>
                  <a:schemeClr val="bg1"/>
                </a:solidFill>
              </a:rPr>
              <a:t>vacuum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state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</a:t>
            </a:r>
            <a:r>
              <a:rPr lang="de-DE" sz="1600" dirty="0">
                <a:solidFill>
                  <a:schemeClr val="bg1"/>
                </a:solidFill>
              </a:rPr>
              <a:t>) </a:t>
            </a:r>
          </a:p>
          <a:p>
            <a:r>
              <a:rPr lang="de-DE" sz="1600" dirty="0">
                <a:solidFill>
                  <a:schemeClr val="bg1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chemeClr val="bg1"/>
                </a:solidFill>
              </a:rPr>
              <a:t>Alles hier drin ist ein Teil von GOTT. (Entropie &amp; Chaos?)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Typ II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</a:t>
            </a:r>
            <a:r>
              <a:rPr lang="de-DE" sz="1600" dirty="0" err="1">
                <a:solidFill>
                  <a:schemeClr val="bg1"/>
                </a:solidFill>
              </a:rPr>
              <a:t>Kaffetasse</a:t>
            </a:r>
            <a:r>
              <a:rPr lang="de-DE" sz="1600" dirty="0">
                <a:solidFill>
                  <a:schemeClr val="bg1"/>
                </a:solidFill>
              </a:rPr>
              <a:t>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solidFill>
            <a:srgbClr val="B4E5A2"/>
          </a:solidFill>
          <a:ln w="76200">
            <a:solidFill>
              <a:srgbClr val="00FE85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solidFill>
            <a:srgbClr val="FCFF81"/>
          </a:solid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932585"/>
            <a:ext cx="1218684" cy="111058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002260"/>
            <a:ext cx="1624315" cy="851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Quantenfeld in Superposition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(Proto-Substrate)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Alpha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Bewusstseinsfeld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293</Words>
  <Application>Microsoft Office PowerPoint</Application>
  <PresentationFormat>Breitbild</PresentationFormat>
  <Paragraphs>48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2024-11-23T11:36:55Z</dcterms:modified>
</cp:coreProperties>
</file>