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60" r:id="rId2"/>
    <p:sldId id="4421" r:id="rId3"/>
    <p:sldId id="4439" r:id="rId4"/>
    <p:sldId id="4426" r:id="rId5"/>
    <p:sldId id="4427" r:id="rId6"/>
    <p:sldId id="4441" r:id="rId7"/>
    <p:sldId id="4428" r:id="rId8"/>
    <p:sldId id="4429" r:id="rId9"/>
    <p:sldId id="4440" r:id="rId10"/>
    <p:sldId id="4442" r:id="rId11"/>
    <p:sldId id="4443" r:id="rId12"/>
    <p:sldId id="4444" r:id="rId13"/>
    <p:sldId id="4445" r:id="rId14"/>
    <p:sldId id="4447" r:id="rId15"/>
    <p:sldId id="4446" r:id="rId16"/>
    <p:sldId id="4430" r:id="rId17"/>
    <p:sldId id="4448" r:id="rId18"/>
    <p:sldId id="4449" r:id="rId19"/>
    <p:sldId id="4450" r:id="rId20"/>
    <p:sldId id="4451" r:id="rId21"/>
    <p:sldId id="4452" r:id="rId22"/>
    <p:sldId id="4453" r:id="rId23"/>
    <p:sldId id="4454" r:id="rId24"/>
    <p:sldId id="4455" r:id="rId25"/>
    <p:sldId id="4456" r:id="rId26"/>
    <p:sldId id="4422" r:id="rId27"/>
    <p:sldId id="4423" r:id="rId28"/>
    <p:sldId id="4424" r:id="rId29"/>
    <p:sldId id="4425" r:id="rId30"/>
    <p:sldId id="4438" r:id="rId31"/>
    <p:sldId id="4431" r:id="rId32"/>
    <p:sldId id="4432" r:id="rId33"/>
    <p:sldId id="4433" r:id="rId34"/>
    <p:sldId id="4434" r:id="rId35"/>
    <p:sldId id="4435" r:id="rId36"/>
    <p:sldId id="4436" r:id="rId37"/>
    <p:sldId id="443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u Roy" userId="c759c0a1-e226-4bc4-9a6a-7f12d50c3d03" providerId="ADAL" clId="{21677A70-B033-468D-BB9E-8AA2AEFCC23F}"/>
    <pc:docChg chg="modSld">
      <pc:chgData name="Binu Roy" userId="c759c0a1-e226-4bc4-9a6a-7f12d50c3d03" providerId="ADAL" clId="{21677A70-B033-468D-BB9E-8AA2AEFCC23F}" dt="2025-08-11T11:19:49.489" v="49" actId="6549"/>
      <pc:docMkLst>
        <pc:docMk/>
      </pc:docMkLst>
      <pc:sldChg chg="modSp mod">
        <pc:chgData name="Binu Roy" userId="c759c0a1-e226-4bc4-9a6a-7f12d50c3d03" providerId="ADAL" clId="{21677A70-B033-468D-BB9E-8AA2AEFCC23F}" dt="2025-08-08T09:26:09.292" v="47" actId="20577"/>
        <pc:sldMkLst>
          <pc:docMk/>
          <pc:sldMk cId="0" sldId="260"/>
        </pc:sldMkLst>
        <pc:spChg chg="mod">
          <ac:chgData name="Binu Roy" userId="c759c0a1-e226-4bc4-9a6a-7f12d50c3d03" providerId="ADAL" clId="{21677A70-B033-468D-BB9E-8AA2AEFCC23F}" dt="2025-08-08T09:26:09.292" v="47" actId="20577"/>
          <ac:spMkLst>
            <pc:docMk/>
            <pc:sldMk cId="0" sldId="260"/>
            <ac:spMk id="6" creationId="{00000000-0000-0000-0000-000000000000}"/>
          </ac:spMkLst>
        </pc:spChg>
        <pc:spChg chg="mod">
          <ac:chgData name="Binu Roy" userId="c759c0a1-e226-4bc4-9a6a-7f12d50c3d03" providerId="ADAL" clId="{21677A70-B033-468D-BB9E-8AA2AEFCC23F}" dt="2025-08-08T08:00:27.620" v="18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Binu Roy" userId="c759c0a1-e226-4bc4-9a6a-7f12d50c3d03" providerId="ADAL" clId="{21677A70-B033-468D-BB9E-8AA2AEFCC23F}" dt="2025-08-11T11:19:49.489" v="49" actId="6549"/>
        <pc:sldMkLst>
          <pc:docMk/>
          <pc:sldMk cId="4051022129" sldId="4421"/>
        </pc:sldMkLst>
        <pc:spChg chg="mod">
          <ac:chgData name="Binu Roy" userId="c759c0a1-e226-4bc4-9a6a-7f12d50c3d03" providerId="ADAL" clId="{21677A70-B033-468D-BB9E-8AA2AEFCC23F}" dt="2025-08-11T11:19:49.489" v="49" actId="6549"/>
          <ac:spMkLst>
            <pc:docMk/>
            <pc:sldMk cId="4051022129" sldId="4421"/>
            <ac:spMk id="3" creationId="{3222EB71-F821-F852-BAE8-F9C461EA6C98}"/>
          </ac:spMkLst>
        </pc:spChg>
      </pc:sldChg>
    </pc:docChg>
  </pc:docChgLst>
  <pc:docChgLst>
    <pc:chgData name="Binu Roy" userId="c759c0a1-e226-4bc4-9a6a-7f12d50c3d03" providerId="ADAL" clId="{626E80A4-5D85-4923-B433-2C6961CFA3CB}"/>
    <pc:docChg chg="modSld">
      <pc:chgData name="Binu Roy" userId="c759c0a1-e226-4bc4-9a6a-7f12d50c3d03" providerId="ADAL" clId="{626E80A4-5D85-4923-B433-2C6961CFA3CB}" dt="2025-06-13T11:29:05.250" v="43" actId="20577"/>
      <pc:docMkLst>
        <pc:docMk/>
      </pc:docMkLst>
      <pc:sldChg chg="modSp mod">
        <pc:chgData name="Binu Roy" userId="c759c0a1-e226-4bc4-9a6a-7f12d50c3d03" providerId="ADAL" clId="{626E80A4-5D85-4923-B433-2C6961CFA3CB}" dt="2025-06-13T11:29:05.250" v="43" actId="20577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Data Center Batch 9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8133196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–12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and 13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Aug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– Triparna Sarkar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– Library Management System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5">
            <a:extLst>
              <a:ext uri="{FF2B5EF4-FFF2-40B4-BE49-F238E27FC236}">
                <a16:creationId xmlns:a16="http://schemas.microsoft.com/office/drawing/2014/main" id="{C4B292FC-29CE-C008-0586-48186B6779C4}"/>
              </a:ext>
            </a:extLst>
          </p:cNvPr>
          <p:cNvSpPr/>
          <p:nvPr/>
        </p:nvSpPr>
        <p:spPr>
          <a:xfrm>
            <a:off x="273076" y="187121"/>
            <a:ext cx="6169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187CC"/>
                </a:solidFill>
                <a:latin typeface="HK Grotesk Bold"/>
              </a:rPr>
              <a:t>Delete User By 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82ED1A-D4F1-D24A-04AC-1000683A5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33" y="899470"/>
            <a:ext cx="11132545" cy="57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49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5">
            <a:extLst>
              <a:ext uri="{FF2B5EF4-FFF2-40B4-BE49-F238E27FC236}">
                <a16:creationId xmlns:a16="http://schemas.microsoft.com/office/drawing/2014/main" id="{B4F58D9F-276A-FE08-313A-15D03FF66E9A}"/>
              </a:ext>
            </a:extLst>
          </p:cNvPr>
          <p:cNvSpPr/>
          <p:nvPr/>
        </p:nvSpPr>
        <p:spPr>
          <a:xfrm>
            <a:off x="273076" y="550912"/>
            <a:ext cx="6169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187CC"/>
                </a:solidFill>
                <a:latin typeface="HK Grotesk Bold"/>
              </a:rPr>
              <a:t>Adding Members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9A9D7-6E2C-4649-0B0F-9102FA8CC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5" y="1267325"/>
            <a:ext cx="11784070" cy="5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5">
            <a:extLst>
              <a:ext uri="{FF2B5EF4-FFF2-40B4-BE49-F238E27FC236}">
                <a16:creationId xmlns:a16="http://schemas.microsoft.com/office/drawing/2014/main" id="{77E993CE-D3BD-937C-AB09-331532F4628F}"/>
              </a:ext>
            </a:extLst>
          </p:cNvPr>
          <p:cNvSpPr/>
          <p:nvPr/>
        </p:nvSpPr>
        <p:spPr>
          <a:xfrm>
            <a:off x="199202" y="310280"/>
            <a:ext cx="6169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187CC"/>
                </a:solidFill>
                <a:latin typeface="HK Grotesk Bold"/>
              </a:rPr>
              <a:t>List of Members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CFBC4-2769-8A51-1114-BBC3CA59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981798"/>
            <a:ext cx="11793596" cy="585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82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5">
            <a:extLst>
              <a:ext uri="{FF2B5EF4-FFF2-40B4-BE49-F238E27FC236}">
                <a16:creationId xmlns:a16="http://schemas.microsoft.com/office/drawing/2014/main" id="{CD0A9098-2A25-AB2E-677A-B94C218F2C24}"/>
              </a:ext>
            </a:extLst>
          </p:cNvPr>
          <p:cNvSpPr/>
          <p:nvPr/>
        </p:nvSpPr>
        <p:spPr>
          <a:xfrm>
            <a:off x="199202" y="310280"/>
            <a:ext cx="6169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187CC"/>
                </a:solidFill>
                <a:latin typeface="HK Grotesk Bold"/>
              </a:rPr>
              <a:t>Get member by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F6B39-76AA-77AF-7945-DD50C7730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" y="837419"/>
            <a:ext cx="11936491" cy="594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1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5">
            <a:extLst>
              <a:ext uri="{FF2B5EF4-FFF2-40B4-BE49-F238E27FC236}">
                <a16:creationId xmlns:a16="http://schemas.microsoft.com/office/drawing/2014/main" id="{800FFD6D-755F-111B-F0F3-D2AF0C986506}"/>
              </a:ext>
            </a:extLst>
          </p:cNvPr>
          <p:cNvSpPr/>
          <p:nvPr/>
        </p:nvSpPr>
        <p:spPr>
          <a:xfrm>
            <a:off x="199202" y="310280"/>
            <a:ext cx="6169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187CC"/>
                </a:solidFill>
                <a:latin typeface="HK Grotesk Bold"/>
              </a:rPr>
              <a:t>Update member by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3F5E1-DC6E-87C6-7411-3A957C2C3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7" y="963168"/>
            <a:ext cx="10364646" cy="583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47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FAA75B-BD46-946F-0EF0-B445E542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98" y="1280159"/>
            <a:ext cx="10059804" cy="5278239"/>
          </a:xfrm>
          <a:prstGeom prst="rect">
            <a:avLst/>
          </a:prstGeom>
        </p:spPr>
      </p:pic>
      <p:sp>
        <p:nvSpPr>
          <p:cNvPr id="4" name="Rectangle 155">
            <a:extLst>
              <a:ext uri="{FF2B5EF4-FFF2-40B4-BE49-F238E27FC236}">
                <a16:creationId xmlns:a16="http://schemas.microsoft.com/office/drawing/2014/main" id="{A76E21BB-98ED-80D8-6047-39601504BEF0}"/>
              </a:ext>
            </a:extLst>
          </p:cNvPr>
          <p:cNvSpPr/>
          <p:nvPr/>
        </p:nvSpPr>
        <p:spPr>
          <a:xfrm>
            <a:off x="199202" y="310280"/>
            <a:ext cx="6169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187CC"/>
                </a:solidFill>
                <a:latin typeface="HK Grotesk Bold"/>
              </a:rPr>
              <a:t>Delete member by id</a:t>
            </a:r>
          </a:p>
        </p:txBody>
      </p:sp>
    </p:spTree>
    <p:extLst>
      <p:ext uri="{BB962C8B-B14F-4D97-AF65-F5344CB8AC3E}">
        <p14:creationId xmlns:p14="http://schemas.microsoft.com/office/powerpoint/2010/main" val="2014058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A29F98-96AB-847C-9A40-FCCBA7AEF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05" y="1219200"/>
            <a:ext cx="9193880" cy="5548312"/>
          </a:xfrm>
          <a:prstGeom prst="rect">
            <a:avLst/>
          </a:prstGeom>
        </p:spPr>
      </p:pic>
      <p:sp>
        <p:nvSpPr>
          <p:cNvPr id="4" name="Rectangle 155">
            <a:extLst>
              <a:ext uri="{FF2B5EF4-FFF2-40B4-BE49-F238E27FC236}">
                <a16:creationId xmlns:a16="http://schemas.microsoft.com/office/drawing/2014/main" id="{8EA2B293-F24C-93B3-A2E8-E9CEB9CCB44B}"/>
              </a:ext>
            </a:extLst>
          </p:cNvPr>
          <p:cNvSpPr/>
          <p:nvPr/>
        </p:nvSpPr>
        <p:spPr>
          <a:xfrm>
            <a:off x="273076" y="550912"/>
            <a:ext cx="6169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187CC"/>
                </a:solidFill>
                <a:latin typeface="HK Grotesk Bold"/>
              </a:rPr>
              <a:t>Adding Books</a:t>
            </a:r>
          </a:p>
        </p:txBody>
      </p:sp>
    </p:spTree>
    <p:extLst>
      <p:ext uri="{BB962C8B-B14F-4D97-AF65-F5344CB8AC3E}">
        <p14:creationId xmlns:p14="http://schemas.microsoft.com/office/powerpoint/2010/main" val="14512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294CA3-CCBC-41D4-D15E-8C5C76D78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44" y="768096"/>
            <a:ext cx="9811512" cy="6089904"/>
          </a:xfrm>
          <a:prstGeom prst="rect">
            <a:avLst/>
          </a:prstGeom>
        </p:spPr>
      </p:pic>
      <p:sp>
        <p:nvSpPr>
          <p:cNvPr id="8" name="Rectangle 155">
            <a:extLst>
              <a:ext uri="{FF2B5EF4-FFF2-40B4-BE49-F238E27FC236}">
                <a16:creationId xmlns:a16="http://schemas.microsoft.com/office/drawing/2014/main" id="{6D427F48-7E8B-B004-7AC5-3D9282DA4DC0}"/>
              </a:ext>
            </a:extLst>
          </p:cNvPr>
          <p:cNvSpPr/>
          <p:nvPr/>
        </p:nvSpPr>
        <p:spPr>
          <a:xfrm>
            <a:off x="236500" y="160768"/>
            <a:ext cx="6169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187CC"/>
                </a:solidFill>
                <a:latin typeface="HK Grotesk Bold"/>
              </a:rPr>
              <a:t>List of Books</a:t>
            </a:r>
          </a:p>
        </p:txBody>
      </p:sp>
    </p:spTree>
    <p:extLst>
      <p:ext uri="{BB962C8B-B14F-4D97-AF65-F5344CB8AC3E}">
        <p14:creationId xmlns:p14="http://schemas.microsoft.com/office/powerpoint/2010/main" val="318936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5">
            <a:extLst>
              <a:ext uri="{FF2B5EF4-FFF2-40B4-BE49-F238E27FC236}">
                <a16:creationId xmlns:a16="http://schemas.microsoft.com/office/drawing/2014/main" id="{179A25B2-EB66-08BC-9BCD-50DE8AE61084}"/>
              </a:ext>
            </a:extLst>
          </p:cNvPr>
          <p:cNvSpPr/>
          <p:nvPr/>
        </p:nvSpPr>
        <p:spPr>
          <a:xfrm>
            <a:off x="236500" y="160768"/>
            <a:ext cx="6169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187CC"/>
                </a:solidFill>
                <a:latin typeface="HK Grotesk Bold"/>
              </a:rPr>
              <a:t>Get books by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85185-E94D-A176-0307-D35210D63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79" y="841248"/>
            <a:ext cx="10147041" cy="60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85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5">
            <a:extLst>
              <a:ext uri="{FF2B5EF4-FFF2-40B4-BE49-F238E27FC236}">
                <a16:creationId xmlns:a16="http://schemas.microsoft.com/office/drawing/2014/main" id="{8B120F97-97E4-F7EF-DAA9-3AD9727E3E54}"/>
              </a:ext>
            </a:extLst>
          </p:cNvPr>
          <p:cNvSpPr/>
          <p:nvPr/>
        </p:nvSpPr>
        <p:spPr>
          <a:xfrm>
            <a:off x="236500" y="160768"/>
            <a:ext cx="6169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187CC"/>
                </a:solidFill>
                <a:latin typeface="HK Grotesk Bold"/>
              </a:rPr>
              <a:t>Update books by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4E4B9-2588-C775-BB0D-18EFA3ABD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32" y="682752"/>
            <a:ext cx="10027443" cy="615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9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Class Er diagram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B3377E-5804-D9DB-CBFE-AEB3582AE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423909"/>
            <a:ext cx="3619175" cy="57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5">
            <a:extLst>
              <a:ext uri="{FF2B5EF4-FFF2-40B4-BE49-F238E27FC236}">
                <a16:creationId xmlns:a16="http://schemas.microsoft.com/office/drawing/2014/main" id="{294D2681-CD35-4D80-CDC8-0001CBDF2AC2}"/>
              </a:ext>
            </a:extLst>
          </p:cNvPr>
          <p:cNvSpPr/>
          <p:nvPr/>
        </p:nvSpPr>
        <p:spPr>
          <a:xfrm>
            <a:off x="236500" y="160768"/>
            <a:ext cx="6169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187CC"/>
                </a:solidFill>
                <a:latin typeface="HK Grotesk Bold"/>
              </a:rPr>
              <a:t>Delete books by 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49BAF3-7BFC-0B52-7F53-6580EC2F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45" y="591654"/>
            <a:ext cx="9471910" cy="62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9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5">
            <a:extLst>
              <a:ext uri="{FF2B5EF4-FFF2-40B4-BE49-F238E27FC236}">
                <a16:creationId xmlns:a16="http://schemas.microsoft.com/office/drawing/2014/main" id="{90EA8A73-10C1-260F-6B1E-C4EDB3CEF39F}"/>
              </a:ext>
            </a:extLst>
          </p:cNvPr>
          <p:cNvSpPr/>
          <p:nvPr/>
        </p:nvSpPr>
        <p:spPr>
          <a:xfrm>
            <a:off x="236500" y="160768"/>
            <a:ext cx="6169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187CC"/>
                </a:solidFill>
                <a:latin typeface="HK Grotesk Bold"/>
              </a:rPr>
              <a:t>Delete books by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AC872-8196-3232-B8EC-65295F276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89" y="829056"/>
            <a:ext cx="9426222" cy="602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34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5">
            <a:extLst>
              <a:ext uri="{FF2B5EF4-FFF2-40B4-BE49-F238E27FC236}">
                <a16:creationId xmlns:a16="http://schemas.microsoft.com/office/drawing/2014/main" id="{6E76DDBB-8A5C-ECE3-A954-9D143CA123C4}"/>
              </a:ext>
            </a:extLst>
          </p:cNvPr>
          <p:cNvSpPr/>
          <p:nvPr/>
        </p:nvSpPr>
        <p:spPr>
          <a:xfrm>
            <a:off x="236500" y="160768"/>
            <a:ext cx="6169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187CC"/>
                </a:solidFill>
                <a:latin typeface="HK Grotesk Bold"/>
              </a:rPr>
              <a:t>List of Loan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49E73-805E-3130-E8AD-2E7069A40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381" y="768096"/>
            <a:ext cx="9197237" cy="608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82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5">
            <a:extLst>
              <a:ext uri="{FF2B5EF4-FFF2-40B4-BE49-F238E27FC236}">
                <a16:creationId xmlns:a16="http://schemas.microsoft.com/office/drawing/2014/main" id="{9F5B5A93-2900-FAE1-37C2-62BCD471CA74}"/>
              </a:ext>
            </a:extLst>
          </p:cNvPr>
          <p:cNvSpPr/>
          <p:nvPr/>
        </p:nvSpPr>
        <p:spPr>
          <a:xfrm>
            <a:off x="236500" y="160768"/>
            <a:ext cx="6169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187CC"/>
                </a:solidFill>
                <a:latin typeface="HK Grotesk Bold"/>
              </a:rPr>
              <a:t>Get Loan By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18264-2DEF-D8E0-C85B-C4E6DAB6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57" y="707136"/>
            <a:ext cx="9112686" cy="615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96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5">
            <a:extLst>
              <a:ext uri="{FF2B5EF4-FFF2-40B4-BE49-F238E27FC236}">
                <a16:creationId xmlns:a16="http://schemas.microsoft.com/office/drawing/2014/main" id="{3B6B175E-DFBA-B9E6-81CD-86A648D2826B}"/>
              </a:ext>
            </a:extLst>
          </p:cNvPr>
          <p:cNvSpPr/>
          <p:nvPr/>
        </p:nvSpPr>
        <p:spPr>
          <a:xfrm>
            <a:off x="236500" y="160768"/>
            <a:ext cx="6169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187CC"/>
                </a:solidFill>
                <a:latin typeface="HK Grotesk Bold"/>
              </a:rPr>
              <a:t>List of Issue 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60AE3-263C-3C12-8A97-1CEE88666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97" y="682752"/>
            <a:ext cx="8971005" cy="61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19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FBD5FF-5491-C040-9208-F97016987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1036320"/>
            <a:ext cx="9211961" cy="5726895"/>
          </a:xfrm>
          <a:prstGeom prst="rect">
            <a:avLst/>
          </a:prstGeom>
        </p:spPr>
      </p:pic>
      <p:sp>
        <p:nvSpPr>
          <p:cNvPr id="4" name="Rectangle 155">
            <a:extLst>
              <a:ext uri="{FF2B5EF4-FFF2-40B4-BE49-F238E27FC236}">
                <a16:creationId xmlns:a16="http://schemas.microsoft.com/office/drawing/2014/main" id="{BDA8D98E-BA54-ADEA-6800-DEAD0EF1EC66}"/>
              </a:ext>
            </a:extLst>
          </p:cNvPr>
          <p:cNvSpPr/>
          <p:nvPr/>
        </p:nvSpPr>
        <p:spPr>
          <a:xfrm>
            <a:off x="236500" y="160768"/>
            <a:ext cx="6169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187CC"/>
                </a:solidFill>
                <a:latin typeface="HK Grotesk Bold"/>
              </a:rPr>
              <a:t>List of Admin</a:t>
            </a:r>
          </a:p>
        </p:txBody>
      </p:sp>
    </p:spTree>
    <p:extLst>
      <p:ext uri="{BB962C8B-B14F-4D97-AF65-F5344CB8AC3E}">
        <p14:creationId xmlns:p14="http://schemas.microsoft.com/office/powerpoint/2010/main" val="726709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9659BA-CF37-6BAF-BDD7-9E88CE98D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74" y="1648326"/>
            <a:ext cx="8368213" cy="2904624"/>
          </a:xfrm>
          <a:prstGeom prst="rect">
            <a:avLst/>
          </a:prstGeom>
        </p:spPr>
      </p:pic>
      <p:sp>
        <p:nvSpPr>
          <p:cNvPr id="4" name="Rectangle 155">
            <a:extLst>
              <a:ext uri="{FF2B5EF4-FFF2-40B4-BE49-F238E27FC236}">
                <a16:creationId xmlns:a16="http://schemas.microsoft.com/office/drawing/2014/main" id="{A48FCE33-C2C9-E6A4-9C01-C4E03E8F7774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1564761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26916-6E04-EF2D-0327-6BFFE2409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552450"/>
            <a:ext cx="118491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90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39F2F6-E230-A999-7414-57AA68592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709612"/>
            <a:ext cx="118395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58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424FA0-104F-DC83-CF45-86A022707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" y="1838325"/>
            <a:ext cx="1153477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04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5">
            <a:extLst>
              <a:ext uri="{FF2B5EF4-FFF2-40B4-BE49-F238E27FC236}">
                <a16:creationId xmlns:a16="http://schemas.microsoft.com/office/drawing/2014/main" id="{937E59A5-6A70-06CF-9C03-604B34BAD39D}"/>
              </a:ext>
            </a:extLst>
          </p:cNvPr>
          <p:cNvSpPr/>
          <p:nvPr/>
        </p:nvSpPr>
        <p:spPr>
          <a:xfrm>
            <a:off x="3401286" y="2813447"/>
            <a:ext cx="5614378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b="1" u="sng" dirty="0">
                <a:solidFill>
                  <a:srgbClr val="0187CC"/>
                </a:solidFill>
                <a:latin typeface="HK Grotesk Bold"/>
              </a:rPr>
              <a:t>Testing Using Postman</a:t>
            </a:r>
          </a:p>
        </p:txBody>
      </p:sp>
    </p:spTree>
    <p:extLst>
      <p:ext uri="{BB962C8B-B14F-4D97-AF65-F5344CB8AC3E}">
        <p14:creationId xmlns:p14="http://schemas.microsoft.com/office/powerpoint/2010/main" val="1664301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5">
            <a:extLst>
              <a:ext uri="{FF2B5EF4-FFF2-40B4-BE49-F238E27FC236}">
                <a16:creationId xmlns:a16="http://schemas.microsoft.com/office/drawing/2014/main" id="{16F12A0E-B088-4817-9E47-B0FB6C39B7AA}"/>
              </a:ext>
            </a:extLst>
          </p:cNvPr>
          <p:cNvSpPr/>
          <p:nvPr/>
        </p:nvSpPr>
        <p:spPr>
          <a:xfrm>
            <a:off x="2005260" y="2681959"/>
            <a:ext cx="85023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b="1" dirty="0">
                <a:solidFill>
                  <a:srgbClr val="0187CC"/>
                </a:solidFill>
                <a:latin typeface="HK Grotesk Bold"/>
              </a:rPr>
              <a:t>Library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859758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EB2BA5-7AF9-56C2-F5DF-83DC7A43E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4425"/>
            <a:ext cx="12192000" cy="5743575"/>
          </a:xfrm>
          <a:prstGeom prst="rect">
            <a:avLst/>
          </a:prstGeom>
        </p:spPr>
      </p:pic>
      <p:sp>
        <p:nvSpPr>
          <p:cNvPr id="6" name="Rectangle 155">
            <a:extLst>
              <a:ext uri="{FF2B5EF4-FFF2-40B4-BE49-F238E27FC236}">
                <a16:creationId xmlns:a16="http://schemas.microsoft.com/office/drawing/2014/main" id="{DFFBE0C5-F5FC-D5A4-3128-15F617EEBE41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397677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89C5BB-642D-9A7E-E792-CE41A81DE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4850"/>
            <a:ext cx="12192000" cy="6153150"/>
          </a:xfrm>
          <a:prstGeom prst="rect">
            <a:avLst/>
          </a:prstGeom>
        </p:spPr>
      </p:pic>
      <p:sp>
        <p:nvSpPr>
          <p:cNvPr id="4" name="Rectangle 155">
            <a:extLst>
              <a:ext uri="{FF2B5EF4-FFF2-40B4-BE49-F238E27FC236}">
                <a16:creationId xmlns:a16="http://schemas.microsoft.com/office/drawing/2014/main" id="{DC0B946C-A35A-0CA5-1A3D-063B356DFD04}"/>
              </a:ext>
            </a:extLst>
          </p:cNvPr>
          <p:cNvSpPr/>
          <p:nvPr/>
        </p:nvSpPr>
        <p:spPr>
          <a:xfrm>
            <a:off x="208907" y="163349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708898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593842-62C8-C349-D335-A9C4576ED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1127"/>
            <a:ext cx="12192000" cy="5657850"/>
          </a:xfrm>
          <a:prstGeom prst="rect">
            <a:avLst/>
          </a:prstGeom>
        </p:spPr>
      </p:pic>
      <p:sp>
        <p:nvSpPr>
          <p:cNvPr id="4" name="Rectangle 155">
            <a:extLst>
              <a:ext uri="{FF2B5EF4-FFF2-40B4-BE49-F238E27FC236}">
                <a16:creationId xmlns:a16="http://schemas.microsoft.com/office/drawing/2014/main" id="{A48604E4-8519-163A-0093-9FE6B96756FE}"/>
              </a:ext>
            </a:extLst>
          </p:cNvPr>
          <p:cNvSpPr/>
          <p:nvPr/>
        </p:nvSpPr>
        <p:spPr>
          <a:xfrm>
            <a:off x="208907" y="163349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Dashboard Page</a:t>
            </a:r>
          </a:p>
        </p:txBody>
      </p:sp>
    </p:spTree>
    <p:extLst>
      <p:ext uri="{BB962C8B-B14F-4D97-AF65-F5344CB8AC3E}">
        <p14:creationId xmlns:p14="http://schemas.microsoft.com/office/powerpoint/2010/main" val="1727784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5">
            <a:extLst>
              <a:ext uri="{FF2B5EF4-FFF2-40B4-BE49-F238E27FC236}">
                <a16:creationId xmlns:a16="http://schemas.microsoft.com/office/drawing/2014/main" id="{5812324E-1CC0-5C39-8851-036032D57C95}"/>
              </a:ext>
            </a:extLst>
          </p:cNvPr>
          <p:cNvSpPr/>
          <p:nvPr/>
        </p:nvSpPr>
        <p:spPr>
          <a:xfrm>
            <a:off x="208907" y="163349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Admin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C24BA9-7D55-C3CA-00C5-B0AA2E643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12192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66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20A839-6EDF-91A1-67CC-637BB8F2B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3951"/>
            <a:ext cx="12192000" cy="5600700"/>
          </a:xfrm>
          <a:prstGeom prst="rect">
            <a:avLst/>
          </a:prstGeom>
        </p:spPr>
      </p:pic>
      <p:sp>
        <p:nvSpPr>
          <p:cNvPr id="4" name="Rectangle 155">
            <a:extLst>
              <a:ext uri="{FF2B5EF4-FFF2-40B4-BE49-F238E27FC236}">
                <a16:creationId xmlns:a16="http://schemas.microsoft.com/office/drawing/2014/main" id="{5D56DD71-3407-4C7D-A4F8-E53BE38F9D97}"/>
              </a:ext>
            </a:extLst>
          </p:cNvPr>
          <p:cNvSpPr/>
          <p:nvPr/>
        </p:nvSpPr>
        <p:spPr>
          <a:xfrm>
            <a:off x="208907" y="163349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Admin Management page</a:t>
            </a:r>
          </a:p>
        </p:txBody>
      </p:sp>
    </p:spTree>
    <p:extLst>
      <p:ext uri="{BB962C8B-B14F-4D97-AF65-F5344CB8AC3E}">
        <p14:creationId xmlns:p14="http://schemas.microsoft.com/office/powerpoint/2010/main" val="3422677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70E709-1532-BD22-01A5-53DA584C5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043"/>
            <a:ext cx="12192000" cy="5657850"/>
          </a:xfrm>
          <a:prstGeom prst="rect">
            <a:avLst/>
          </a:prstGeom>
        </p:spPr>
      </p:pic>
      <p:sp>
        <p:nvSpPr>
          <p:cNvPr id="4" name="Rectangle 155">
            <a:extLst>
              <a:ext uri="{FF2B5EF4-FFF2-40B4-BE49-F238E27FC236}">
                <a16:creationId xmlns:a16="http://schemas.microsoft.com/office/drawing/2014/main" id="{0530F1C3-AE68-92AB-C281-4EB54C4D52FA}"/>
              </a:ext>
            </a:extLst>
          </p:cNvPr>
          <p:cNvSpPr/>
          <p:nvPr/>
        </p:nvSpPr>
        <p:spPr>
          <a:xfrm>
            <a:off x="208907" y="163349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Book Isse Management Page</a:t>
            </a:r>
          </a:p>
        </p:txBody>
      </p:sp>
    </p:spTree>
    <p:extLst>
      <p:ext uri="{BB962C8B-B14F-4D97-AF65-F5344CB8AC3E}">
        <p14:creationId xmlns:p14="http://schemas.microsoft.com/office/powerpoint/2010/main" val="618254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FCE06D-0914-C738-67D5-D2D805F3A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525"/>
            <a:ext cx="12192000" cy="5705475"/>
          </a:xfrm>
          <a:prstGeom prst="rect">
            <a:avLst/>
          </a:prstGeom>
        </p:spPr>
      </p:pic>
      <p:sp>
        <p:nvSpPr>
          <p:cNvPr id="4" name="Rectangle 155">
            <a:extLst>
              <a:ext uri="{FF2B5EF4-FFF2-40B4-BE49-F238E27FC236}">
                <a16:creationId xmlns:a16="http://schemas.microsoft.com/office/drawing/2014/main" id="{764B8151-A138-4170-466A-EB7626227F4A}"/>
              </a:ext>
            </a:extLst>
          </p:cNvPr>
          <p:cNvSpPr/>
          <p:nvPr/>
        </p:nvSpPr>
        <p:spPr>
          <a:xfrm>
            <a:off x="208907" y="163349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Book Management Page</a:t>
            </a:r>
          </a:p>
        </p:txBody>
      </p:sp>
    </p:spTree>
    <p:extLst>
      <p:ext uri="{BB962C8B-B14F-4D97-AF65-F5344CB8AC3E}">
        <p14:creationId xmlns:p14="http://schemas.microsoft.com/office/powerpoint/2010/main" val="73677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6AD242-A6FC-142F-1738-DF7E44FAE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6203"/>
            <a:ext cx="12192000" cy="5705475"/>
          </a:xfrm>
          <a:prstGeom prst="rect">
            <a:avLst/>
          </a:prstGeom>
        </p:spPr>
      </p:pic>
      <p:sp>
        <p:nvSpPr>
          <p:cNvPr id="5" name="Rectangle 155">
            <a:extLst>
              <a:ext uri="{FF2B5EF4-FFF2-40B4-BE49-F238E27FC236}">
                <a16:creationId xmlns:a16="http://schemas.microsoft.com/office/drawing/2014/main" id="{B0C8E993-4AEF-2A37-7320-ED447B989B9A}"/>
              </a:ext>
            </a:extLst>
          </p:cNvPr>
          <p:cNvSpPr/>
          <p:nvPr/>
        </p:nvSpPr>
        <p:spPr>
          <a:xfrm>
            <a:off x="96614" y="358408"/>
            <a:ext cx="6169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187CC"/>
                </a:solidFill>
                <a:latin typeface="HK Grotesk Bold"/>
              </a:rPr>
              <a:t>Registering user</a:t>
            </a:r>
          </a:p>
        </p:txBody>
      </p:sp>
    </p:spTree>
    <p:extLst>
      <p:ext uri="{BB962C8B-B14F-4D97-AF65-F5344CB8AC3E}">
        <p14:creationId xmlns:p14="http://schemas.microsoft.com/office/powerpoint/2010/main" val="39809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935672-F083-CAB6-7D03-A553E32BF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632" y="1219200"/>
            <a:ext cx="8926736" cy="5638800"/>
          </a:xfrm>
          <a:prstGeom prst="rect">
            <a:avLst/>
          </a:prstGeom>
        </p:spPr>
      </p:pic>
      <p:sp>
        <p:nvSpPr>
          <p:cNvPr id="4" name="Rectangle 155">
            <a:extLst>
              <a:ext uri="{FF2B5EF4-FFF2-40B4-BE49-F238E27FC236}">
                <a16:creationId xmlns:a16="http://schemas.microsoft.com/office/drawing/2014/main" id="{94FB6E0D-680B-D0CE-B575-1AA50C880DB7}"/>
              </a:ext>
            </a:extLst>
          </p:cNvPr>
          <p:cNvSpPr/>
          <p:nvPr/>
        </p:nvSpPr>
        <p:spPr>
          <a:xfrm>
            <a:off x="273076" y="550912"/>
            <a:ext cx="6169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187CC"/>
                </a:solidFill>
                <a:latin typeface="HK Grotesk Bold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148554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5">
            <a:extLst>
              <a:ext uri="{FF2B5EF4-FFF2-40B4-BE49-F238E27FC236}">
                <a16:creationId xmlns:a16="http://schemas.microsoft.com/office/drawing/2014/main" id="{47B539C2-CBD4-FF61-DA8D-E6CD31CEAB06}"/>
              </a:ext>
            </a:extLst>
          </p:cNvPr>
          <p:cNvSpPr/>
          <p:nvPr/>
        </p:nvSpPr>
        <p:spPr>
          <a:xfrm>
            <a:off x="273076" y="187121"/>
            <a:ext cx="6169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187CC"/>
                </a:solidFill>
                <a:latin typeface="HK Grotesk Bold"/>
              </a:rPr>
              <a:t>Add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C9887-F6FB-288E-7678-6AD26A04D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3" y="850232"/>
            <a:ext cx="10642691" cy="600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00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0D82A7-0812-80AA-C704-9B6E453F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33" y="1101212"/>
            <a:ext cx="7978934" cy="5756787"/>
          </a:xfrm>
          <a:prstGeom prst="rect">
            <a:avLst/>
          </a:prstGeom>
        </p:spPr>
      </p:pic>
      <p:sp>
        <p:nvSpPr>
          <p:cNvPr id="4" name="Rectangle 155">
            <a:extLst>
              <a:ext uri="{FF2B5EF4-FFF2-40B4-BE49-F238E27FC236}">
                <a16:creationId xmlns:a16="http://schemas.microsoft.com/office/drawing/2014/main" id="{BAB539A4-EAA4-C9CB-3A8B-86B0EBC9CBFD}"/>
              </a:ext>
            </a:extLst>
          </p:cNvPr>
          <p:cNvSpPr/>
          <p:nvPr/>
        </p:nvSpPr>
        <p:spPr>
          <a:xfrm>
            <a:off x="273076" y="550912"/>
            <a:ext cx="6169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187CC"/>
                </a:solidFill>
                <a:latin typeface="HK Grotesk Bold"/>
              </a:rPr>
              <a:t>User List</a:t>
            </a:r>
          </a:p>
        </p:txBody>
      </p:sp>
    </p:spTree>
    <p:extLst>
      <p:ext uri="{BB962C8B-B14F-4D97-AF65-F5344CB8AC3E}">
        <p14:creationId xmlns:p14="http://schemas.microsoft.com/office/powerpoint/2010/main" val="64840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486F4-255F-D6FA-008F-9D8FB4B8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786581"/>
            <a:ext cx="8582025" cy="5990456"/>
          </a:xfrm>
          <a:prstGeom prst="rect">
            <a:avLst/>
          </a:prstGeom>
        </p:spPr>
      </p:pic>
      <p:sp>
        <p:nvSpPr>
          <p:cNvPr id="4" name="Rectangle 155">
            <a:extLst>
              <a:ext uri="{FF2B5EF4-FFF2-40B4-BE49-F238E27FC236}">
                <a16:creationId xmlns:a16="http://schemas.microsoft.com/office/drawing/2014/main" id="{DE28E752-631F-B4DE-55EB-317A9F6684E1}"/>
              </a:ext>
            </a:extLst>
          </p:cNvPr>
          <p:cNvSpPr/>
          <p:nvPr/>
        </p:nvSpPr>
        <p:spPr>
          <a:xfrm>
            <a:off x="273076" y="187121"/>
            <a:ext cx="6169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187CC"/>
                </a:solidFill>
                <a:latin typeface="HK Grotesk Bold"/>
              </a:rPr>
              <a:t>Get User By Id</a:t>
            </a:r>
          </a:p>
        </p:txBody>
      </p:sp>
    </p:spTree>
    <p:extLst>
      <p:ext uri="{BB962C8B-B14F-4D97-AF65-F5344CB8AC3E}">
        <p14:creationId xmlns:p14="http://schemas.microsoft.com/office/powerpoint/2010/main" val="207452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950A53-C1AE-D280-4DDE-36002A40D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21" y="1074821"/>
            <a:ext cx="9535026" cy="5783179"/>
          </a:xfrm>
          <a:prstGeom prst="rect">
            <a:avLst/>
          </a:prstGeom>
        </p:spPr>
      </p:pic>
      <p:sp>
        <p:nvSpPr>
          <p:cNvPr id="4" name="Rectangle 155">
            <a:extLst>
              <a:ext uri="{FF2B5EF4-FFF2-40B4-BE49-F238E27FC236}">
                <a16:creationId xmlns:a16="http://schemas.microsoft.com/office/drawing/2014/main" id="{94240DFE-0FC5-71F8-DD51-1907BAAC92C8}"/>
              </a:ext>
            </a:extLst>
          </p:cNvPr>
          <p:cNvSpPr/>
          <p:nvPr/>
        </p:nvSpPr>
        <p:spPr>
          <a:xfrm>
            <a:off x="273076" y="187121"/>
            <a:ext cx="61692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b="1" dirty="0">
                <a:solidFill>
                  <a:srgbClr val="0187CC"/>
                </a:solidFill>
                <a:latin typeface="HK Grotesk Bold"/>
              </a:rPr>
              <a:t>Update User By Id</a:t>
            </a:r>
          </a:p>
        </p:txBody>
      </p:sp>
    </p:spTree>
    <p:extLst>
      <p:ext uri="{BB962C8B-B14F-4D97-AF65-F5344CB8AC3E}">
        <p14:creationId xmlns:p14="http://schemas.microsoft.com/office/powerpoint/2010/main" val="302146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3583</TotalTime>
  <Words>140</Words>
  <Application>Microsoft Office PowerPoint</Application>
  <PresentationFormat>Widescreen</PresentationFormat>
  <Paragraphs>40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Aptos</vt:lpstr>
      <vt:lpstr>Aptos Display</vt:lpstr>
      <vt:lpstr>Arial</vt:lpstr>
      <vt:lpstr>Calibri</vt:lpstr>
      <vt:lpstr>HK Grotesk</vt:lpstr>
      <vt:lpstr>HK Grotesk Bold</vt:lpstr>
      <vt:lpstr>HK Grotesk Light</vt:lpstr>
      <vt:lpstr>HK Grotesk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Triparna Sarkar</cp:lastModifiedBy>
  <cp:revision>26</cp:revision>
  <dcterms:created xsi:type="dcterms:W3CDTF">2024-05-04T13:11:57Z</dcterms:created>
  <dcterms:modified xsi:type="dcterms:W3CDTF">2025-08-29T13:39:23Z</dcterms:modified>
</cp:coreProperties>
</file>