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51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B38D-6863-450D-BA68-6A02DBB93463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F54E8-9149-4AEF-96EF-7864ADD4891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54E8-9149-4AEF-96EF-7864ADD48912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ECEBC3E-3802-42F9-B700-ED17DA900A9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97BDD6E-C002-479A-B889-6EEC8CE8010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7924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SOCIAL MEDIA ANALYTICS ON MACDONALDS AND PIZZAHUT WITH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8305800" cy="1752600"/>
          </a:xfrm>
        </p:spPr>
        <p:txBody>
          <a:bodyPr/>
          <a:lstStyle/>
          <a:p>
            <a:r>
              <a:rPr lang="en-US" dirty="0" smtClean="0"/>
              <a:t>ST ID :   012 4567</a:t>
            </a:r>
          </a:p>
          <a:p>
            <a:r>
              <a:rPr lang="en-US" dirty="0" smtClean="0"/>
              <a:t>ST NAME:   XYZ ABC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 descr="mac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447800"/>
            <a:ext cx="4611185" cy="1882406"/>
          </a:xfrm>
        </p:spPr>
      </p:pic>
      <p:pic>
        <p:nvPicPr>
          <p:cNvPr id="5" name="Picture 4" descr="piz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657600"/>
            <a:ext cx="4429491" cy="1977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63962"/>
          </a:xfrm>
        </p:spPr>
        <p:txBody>
          <a:bodyPr>
            <a:normAutofit/>
          </a:bodyPr>
          <a:lstStyle/>
          <a:p>
            <a:r>
              <a:rPr lang="en-US" sz="8000" b="1" u="sng" dirty="0" smtClean="0">
                <a:latin typeface="Algerian" pitchFamily="82" charset="0"/>
              </a:rPr>
              <a:t>THANK YOU……..</a:t>
            </a:r>
            <a:endParaRPr lang="en-US" sz="8000" b="1" u="sng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1219200"/>
            <a:ext cx="4230563" cy="4223073"/>
          </a:xfrm>
          <a:prstGeom prst="rect">
            <a:avLst/>
          </a:prstGeom>
        </p:spPr>
      </p:pic>
      <p:pic>
        <p:nvPicPr>
          <p:cNvPr id="6" name="Picture 5" descr="ma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1"/>
            <a:ext cx="4035950" cy="4190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7543800" cy="44195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Pizza </a:t>
            </a:r>
            <a:r>
              <a:rPr lang="en-US" b="1" dirty="0"/>
              <a:t>Hut</a:t>
            </a:r>
            <a:r>
              <a:rPr lang="en-US" dirty="0"/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American restaurant chain and international franchise which was founded in 1958 in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Wichita, Kansas by Dan and Frank Carney.</a:t>
            </a:r>
            <a:endParaRPr lang="en-US" dirty="0" smtClean="0"/>
          </a:p>
          <a:p>
            <a:pPr>
              <a:buNone/>
            </a:pPr>
            <a:r>
              <a:rPr lang="en-US" b="1" dirty="0"/>
              <a:t>McDonald's Corporation</a:t>
            </a:r>
            <a:r>
              <a:rPr lang="en-US" dirty="0"/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American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 food company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founded in 1940 as a restaurant operated by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Richard and Maurice McDonald, in San Bernardino, California,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United States.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AIM AND OBJECTIVE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goal of both the company is to become number one in fast food industry.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Objective of both the company is to  provide the customer satisfaction with the dedication of meeting their expectations.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77200" cy="426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McDonald’s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serves about 70 million customers daily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McDonald’s has pioneered restaurant chain expansion, and it enjoys this advantage around the world.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Pizza Hut has the first mover advantage in the pizza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chains.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Pizza Hut serves more than 100 countries.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1"/>
            <a:ext cx="7696200" cy="43434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MacDonalds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Children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adults can become obese, and can get high cholesterol.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eaten regularly, it can cause major health risks, including death in less than a year.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PizzaHut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Over eating pizzas may raise your blood cholesterol levels and make you prone to heart diseases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high calorie content of the pizzas may contribute to your weight gain and make you obese.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MEDIA ANALYSIS OF MARKETING ROLES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1"/>
            <a:ext cx="7924800" cy="3962400"/>
          </a:xfrm>
        </p:spPr>
        <p:txBody>
          <a:bodyPr/>
          <a:lstStyle/>
          <a:p>
            <a:r>
              <a:rPr lang="en-US" dirty="0" smtClean="0"/>
              <a:t>Both the Companies are attracting customers by giving them a special deals and services. </a:t>
            </a:r>
          </a:p>
          <a:p>
            <a:r>
              <a:rPr lang="en-US" dirty="0" smtClean="0"/>
              <a:t> </a:t>
            </a:r>
            <a:r>
              <a:rPr lang="en-US" dirty="0" smtClean="0"/>
              <a:t>Both the Companies are  a</a:t>
            </a:r>
            <a:r>
              <a:rPr lang="en-US" dirty="0" smtClean="0"/>
              <a:t>dvertising through social media by </a:t>
            </a:r>
            <a:r>
              <a:rPr lang="en-US" dirty="0" err="1" smtClean="0"/>
              <a:t>facebook</a:t>
            </a:r>
            <a:r>
              <a:rPr lang="en-US" dirty="0" smtClean="0"/>
              <a:t>, news paper, twitter, </a:t>
            </a:r>
            <a:r>
              <a:rPr lang="en-US" dirty="0" err="1" smtClean="0"/>
              <a:t>instagram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USING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4497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 the companies by using social media get to know about the customers feed back from that we can overcome with the issues.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customer service advisor should give updates about the food quality up to date. So that we can come to know if there is need of improvements or not.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1"/>
            <a:ext cx="7162800" cy="3505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Scrapping data from BeautifulSoap4.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data we use python,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etc..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preprocessing and feature extraction we used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nltk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66</TotalTime>
  <Words>289</Words>
  <Application>Microsoft Office PowerPoint</Application>
  <PresentationFormat>On-screen Show (4:3)</PresentationFormat>
  <Paragraphs>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SOCIAL MEDIA ANALYTICS ON MACDONALDS AND PIZZAHUT WITH TWITTER</vt:lpstr>
      <vt:lpstr>Slide 2</vt:lpstr>
      <vt:lpstr>Introduction :</vt:lpstr>
      <vt:lpstr>AIM AND OBJECTIVE </vt:lpstr>
      <vt:lpstr>ADVANTAGES</vt:lpstr>
      <vt:lpstr>DISADVANTAGES</vt:lpstr>
      <vt:lpstr>SOCIAL MEDIA ANALYSIS OF MARKETING ROLES </vt:lpstr>
      <vt:lpstr>ROLE OF USING SOCIAL MEDIA</vt:lpstr>
      <vt:lpstr>TOOL</vt:lpstr>
      <vt:lpstr>VISUALIZATION</vt:lpstr>
      <vt:lpstr>THANK YOU……..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ON MACDONALDS AND PIZZAHUT WITH TWITTER</dc:title>
  <dc:creator>Windows User</dc:creator>
  <cp:lastModifiedBy>Windows User</cp:lastModifiedBy>
  <cp:revision>9</cp:revision>
  <dcterms:created xsi:type="dcterms:W3CDTF">2020-05-05T18:05:13Z</dcterms:created>
  <dcterms:modified xsi:type="dcterms:W3CDTF">2020-05-05T19:11:31Z</dcterms:modified>
</cp:coreProperties>
</file>