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4a958da08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4a958da08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4a958da0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4a958da0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4a958da08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44a958da08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4a958da08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4a958da08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4a958da0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4a958da0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4a958da0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4a958da0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4a958da08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4a958da08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4a958da08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4a958da08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Wordle Remix Web App</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Terrence Blocker                                                                         For CIS 228</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7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Wordle Remix</a:t>
            </a:r>
            <a:endParaRPr/>
          </a:p>
        </p:txBody>
      </p:sp>
      <p:sp>
        <p:nvSpPr>
          <p:cNvPr id="92" name="Google Shape;92;p14"/>
          <p:cNvSpPr txBox="1"/>
          <p:nvPr>
            <p:ph idx="1" type="body"/>
          </p:nvPr>
        </p:nvSpPr>
        <p:spPr>
          <a:xfrm>
            <a:off x="138675" y="1222025"/>
            <a:ext cx="5964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Wordle Remix heavily inspired by Wordle: the five letter word web guessing game has similar aspects with the guessing game. However this is my spin on things, instead of just five letter words this time it’s themed.</a:t>
            </a:r>
            <a:br>
              <a:rPr lang="en"/>
            </a:br>
            <a:br>
              <a:rPr lang="en"/>
            </a:br>
            <a:r>
              <a:rPr lang="en"/>
              <a:t>The idea is to have two to possibly three game modes from guess the words, guess the quoter, or guess the sentence/saying.</a:t>
            </a:r>
            <a:endParaRPr/>
          </a:p>
        </p:txBody>
      </p:sp>
      <p:pic>
        <p:nvPicPr>
          <p:cNvPr id="93" name="Google Shape;93;p14" title="Screenshot 2025-07-09 200621.png"/>
          <p:cNvPicPr preferRelativeResize="0"/>
          <p:nvPr/>
        </p:nvPicPr>
        <p:blipFill>
          <a:blip r:embed="rId3">
            <a:alphaModFix/>
          </a:blip>
          <a:stretch>
            <a:fillRect/>
          </a:stretch>
        </p:blipFill>
        <p:spPr>
          <a:xfrm>
            <a:off x="6247500" y="1222025"/>
            <a:ext cx="2736225" cy="3060066"/>
          </a:xfrm>
          <a:prstGeom prst="rect">
            <a:avLst/>
          </a:prstGeom>
          <a:noFill/>
          <a:ln>
            <a:noFill/>
          </a:ln>
        </p:spPr>
      </p:pic>
      <p:sp>
        <p:nvSpPr>
          <p:cNvPr id="94" name="Google Shape;94;p14"/>
          <p:cNvSpPr txBox="1"/>
          <p:nvPr/>
        </p:nvSpPr>
        <p:spPr>
          <a:xfrm>
            <a:off x="7127363" y="760325"/>
            <a:ext cx="97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Wordle </a:t>
            </a:r>
            <a:endParaRPr sz="18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200"/>
              <a:t>Wordle Remix: Game Modes</a:t>
            </a:r>
            <a:endParaRPr/>
          </a:p>
        </p:txBody>
      </p:sp>
      <p:sp>
        <p:nvSpPr>
          <p:cNvPr id="100" name="Google Shape;100;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Each game mode would contain an array of </a:t>
            </a:r>
            <a:r>
              <a:rPr lang="en"/>
              <a:t>commonly used words to the most uncommon words, frases, and sentences. The goal is to inspire people to look more into using different words not to sound fancy but to broaden their language.</a:t>
            </a:r>
            <a:br>
              <a:rPr lang="en"/>
            </a:br>
            <a:br>
              <a:rPr lang="en"/>
            </a:br>
            <a:r>
              <a:rPr lang="en"/>
              <a:t>Daily Word Mode: Classic 5 letter word guessing</a:t>
            </a:r>
            <a:br>
              <a:rPr lang="en"/>
            </a:br>
            <a:r>
              <a:rPr lang="en"/>
              <a:t>Quote Challenge Mode: Guess who said a famous quote.</a:t>
            </a:r>
            <a:br>
              <a:rPr lang="en"/>
            </a:br>
            <a:r>
              <a:rPr lang="en"/>
              <a:t>Mystery Sentence Mode: Unscramble a sentence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Wordle Remix: Core Game Features</a:t>
            </a:r>
            <a:endParaRPr/>
          </a:p>
        </p:txBody>
      </p:sp>
      <p:sp>
        <p:nvSpPr>
          <p:cNvPr id="106" name="Google Shape;106;p16"/>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the top of the photo ( the blank white boxes this will be how the game starts with you trying to figure the word out.</a:t>
            </a:r>
            <a:br>
              <a:rPr lang="en"/>
            </a:br>
            <a:br>
              <a:rPr lang="en"/>
            </a:br>
            <a:r>
              <a:rPr lang="en"/>
              <a:t>The bottom would resemble an attempt</a:t>
            </a:r>
            <a:br>
              <a:rPr lang="en"/>
            </a:br>
            <a:r>
              <a:rPr lang="en"/>
              <a:t>The color meaning</a:t>
            </a:r>
            <a:br>
              <a:rPr lang="en"/>
            </a:br>
            <a:r>
              <a:rPr lang="en"/>
              <a:t>Orange: Correct Letter, Correct Spot</a:t>
            </a:r>
            <a:br>
              <a:rPr lang="en"/>
            </a:br>
            <a:r>
              <a:rPr lang="en"/>
              <a:t>Yellow: Correct Letter, Wrong Spot</a:t>
            </a:r>
            <a:br>
              <a:rPr lang="en"/>
            </a:br>
            <a:r>
              <a:rPr lang="en"/>
              <a:t>Blueish-green: Not in the word</a:t>
            </a:r>
            <a:endParaRPr/>
          </a:p>
        </p:txBody>
      </p:sp>
      <p:pic>
        <p:nvPicPr>
          <p:cNvPr id="107" name="Google Shape;107;p16" title="Colorway for Wordle Remix.jpg"/>
          <p:cNvPicPr preferRelativeResize="0"/>
          <p:nvPr/>
        </p:nvPicPr>
        <p:blipFill>
          <a:blip r:embed="rId3">
            <a:alphaModFix/>
          </a:blip>
          <a:stretch>
            <a:fillRect/>
          </a:stretch>
        </p:blipFill>
        <p:spPr>
          <a:xfrm>
            <a:off x="4732250" y="1229875"/>
            <a:ext cx="4267200" cy="2400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Wordle Remix: Core Game Features continued</a:t>
            </a:r>
            <a:endParaRPr/>
          </a:p>
        </p:txBody>
      </p:sp>
      <p:sp>
        <p:nvSpPr>
          <p:cNvPr id="113" name="Google Shape;113;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will be radio buttons and a drop </a:t>
            </a:r>
            <a:r>
              <a:rPr lang="en"/>
              <a:t>down</a:t>
            </a:r>
            <a:r>
              <a:rPr lang="en"/>
              <a:t> to swap the game modes and the themes. </a:t>
            </a:r>
            <a:br>
              <a:rPr lang="en"/>
            </a:br>
            <a:br>
              <a:rPr lang="en"/>
            </a:br>
            <a:r>
              <a:rPr lang="en"/>
              <a:t>Not only that but so you won’t be left in the dark there will be a clue button that will give you three clues all related to the prompt/word that you want to find.</a:t>
            </a:r>
            <a:br>
              <a:rPr lang="en"/>
            </a:br>
            <a:br>
              <a:rPr lang="en"/>
            </a:br>
            <a:r>
              <a:rPr lang="en"/>
              <a:t>If you feel like you need to reset the reset button will be there to allow you to refresh and try again.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Tech and The Structure</a:t>
            </a:r>
            <a:endParaRPr/>
          </a:p>
        </p:txBody>
      </p:sp>
      <p:sp>
        <p:nvSpPr>
          <p:cNvPr id="119" name="Google Shape;119;p18"/>
          <p:cNvSpPr txBox="1"/>
          <p:nvPr>
            <p:ph idx="1" type="body"/>
          </p:nvPr>
        </p:nvSpPr>
        <p:spPr>
          <a:xfrm>
            <a:off x="311700" y="1229875"/>
            <a:ext cx="42603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latin typeface="Times New Roman"/>
                <a:ea typeface="Times New Roman"/>
                <a:cs typeface="Times New Roman"/>
                <a:sym typeface="Times New Roman"/>
              </a:rPr>
              <a:t>Languages</a:t>
            </a: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HTML, CSS, and Javascript will be used to create the base of the website</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HTML, CSS, and Javascript are used to create websites</a:t>
            </a:r>
            <a:br>
              <a:rPr lang="en">
                <a:latin typeface="Times New Roman"/>
                <a:ea typeface="Times New Roman"/>
                <a:cs typeface="Times New Roman"/>
                <a:sym typeface="Times New Roman"/>
              </a:rPr>
            </a:br>
            <a:br>
              <a:rPr lang="en">
                <a:latin typeface="Times New Roman"/>
                <a:ea typeface="Times New Roman"/>
                <a:cs typeface="Times New Roman"/>
                <a:sym typeface="Times New Roman"/>
              </a:rPr>
            </a:br>
            <a:r>
              <a:rPr lang="en">
                <a:latin typeface="Times New Roman"/>
                <a:ea typeface="Times New Roman"/>
                <a:cs typeface="Times New Roman"/>
                <a:sym typeface="Times New Roman"/>
              </a:rPr>
              <a:t>HTML is the body, CSS is the looks, and JavaScript is like the brain of the body</a:t>
            </a:r>
            <a:endParaRPr>
              <a:latin typeface="Times New Roman"/>
              <a:ea typeface="Times New Roman"/>
              <a:cs typeface="Times New Roman"/>
              <a:sym typeface="Times New Roman"/>
            </a:endParaRPr>
          </a:p>
        </p:txBody>
      </p:sp>
      <p:sp>
        <p:nvSpPr>
          <p:cNvPr id="120" name="Google Shape;120;p18"/>
          <p:cNvSpPr txBox="1"/>
          <p:nvPr>
            <p:ph idx="1" type="body"/>
          </p:nvPr>
        </p:nvSpPr>
        <p:spPr>
          <a:xfrm>
            <a:off x="4572000" y="1229875"/>
            <a:ext cx="4260300" cy="333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Data &amp; Storage</a:t>
            </a:r>
            <a:br>
              <a:rPr b="1" lang="en"/>
            </a:br>
            <a:r>
              <a:rPr lang="en"/>
              <a:t>JSON will hold all the word and quotes</a:t>
            </a:r>
            <a:endParaRPr/>
          </a:p>
          <a:p>
            <a:pPr indent="0" lvl="0" marL="0" rtl="0" algn="ctr">
              <a:spcBef>
                <a:spcPts val="1200"/>
              </a:spcBef>
              <a:spcAft>
                <a:spcPts val="1200"/>
              </a:spcAft>
              <a:buNone/>
            </a:pPr>
            <a:r>
              <a:rPr lang="en"/>
              <a:t>There will be a localStorage for the user so they can have a high score.</a:t>
            </a:r>
            <a:br>
              <a:rPr lang="en"/>
            </a:br>
            <a:br>
              <a:rPr lang="en"/>
            </a:br>
            <a:r>
              <a:rPr lang="en"/>
              <a:t>Modular Javascript files to make sure that the design won’t be next to the data and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a:t>
            </a:r>
            <a:endParaRPr/>
          </a:p>
        </p:txBody>
      </p:sp>
      <p:sp>
        <p:nvSpPr>
          <p:cNvPr id="126" name="Google Shape;126;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Player chooses a game mode</a:t>
            </a:r>
            <a:endParaRPr/>
          </a:p>
          <a:p>
            <a:pPr indent="-342900" lvl="0" marL="457200" rtl="0" algn="l">
              <a:spcBef>
                <a:spcPts val="0"/>
              </a:spcBef>
              <a:spcAft>
                <a:spcPts val="0"/>
              </a:spcAft>
              <a:buSzPts val="1800"/>
              <a:buAutoNum type="arabicPeriod"/>
            </a:pPr>
            <a:r>
              <a:rPr lang="en"/>
              <a:t>A random word/quote/sentence is selected.</a:t>
            </a:r>
            <a:endParaRPr/>
          </a:p>
          <a:p>
            <a:pPr indent="-342900" lvl="0" marL="457200" rtl="0" algn="l">
              <a:spcBef>
                <a:spcPts val="0"/>
              </a:spcBef>
              <a:spcAft>
                <a:spcPts val="0"/>
              </a:spcAft>
              <a:buSzPts val="1800"/>
              <a:buAutoNum type="arabicPeriod"/>
            </a:pPr>
            <a:r>
              <a:rPr lang="en"/>
              <a:t>Player inputs their guess</a:t>
            </a:r>
            <a:endParaRPr/>
          </a:p>
          <a:p>
            <a:pPr indent="-342900" lvl="0" marL="457200" rtl="0" algn="l">
              <a:spcBef>
                <a:spcPts val="0"/>
              </a:spcBef>
              <a:spcAft>
                <a:spcPts val="0"/>
              </a:spcAft>
              <a:buSzPts val="1800"/>
              <a:buAutoNum type="arabicPeriod"/>
            </a:pPr>
            <a:r>
              <a:rPr lang="en"/>
              <a:t>Feedback is given after each guess</a:t>
            </a:r>
            <a:endParaRPr/>
          </a:p>
          <a:p>
            <a:pPr indent="-342900" lvl="0" marL="457200" rtl="0" algn="l">
              <a:spcBef>
                <a:spcPts val="0"/>
              </a:spcBef>
              <a:spcAft>
                <a:spcPts val="0"/>
              </a:spcAft>
              <a:buSzPts val="1800"/>
              <a:buAutoNum type="arabicPeriod"/>
            </a:pPr>
            <a:r>
              <a:rPr lang="en"/>
              <a:t>Game ends after correct guess or 6 attempts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Wordle Remix: Educational Value</a:t>
            </a:r>
            <a:endParaRPr/>
          </a:p>
        </p:txBody>
      </p:sp>
      <p:sp>
        <p:nvSpPr>
          <p:cNvPr id="132" name="Google Shape;132;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educational Value is to teach </a:t>
            </a:r>
            <a:r>
              <a:rPr lang="en"/>
              <a:t>others</a:t>
            </a:r>
            <a:r>
              <a:rPr lang="en"/>
              <a:t> about the different cultures outside of their daily lives, not only that but it gets your brain thinking and instant gratification isn’t all that great.</a:t>
            </a:r>
            <a:br>
              <a:rPr lang="en"/>
            </a:br>
            <a:br>
              <a:rPr lang="en"/>
            </a:br>
            <a:r>
              <a:rPr lang="en"/>
              <a:t>When it comes to doing stuff sometimes the inbetween finding the solution to a problem can be fun.</a:t>
            </a:r>
            <a:endParaRPr/>
          </a:p>
          <a:p>
            <a:pPr indent="0" lvl="0" marL="0" rtl="0" algn="l">
              <a:spcBef>
                <a:spcPts val="1200"/>
              </a:spcBef>
              <a:spcAft>
                <a:spcPts val="1200"/>
              </a:spcAft>
              <a:buNone/>
            </a:pPr>
            <a:r>
              <a:rPr lang="en"/>
              <a:t>It can be later on Customizable for different users ( student, educators, or hobbyists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Empty Concept</a:t>
            </a:r>
            <a:endParaRPr/>
          </a:p>
        </p:txBody>
      </p:sp>
      <p:sp>
        <p:nvSpPr>
          <p:cNvPr id="138" name="Google Shape;138;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1" title="Colorway for Wordle Remix (2).jpg"/>
          <p:cNvPicPr preferRelativeResize="0"/>
          <p:nvPr/>
        </p:nvPicPr>
        <p:blipFill>
          <a:blip r:embed="rId3">
            <a:alphaModFix/>
          </a:blip>
          <a:stretch>
            <a:fillRect/>
          </a:stretch>
        </p:blipFill>
        <p:spPr>
          <a:xfrm>
            <a:off x="974381" y="1017800"/>
            <a:ext cx="7195243" cy="40473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