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00D1CE"/>
    <a:srgbClr val="6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3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5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30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5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20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92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2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46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4F3F-6835-4B6B-924B-F09C3FFB385D}" type="datetimeFigureOut">
              <a:rPr lang="zh-TW" altLang="en-US" smtClean="0"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6A54-8093-4B66-ADB5-D94AD5BCA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3395896" y="2050539"/>
            <a:ext cx="1747100" cy="924366"/>
            <a:chOff x="506392" y="1599435"/>
            <a:chExt cx="1747100" cy="924366"/>
          </a:xfrm>
        </p:grpSpPr>
        <p:sp>
          <p:nvSpPr>
            <p:cNvPr id="19" name="文字方塊 18"/>
            <p:cNvSpPr txBox="1"/>
            <p:nvPr/>
          </p:nvSpPr>
          <p:spPr>
            <a:xfrm>
              <a:off x="530776" y="1623819"/>
              <a:ext cx="1722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6B6B6B"/>
                  </a:solidFill>
                  <a:latin typeface="微軟正黑體" pitchFamily="34" charset="-120"/>
                  <a:ea typeface="微軟正黑體" pitchFamily="34" charset="-120"/>
                </a:rPr>
                <a:t>Secret</a:t>
              </a:r>
              <a:endParaRPr lang="zh-TW" altLang="en-US" sz="4000" b="1" dirty="0">
                <a:solidFill>
                  <a:srgbClr val="6B6B6B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63592" y="2123691"/>
              <a:ext cx="82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6B6B6B"/>
                  </a:solidFill>
                  <a:latin typeface="微軟正黑體" pitchFamily="34" charset="-120"/>
                  <a:ea typeface="微軟正黑體" pitchFamily="34" charset="-120"/>
                </a:rPr>
                <a:t>Cube</a:t>
              </a:r>
              <a:endParaRPr lang="zh-TW" altLang="en-US" sz="2000" b="1" dirty="0">
                <a:solidFill>
                  <a:srgbClr val="6B6B6B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506392" y="1599435"/>
              <a:ext cx="1722716" cy="906078"/>
              <a:chOff x="207688" y="3019803"/>
              <a:chExt cx="1722716" cy="906078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207688" y="3019803"/>
                <a:ext cx="1722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000" b="1" dirty="0" smtClean="0">
                    <a:solidFill>
                      <a:srgbClr val="00D1CE"/>
                    </a:solidFill>
                    <a:latin typeface="微軟正黑體" pitchFamily="34" charset="-120"/>
                    <a:ea typeface="微軟正黑體" pitchFamily="34" charset="-120"/>
                  </a:rPr>
                  <a:t>Secret</a:t>
                </a:r>
                <a:endParaRPr lang="zh-TW" altLang="en-US" sz="4000" b="1" dirty="0">
                  <a:solidFill>
                    <a:srgbClr val="00D1CE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652696" y="3525771"/>
                <a:ext cx="8290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 smtClean="0">
                    <a:solidFill>
                      <a:srgbClr val="00D1CE"/>
                    </a:solidFill>
                    <a:latin typeface="微軟正黑體" pitchFamily="34" charset="-120"/>
                    <a:ea typeface="微軟正黑體" pitchFamily="34" charset="-120"/>
                  </a:rPr>
                  <a:t>Cube</a:t>
                </a:r>
                <a:endParaRPr lang="zh-TW" altLang="en-US" sz="2000" b="1" dirty="0">
                  <a:solidFill>
                    <a:srgbClr val="00D1CE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24" name="群組 23"/>
          <p:cNvGrpSpPr/>
          <p:nvPr/>
        </p:nvGrpSpPr>
        <p:grpSpPr>
          <a:xfrm>
            <a:off x="5135529" y="2157984"/>
            <a:ext cx="688910" cy="752280"/>
            <a:chOff x="2191161" y="1741932"/>
            <a:chExt cx="688910" cy="682176"/>
          </a:xfrm>
        </p:grpSpPr>
        <p:sp>
          <p:nvSpPr>
            <p:cNvPr id="25" name="六邊形 24"/>
            <p:cNvSpPr/>
            <p:nvPr/>
          </p:nvSpPr>
          <p:spPr>
            <a:xfrm rot="5400000">
              <a:off x="2221960" y="1765997"/>
              <a:ext cx="645600" cy="670622"/>
            </a:xfrm>
            <a:prstGeom prst="hexagon">
              <a:avLst/>
            </a:prstGeom>
            <a:solidFill>
              <a:srgbClr val="6B6B6B"/>
            </a:solidFill>
            <a:ln w="38100">
              <a:solidFill>
                <a:srgbClr val="6B6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2191161" y="1741932"/>
              <a:ext cx="670622" cy="645600"/>
              <a:chOff x="1892457" y="3162300"/>
              <a:chExt cx="670622" cy="645600"/>
            </a:xfrm>
          </p:grpSpPr>
          <p:sp>
            <p:nvSpPr>
              <p:cNvPr id="33" name="六邊形 32"/>
              <p:cNvSpPr/>
              <p:nvPr/>
            </p:nvSpPr>
            <p:spPr>
              <a:xfrm rot="5400000">
                <a:off x="1904968" y="3149789"/>
                <a:ext cx="645600" cy="670622"/>
              </a:xfrm>
              <a:prstGeom prst="hexagon">
                <a:avLst/>
              </a:prstGeom>
              <a:solidFill>
                <a:srgbClr val="66D6FF"/>
              </a:solidFill>
              <a:ln w="38100">
                <a:solidFill>
                  <a:srgbClr val="00D1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2002947" y="3378945"/>
                <a:ext cx="221073" cy="107205"/>
              </a:xfrm>
              <a:prstGeom prst="line">
                <a:avLst/>
              </a:prstGeom>
              <a:ln w="38100" cap="rnd">
                <a:solidFill>
                  <a:srgbClr val="00D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V="1">
                <a:off x="2210801" y="3375660"/>
                <a:ext cx="233502" cy="112395"/>
              </a:xfrm>
              <a:prstGeom prst="line">
                <a:avLst/>
              </a:prstGeom>
              <a:ln w="38100" cap="rnd">
                <a:solidFill>
                  <a:srgbClr val="00D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flipV="1">
                <a:off x="2219925" y="3485625"/>
                <a:ext cx="0" cy="196740"/>
              </a:xfrm>
              <a:prstGeom prst="line">
                <a:avLst/>
              </a:prstGeom>
              <a:ln w="38100" cap="rnd">
                <a:solidFill>
                  <a:srgbClr val="00D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線接點 29"/>
            <p:cNvCxnSpPr/>
            <p:nvPr/>
          </p:nvCxnSpPr>
          <p:spPr>
            <a:xfrm flipV="1">
              <a:off x="2251710" y="1943739"/>
              <a:ext cx="0" cy="11747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2251710" y="2143760"/>
              <a:ext cx="0" cy="4191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2251710" y="1882140"/>
              <a:ext cx="107950" cy="5334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3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837081" y="1706880"/>
            <a:ext cx="688910" cy="752280"/>
            <a:chOff x="2191161" y="1741932"/>
            <a:chExt cx="688910" cy="682176"/>
          </a:xfrm>
        </p:grpSpPr>
        <p:sp>
          <p:nvSpPr>
            <p:cNvPr id="5" name="六邊形 4"/>
            <p:cNvSpPr/>
            <p:nvPr/>
          </p:nvSpPr>
          <p:spPr>
            <a:xfrm rot="5400000">
              <a:off x="2221960" y="1765997"/>
              <a:ext cx="645600" cy="670622"/>
            </a:xfrm>
            <a:prstGeom prst="hexagon">
              <a:avLst/>
            </a:prstGeom>
            <a:solidFill>
              <a:srgbClr val="6B6B6B"/>
            </a:solidFill>
            <a:ln w="38100">
              <a:solidFill>
                <a:srgbClr val="6B6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2191161" y="1741932"/>
              <a:ext cx="670622" cy="645600"/>
              <a:chOff x="1892457" y="3162300"/>
              <a:chExt cx="670622" cy="645600"/>
            </a:xfrm>
          </p:grpSpPr>
          <p:sp>
            <p:nvSpPr>
              <p:cNvPr id="10" name="六邊形 9"/>
              <p:cNvSpPr/>
              <p:nvPr/>
            </p:nvSpPr>
            <p:spPr>
              <a:xfrm rot="5400000">
                <a:off x="1904968" y="3149789"/>
                <a:ext cx="645600" cy="670622"/>
              </a:xfrm>
              <a:prstGeom prst="hexagon">
                <a:avLst/>
              </a:prstGeom>
              <a:solidFill>
                <a:srgbClr val="66D6FF"/>
              </a:solidFill>
              <a:ln w="38100">
                <a:solidFill>
                  <a:srgbClr val="00D1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" name="直線接點 10"/>
              <p:cNvCxnSpPr/>
              <p:nvPr/>
            </p:nvCxnSpPr>
            <p:spPr>
              <a:xfrm>
                <a:off x="2002947" y="3378945"/>
                <a:ext cx="221073" cy="107205"/>
              </a:xfrm>
              <a:prstGeom prst="line">
                <a:avLst/>
              </a:prstGeom>
              <a:ln w="38100" cap="rnd">
                <a:solidFill>
                  <a:srgbClr val="00D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2210801" y="3375660"/>
                <a:ext cx="233502" cy="112395"/>
              </a:xfrm>
              <a:prstGeom prst="line">
                <a:avLst/>
              </a:prstGeom>
              <a:ln w="38100" cap="rnd">
                <a:solidFill>
                  <a:srgbClr val="00D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V="1">
                <a:off x="2219925" y="3485625"/>
                <a:ext cx="0" cy="196740"/>
              </a:xfrm>
              <a:prstGeom prst="line">
                <a:avLst/>
              </a:prstGeom>
              <a:ln w="38100" cap="rnd">
                <a:solidFill>
                  <a:srgbClr val="00D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接點 6"/>
            <p:cNvCxnSpPr/>
            <p:nvPr/>
          </p:nvCxnSpPr>
          <p:spPr>
            <a:xfrm flipV="1">
              <a:off x="2251710" y="1943739"/>
              <a:ext cx="0" cy="11747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2251710" y="2143760"/>
              <a:ext cx="0" cy="4191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V="1">
              <a:off x="2251710" y="1882140"/>
              <a:ext cx="107950" cy="5334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3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4752255" y="2019969"/>
            <a:ext cx="324396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rgbClr val="00D1CE"/>
                </a:solidFill>
                <a:latin typeface="Noto Sans CJK JP Black" pitchFamily="34" charset="-128"/>
                <a:ea typeface="Noto Sans CJK JP Black" pitchFamily="34" charset="-128"/>
              </a:rPr>
              <a:t>SeCube</a:t>
            </a:r>
            <a:endParaRPr lang="zh-TW" altLang="en-US" sz="6000" b="1" dirty="0">
              <a:solidFill>
                <a:srgbClr val="00D1CE"/>
              </a:solidFill>
              <a:latin typeface="Noto Sans CJK JP Black" pitchFamily="34" charset="-128"/>
              <a:ea typeface="Noto Sans CJK JP Black" pitchFamily="34" charset="-128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3931569" y="2157984"/>
            <a:ext cx="670622" cy="711945"/>
            <a:chOff x="1892457" y="3162300"/>
            <a:chExt cx="670622" cy="645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六邊形 32"/>
            <p:cNvSpPr/>
            <p:nvPr/>
          </p:nvSpPr>
          <p:spPr>
            <a:xfrm rot="5400000">
              <a:off x="1904968" y="3149789"/>
              <a:ext cx="645600" cy="670622"/>
            </a:xfrm>
            <a:prstGeom prst="hexagon">
              <a:avLst/>
            </a:prstGeom>
            <a:solidFill>
              <a:srgbClr val="66D6FF"/>
            </a:solidFill>
            <a:ln w="38100">
              <a:solidFill>
                <a:srgbClr val="00D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2002947" y="3378945"/>
              <a:ext cx="221073" cy="107205"/>
            </a:xfrm>
            <a:prstGeom prst="line">
              <a:avLst/>
            </a:prstGeom>
            <a:ln w="38100" cap="rnd">
              <a:solidFill>
                <a:srgbClr val="00D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2214611" y="3373933"/>
              <a:ext cx="233502" cy="112395"/>
            </a:xfrm>
            <a:prstGeom prst="line">
              <a:avLst/>
            </a:prstGeom>
            <a:ln w="38100" cap="rnd">
              <a:solidFill>
                <a:srgbClr val="00D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2219925" y="3485625"/>
              <a:ext cx="0" cy="196740"/>
            </a:xfrm>
            <a:prstGeom prst="line">
              <a:avLst/>
            </a:prstGeom>
            <a:ln w="38100" cap="rnd">
              <a:solidFill>
                <a:srgbClr val="00D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接點 29"/>
          <p:cNvCxnSpPr/>
          <p:nvPr/>
        </p:nvCxnSpPr>
        <p:spPr>
          <a:xfrm flipV="1">
            <a:off x="4009504" y="2395770"/>
            <a:ext cx="0" cy="129543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4009504" y="2616346"/>
            <a:ext cx="0" cy="46218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4009504" y="2327841"/>
            <a:ext cx="107950" cy="5882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4476115" y="2484120"/>
            <a:ext cx="53340" cy="95250"/>
          </a:xfrm>
          <a:prstGeom prst="ellipse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356735" y="2550160"/>
            <a:ext cx="53340" cy="95250"/>
          </a:xfrm>
          <a:prstGeom prst="ellipse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7166"/>
              </p:ext>
            </p:extLst>
          </p:nvPr>
        </p:nvGraphicFramePr>
        <p:xfrm>
          <a:off x="102358" y="76611"/>
          <a:ext cx="1521725" cy="4752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985"/>
                <a:gridCol w="668740"/>
              </a:tblGrid>
              <a:tr h="197229">
                <a:tc rowSpan="3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R:</a:t>
                      </a:r>
                      <a:r>
                        <a:rPr lang="zh-TW" altLang="en-US" sz="1000" dirty="0" smtClean="0"/>
                        <a:t>  </a:t>
                      </a:r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G: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209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B: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206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rowSpan="3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R:</a:t>
                      </a:r>
                      <a:r>
                        <a:rPr lang="zh-TW" altLang="en-US" sz="1000" dirty="0" smtClean="0"/>
                        <a:t>  </a:t>
                      </a:r>
                      <a:r>
                        <a:rPr lang="en-US" altLang="zh-TW" sz="1000" dirty="0" smtClean="0"/>
                        <a:t>102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G: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214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B: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255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rowSpan="3"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R:</a:t>
                      </a:r>
                      <a:r>
                        <a:rPr lang="zh-TW" altLang="en-US" sz="1000" dirty="0" smtClean="0"/>
                        <a:t>  </a:t>
                      </a:r>
                      <a:r>
                        <a:rPr lang="en-US" altLang="zh-TW" sz="1000" dirty="0" smtClean="0"/>
                        <a:t>107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G: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107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B: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107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rowSpan="3"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R:</a:t>
                      </a:r>
                      <a:r>
                        <a:rPr lang="zh-TW" altLang="en-US" sz="1000" dirty="0" smtClean="0"/>
                        <a:t>  </a:t>
                      </a:r>
                      <a:r>
                        <a:rPr lang="en-US" altLang="zh-TW" sz="1000" dirty="0" smtClean="0"/>
                        <a:t>145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G: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145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B: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145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rowSpan="3"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R:</a:t>
                      </a:r>
                      <a:r>
                        <a:rPr lang="zh-TW" altLang="en-US" sz="1000" dirty="0" smtClean="0"/>
                        <a:t>  </a:t>
                      </a:r>
                      <a:r>
                        <a:rPr lang="en-US" altLang="zh-TW" sz="1000" dirty="0" smtClean="0"/>
                        <a:t>179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G: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0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B: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116</a:t>
                      </a:r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橢圓 36"/>
          <p:cNvSpPr/>
          <p:nvPr/>
        </p:nvSpPr>
        <p:spPr>
          <a:xfrm>
            <a:off x="340417" y="331310"/>
            <a:ext cx="360040" cy="360040"/>
          </a:xfrm>
          <a:prstGeom prst="ellipse">
            <a:avLst/>
          </a:prstGeom>
          <a:solidFill>
            <a:srgbClr val="00D1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337914" y="1259358"/>
            <a:ext cx="360040" cy="360040"/>
          </a:xfrm>
          <a:prstGeom prst="ellipse">
            <a:avLst/>
          </a:prstGeom>
          <a:solidFill>
            <a:srgbClr val="66D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39052" y="2235173"/>
            <a:ext cx="360040" cy="360040"/>
          </a:xfrm>
          <a:prstGeom prst="ellipse">
            <a:avLst/>
          </a:prstGeom>
          <a:solidFill>
            <a:srgbClr val="6B6B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48606" y="3224636"/>
            <a:ext cx="360040" cy="360040"/>
          </a:xfrm>
          <a:prstGeom prst="ellipse">
            <a:avLst/>
          </a:prstGeom>
          <a:solidFill>
            <a:srgbClr val="9191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344511" y="4193626"/>
            <a:ext cx="360040" cy="360040"/>
          </a:xfrm>
          <a:prstGeom prst="ellipse">
            <a:avLst/>
          </a:prstGeom>
          <a:solidFill>
            <a:srgbClr val="B300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3931569" y="2157984"/>
            <a:ext cx="670622" cy="711945"/>
            <a:chOff x="1892457" y="3162300"/>
            <a:chExt cx="670622" cy="645600"/>
          </a:xfrm>
          <a:effectLst/>
        </p:grpSpPr>
        <p:sp>
          <p:nvSpPr>
            <p:cNvPr id="33" name="六邊形 32"/>
            <p:cNvSpPr/>
            <p:nvPr/>
          </p:nvSpPr>
          <p:spPr>
            <a:xfrm rot="5400000">
              <a:off x="1904968" y="3149789"/>
              <a:ext cx="645600" cy="670622"/>
            </a:xfrm>
            <a:prstGeom prst="hexagon">
              <a:avLst/>
            </a:prstGeom>
            <a:solidFill>
              <a:srgbClr val="66D6FF"/>
            </a:solidFill>
            <a:ln w="38100">
              <a:solidFill>
                <a:srgbClr val="00D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2002947" y="3378945"/>
              <a:ext cx="221073" cy="107205"/>
            </a:xfrm>
            <a:prstGeom prst="line">
              <a:avLst/>
            </a:prstGeom>
            <a:ln w="38100" cap="rnd">
              <a:solidFill>
                <a:srgbClr val="00D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2214611" y="3373933"/>
              <a:ext cx="233502" cy="112395"/>
            </a:xfrm>
            <a:prstGeom prst="line">
              <a:avLst/>
            </a:prstGeom>
            <a:ln w="38100" cap="rnd">
              <a:solidFill>
                <a:srgbClr val="00D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2219925" y="3485625"/>
              <a:ext cx="0" cy="196740"/>
            </a:xfrm>
            <a:prstGeom prst="line">
              <a:avLst/>
            </a:prstGeom>
            <a:ln w="38100" cap="rnd">
              <a:solidFill>
                <a:srgbClr val="00D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接點 29"/>
          <p:cNvCxnSpPr/>
          <p:nvPr/>
        </p:nvCxnSpPr>
        <p:spPr>
          <a:xfrm flipV="1">
            <a:off x="4009504" y="2395770"/>
            <a:ext cx="0" cy="129543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4009504" y="2616346"/>
            <a:ext cx="0" cy="46218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4009504" y="2327841"/>
            <a:ext cx="107950" cy="5882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4476115" y="2484120"/>
            <a:ext cx="53340" cy="95250"/>
          </a:xfrm>
          <a:prstGeom prst="ellipse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356735" y="2550160"/>
            <a:ext cx="53340" cy="95250"/>
          </a:xfrm>
          <a:prstGeom prst="ellipse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8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</TotalTime>
  <Words>50</Words>
  <Application>Microsoft Office PowerPoint</Application>
  <PresentationFormat>如螢幕大小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Default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Edward</dc:creator>
  <cp:lastModifiedBy>Edward</cp:lastModifiedBy>
  <cp:revision>12</cp:revision>
  <dcterms:created xsi:type="dcterms:W3CDTF">2018-08-21T08:46:20Z</dcterms:created>
  <dcterms:modified xsi:type="dcterms:W3CDTF">2018-09-07T16:43:29Z</dcterms:modified>
</cp:coreProperties>
</file>