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7" r:id="rId11"/>
    <p:sldId id="271" r:id="rId12"/>
    <p:sldId id="272" r:id="rId13"/>
    <p:sldId id="265" r:id="rId14"/>
    <p:sldId id="273" r:id="rId15"/>
    <p:sldId id="266" r:id="rId16"/>
    <p:sldId id="274" r:id="rId17"/>
    <p:sldId id="270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38064-EE49-4927-8950-A6DFC0994271}" type="doc">
      <dgm:prSet loTypeId="urn:microsoft.com/office/officeart/2009/layout/CirclePictureHierarchy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570803-CC4A-45B4-84E2-64BF964083D3}">
      <dgm:prSet phldrT="[Text]"/>
      <dgm:spPr/>
      <dgm:t>
        <a:bodyPr/>
        <a:lstStyle/>
        <a:p>
          <a:r>
            <a:rPr lang="en-US" dirty="0" smtClean="0"/>
            <a:t>x86/x64</a:t>
          </a:r>
        </a:p>
        <a:p>
          <a:r>
            <a:rPr lang="en-US" dirty="0" smtClean="0"/>
            <a:t>(</a:t>
          </a:r>
          <a:r>
            <a:rPr lang="en-US" dirty="0" err="1" smtClean="0"/>
            <a:t>maszynowy</a:t>
          </a:r>
          <a:r>
            <a:rPr lang="en-US" dirty="0" smtClean="0"/>
            <a:t>)</a:t>
          </a:r>
          <a:endParaRPr lang="en-US" dirty="0"/>
        </a:p>
      </dgm:t>
    </dgm:pt>
    <dgm:pt modelId="{2ABF3723-9E30-4217-A0C7-A2903DDED25C}" type="parTrans" cxnId="{A25A0444-B60F-4062-8C7F-FA07FC319840}">
      <dgm:prSet/>
      <dgm:spPr/>
      <dgm:t>
        <a:bodyPr/>
        <a:lstStyle/>
        <a:p>
          <a:endParaRPr lang="en-US"/>
        </a:p>
      </dgm:t>
    </dgm:pt>
    <dgm:pt modelId="{2C3802D4-FB4F-43E3-9488-48D02AA8F41B}" type="sibTrans" cxnId="{A25A0444-B60F-4062-8C7F-FA07FC319840}">
      <dgm:prSet/>
      <dgm:spPr/>
      <dgm:t>
        <a:bodyPr/>
        <a:lstStyle/>
        <a:p>
          <a:endParaRPr lang="en-US"/>
        </a:p>
      </dgm:t>
    </dgm:pt>
    <dgm:pt modelId="{7BA124BA-D115-4AE0-9FD8-48B83B74E1F0}">
      <dgm:prSet phldrT="[Text]"/>
      <dgm:spPr/>
      <dgm:t>
        <a:bodyPr/>
        <a:lstStyle/>
        <a:p>
          <a:r>
            <a:rPr lang="en-US" dirty="0" smtClean="0"/>
            <a:t>(MS)IL</a:t>
          </a:r>
        </a:p>
        <a:p>
          <a:r>
            <a:rPr lang="en-US" dirty="0" smtClean="0"/>
            <a:t>(</a:t>
          </a:r>
          <a:r>
            <a:rPr lang="en-US" dirty="0" err="1" smtClean="0"/>
            <a:t>pośredni</a:t>
          </a:r>
          <a:r>
            <a:rPr lang="en-US" dirty="0" smtClean="0"/>
            <a:t>)</a:t>
          </a:r>
          <a:endParaRPr lang="en-US" dirty="0"/>
        </a:p>
      </dgm:t>
    </dgm:pt>
    <dgm:pt modelId="{85CEA8F7-28F3-4D17-A031-B8CB7353F76E}" type="parTrans" cxnId="{23692BAE-2262-4ECE-BB96-DD366E582D53}">
      <dgm:prSet/>
      <dgm:spPr/>
      <dgm:t>
        <a:bodyPr/>
        <a:lstStyle/>
        <a:p>
          <a:endParaRPr lang="en-US"/>
        </a:p>
      </dgm:t>
    </dgm:pt>
    <dgm:pt modelId="{257F4D2C-0A92-4397-9AF5-255B5B08B398}" type="sibTrans" cxnId="{23692BAE-2262-4ECE-BB96-DD366E582D53}">
      <dgm:prSet/>
      <dgm:spPr/>
      <dgm:t>
        <a:bodyPr/>
        <a:lstStyle/>
        <a:p>
          <a:endParaRPr lang="en-US"/>
        </a:p>
      </dgm:t>
    </dgm:pt>
    <dgm:pt modelId="{2486E309-26B4-474B-BF3B-B034CFD29334}">
      <dgm:prSet phldrT="[Text]"/>
      <dgm:spPr/>
      <dgm:t>
        <a:bodyPr/>
        <a:lstStyle/>
        <a:p>
          <a:r>
            <a:rPr lang="en-US" dirty="0" smtClean="0"/>
            <a:t>C#</a:t>
          </a:r>
        </a:p>
        <a:p>
          <a:r>
            <a:rPr lang="en-US" dirty="0" smtClean="0"/>
            <a:t>(</a:t>
          </a:r>
          <a:r>
            <a:rPr lang="en-US" dirty="0" err="1" smtClean="0"/>
            <a:t>wys</a:t>
          </a:r>
          <a:r>
            <a:rPr lang="en-US" dirty="0" smtClean="0"/>
            <a:t>. </a:t>
          </a:r>
          <a:r>
            <a:rPr lang="en-US" dirty="0" err="1" smtClean="0"/>
            <a:t>poz</a:t>
          </a:r>
          <a:r>
            <a:rPr lang="en-US" dirty="0" smtClean="0"/>
            <a:t>.)</a:t>
          </a:r>
          <a:endParaRPr lang="en-US" dirty="0"/>
        </a:p>
      </dgm:t>
    </dgm:pt>
    <dgm:pt modelId="{DF31B5E8-A432-429B-BDD2-0445AC094DA9}" type="parTrans" cxnId="{38985FC1-1621-4AF8-B1DD-2A537DB0F616}">
      <dgm:prSet/>
      <dgm:spPr/>
      <dgm:t>
        <a:bodyPr/>
        <a:lstStyle/>
        <a:p>
          <a:endParaRPr lang="en-US"/>
        </a:p>
      </dgm:t>
    </dgm:pt>
    <dgm:pt modelId="{5E7BE7D8-C06A-45E4-A96A-4F2DC1820129}" type="sibTrans" cxnId="{38985FC1-1621-4AF8-B1DD-2A537DB0F616}">
      <dgm:prSet/>
      <dgm:spPr/>
      <dgm:t>
        <a:bodyPr/>
        <a:lstStyle/>
        <a:p>
          <a:endParaRPr lang="en-US"/>
        </a:p>
      </dgm:t>
    </dgm:pt>
    <dgm:pt modelId="{6A22FA9C-95BF-4DCF-B924-5ABF1E9A2E2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8F796926-F9F0-4FD6-9570-49E540F6D7DC}" type="parTrans" cxnId="{5F9E8A31-68F6-408F-8BBD-27C8DD3CEAD8}">
      <dgm:prSet/>
      <dgm:spPr/>
      <dgm:t>
        <a:bodyPr/>
        <a:lstStyle/>
        <a:p>
          <a:endParaRPr lang="en-US"/>
        </a:p>
      </dgm:t>
    </dgm:pt>
    <dgm:pt modelId="{1A528531-1EBF-4F78-AD0C-191D0F9CE966}" type="sibTrans" cxnId="{5F9E8A31-68F6-408F-8BBD-27C8DD3CEAD8}">
      <dgm:prSet/>
      <dgm:spPr/>
      <dgm:t>
        <a:bodyPr/>
        <a:lstStyle/>
        <a:p>
          <a:endParaRPr lang="en-US"/>
        </a:p>
      </dgm:t>
    </dgm:pt>
    <dgm:pt modelId="{2FB0F994-3E26-4E83-A524-1DE5E8ACD388}">
      <dgm:prSet phldrT="[Text]"/>
      <dgm:spPr/>
      <dgm:t>
        <a:bodyPr/>
        <a:lstStyle/>
        <a:p>
          <a:r>
            <a:rPr lang="en-US" dirty="0" smtClean="0"/>
            <a:t>C/C++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wys</a:t>
          </a:r>
          <a:r>
            <a:rPr lang="en-US" dirty="0" smtClean="0"/>
            <a:t>. </a:t>
          </a:r>
          <a:r>
            <a:rPr lang="en-US" dirty="0" err="1" smtClean="0"/>
            <a:t>poz</a:t>
          </a:r>
          <a:r>
            <a:rPr lang="en-US" dirty="0" smtClean="0"/>
            <a:t>.)</a:t>
          </a:r>
        </a:p>
        <a:p>
          <a:r>
            <a:rPr lang="en-US" dirty="0" smtClean="0"/>
            <a:t>…</a:t>
          </a:r>
          <a:endParaRPr lang="en-US" dirty="0"/>
        </a:p>
      </dgm:t>
    </dgm:pt>
    <dgm:pt modelId="{B931BC72-365B-49AB-AAD1-F2824B904273}" type="parTrans" cxnId="{A8F95AD0-E8F0-461F-A649-97D28F923A75}">
      <dgm:prSet/>
      <dgm:spPr/>
      <dgm:t>
        <a:bodyPr/>
        <a:lstStyle/>
        <a:p>
          <a:endParaRPr lang="en-US"/>
        </a:p>
      </dgm:t>
    </dgm:pt>
    <dgm:pt modelId="{67431A00-48F9-40C8-B1F0-8B02820065E9}" type="sibTrans" cxnId="{A8F95AD0-E8F0-461F-A649-97D28F923A75}">
      <dgm:prSet/>
      <dgm:spPr/>
      <dgm:t>
        <a:bodyPr/>
        <a:lstStyle/>
        <a:p>
          <a:endParaRPr lang="en-US"/>
        </a:p>
      </dgm:t>
    </dgm:pt>
    <dgm:pt modelId="{290232E5-05CD-47F8-9749-216AD187A7E0}" type="pres">
      <dgm:prSet presAssocID="{3C538064-EE49-4927-8950-A6DFC09942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AEFB20C3-BD4D-48B4-870B-71B2DDE15992}" type="pres">
      <dgm:prSet presAssocID="{A8570803-CC4A-45B4-84E2-64BF964083D3}" presName="hierRoot1" presStyleCnt="0"/>
      <dgm:spPr/>
      <dgm:t>
        <a:bodyPr/>
        <a:lstStyle/>
        <a:p>
          <a:endParaRPr lang="pl-PL"/>
        </a:p>
      </dgm:t>
    </dgm:pt>
    <dgm:pt modelId="{977CB2DB-439D-429D-A23C-BAC29417A6BD}" type="pres">
      <dgm:prSet presAssocID="{A8570803-CC4A-45B4-84E2-64BF964083D3}" presName="composite" presStyleCnt="0"/>
      <dgm:spPr/>
      <dgm:t>
        <a:bodyPr/>
        <a:lstStyle/>
        <a:p>
          <a:endParaRPr lang="pl-PL"/>
        </a:p>
      </dgm:t>
    </dgm:pt>
    <dgm:pt modelId="{DBF7CFD8-26B4-42BF-A0B7-6997BF1D608A}" type="pres">
      <dgm:prSet presAssocID="{A8570803-CC4A-45B4-84E2-64BF964083D3}" presName="image" presStyleLbl="node0" presStyleIdx="0" presStyleCnt="1"/>
      <dgm:spPr/>
      <dgm:t>
        <a:bodyPr/>
        <a:lstStyle/>
        <a:p>
          <a:endParaRPr lang="pl-PL"/>
        </a:p>
      </dgm:t>
    </dgm:pt>
    <dgm:pt modelId="{C1D7EAEB-0B48-4C46-A4DF-F9A696F959FA}" type="pres">
      <dgm:prSet presAssocID="{A8570803-CC4A-45B4-84E2-64BF964083D3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A77CF3-4836-4656-8447-4E89DFDA1BC7}" type="pres">
      <dgm:prSet presAssocID="{A8570803-CC4A-45B4-84E2-64BF964083D3}" presName="hierChild2" presStyleCnt="0"/>
      <dgm:spPr/>
      <dgm:t>
        <a:bodyPr/>
        <a:lstStyle/>
        <a:p>
          <a:endParaRPr lang="pl-PL"/>
        </a:p>
      </dgm:t>
    </dgm:pt>
    <dgm:pt modelId="{78B6EC64-46BC-4E99-BCDF-346AA31DBFA7}" type="pres">
      <dgm:prSet presAssocID="{85CEA8F7-28F3-4D17-A031-B8CB7353F76E}" presName="Name10" presStyleLbl="parChTrans1D2" presStyleIdx="0" presStyleCnt="2"/>
      <dgm:spPr/>
      <dgm:t>
        <a:bodyPr/>
        <a:lstStyle/>
        <a:p>
          <a:endParaRPr lang="pl-PL"/>
        </a:p>
      </dgm:t>
    </dgm:pt>
    <dgm:pt modelId="{3E556831-05A1-4A45-B5F6-F44992DDF29E}" type="pres">
      <dgm:prSet presAssocID="{7BA124BA-D115-4AE0-9FD8-48B83B74E1F0}" presName="hierRoot2" presStyleCnt="0"/>
      <dgm:spPr/>
      <dgm:t>
        <a:bodyPr/>
        <a:lstStyle/>
        <a:p>
          <a:endParaRPr lang="pl-PL"/>
        </a:p>
      </dgm:t>
    </dgm:pt>
    <dgm:pt modelId="{121AF1B5-B3EE-4198-841B-BF6E09CD9138}" type="pres">
      <dgm:prSet presAssocID="{7BA124BA-D115-4AE0-9FD8-48B83B74E1F0}" presName="composite2" presStyleCnt="0"/>
      <dgm:spPr/>
      <dgm:t>
        <a:bodyPr/>
        <a:lstStyle/>
        <a:p>
          <a:endParaRPr lang="pl-PL"/>
        </a:p>
      </dgm:t>
    </dgm:pt>
    <dgm:pt modelId="{514CB4A1-3823-49B9-A2E8-711A9DF197E2}" type="pres">
      <dgm:prSet presAssocID="{7BA124BA-D115-4AE0-9FD8-48B83B74E1F0}" presName="image2" presStyleLbl="node2" presStyleIdx="0" presStyleCnt="2"/>
      <dgm:spPr/>
      <dgm:t>
        <a:bodyPr/>
        <a:lstStyle/>
        <a:p>
          <a:endParaRPr lang="pl-PL"/>
        </a:p>
      </dgm:t>
    </dgm:pt>
    <dgm:pt modelId="{F62D0B73-B868-474D-92D7-EBC3062FAEEE}" type="pres">
      <dgm:prSet presAssocID="{7BA124BA-D115-4AE0-9FD8-48B83B74E1F0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DEAC0B0-A0C8-448A-AFA5-6DE27C353DAC}" type="pres">
      <dgm:prSet presAssocID="{7BA124BA-D115-4AE0-9FD8-48B83B74E1F0}" presName="hierChild3" presStyleCnt="0"/>
      <dgm:spPr/>
      <dgm:t>
        <a:bodyPr/>
        <a:lstStyle/>
        <a:p>
          <a:endParaRPr lang="pl-PL"/>
        </a:p>
      </dgm:t>
    </dgm:pt>
    <dgm:pt modelId="{4216A2A8-2177-4531-94A0-A9ACDFE9ACD1}" type="pres">
      <dgm:prSet presAssocID="{DF31B5E8-A432-429B-BDD2-0445AC094DA9}" presName="Name17" presStyleLbl="parChTrans1D3" presStyleIdx="0" presStyleCnt="2"/>
      <dgm:spPr/>
      <dgm:t>
        <a:bodyPr/>
        <a:lstStyle/>
        <a:p>
          <a:endParaRPr lang="pl-PL"/>
        </a:p>
      </dgm:t>
    </dgm:pt>
    <dgm:pt modelId="{1ABBF86F-F364-42E7-96C7-9BA522BAD35F}" type="pres">
      <dgm:prSet presAssocID="{2486E309-26B4-474B-BF3B-B034CFD29334}" presName="hierRoot3" presStyleCnt="0"/>
      <dgm:spPr/>
      <dgm:t>
        <a:bodyPr/>
        <a:lstStyle/>
        <a:p>
          <a:endParaRPr lang="pl-PL"/>
        </a:p>
      </dgm:t>
    </dgm:pt>
    <dgm:pt modelId="{6516B29C-390A-4DC7-9248-FBCC8AB43372}" type="pres">
      <dgm:prSet presAssocID="{2486E309-26B4-474B-BF3B-B034CFD29334}" presName="composite3" presStyleCnt="0"/>
      <dgm:spPr/>
      <dgm:t>
        <a:bodyPr/>
        <a:lstStyle/>
        <a:p>
          <a:endParaRPr lang="pl-PL"/>
        </a:p>
      </dgm:t>
    </dgm:pt>
    <dgm:pt modelId="{38A97374-9F79-4D9E-A259-9F884FCBB7AD}" type="pres">
      <dgm:prSet presAssocID="{2486E309-26B4-474B-BF3B-B034CFD29334}" presName="image3" presStyleLbl="node3" presStyleIdx="0" presStyleCnt="2"/>
      <dgm:spPr/>
      <dgm:t>
        <a:bodyPr/>
        <a:lstStyle/>
        <a:p>
          <a:endParaRPr lang="pl-PL"/>
        </a:p>
      </dgm:t>
    </dgm:pt>
    <dgm:pt modelId="{4B8FEFEE-6DF8-4126-BC4D-FC5183E49D97}" type="pres">
      <dgm:prSet presAssocID="{2486E309-26B4-474B-BF3B-B034CFD29334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65C1CC0-94C7-4F42-BF25-8869CB10A68F}" type="pres">
      <dgm:prSet presAssocID="{2486E309-26B4-474B-BF3B-B034CFD29334}" presName="hierChild4" presStyleCnt="0"/>
      <dgm:spPr/>
      <dgm:t>
        <a:bodyPr/>
        <a:lstStyle/>
        <a:p>
          <a:endParaRPr lang="pl-PL"/>
        </a:p>
      </dgm:t>
    </dgm:pt>
    <dgm:pt modelId="{F390DDC5-6BB3-4C14-AD6B-5A763C115E16}" type="pres">
      <dgm:prSet presAssocID="{8F796926-F9F0-4FD6-9570-49E540F6D7DC}" presName="Name17" presStyleLbl="parChTrans1D3" presStyleIdx="1" presStyleCnt="2"/>
      <dgm:spPr/>
      <dgm:t>
        <a:bodyPr/>
        <a:lstStyle/>
        <a:p>
          <a:endParaRPr lang="pl-PL"/>
        </a:p>
      </dgm:t>
    </dgm:pt>
    <dgm:pt modelId="{B42070C9-9237-4512-80D1-2693D8F2CB24}" type="pres">
      <dgm:prSet presAssocID="{6A22FA9C-95BF-4DCF-B924-5ABF1E9A2E28}" presName="hierRoot3" presStyleCnt="0"/>
      <dgm:spPr/>
      <dgm:t>
        <a:bodyPr/>
        <a:lstStyle/>
        <a:p>
          <a:endParaRPr lang="pl-PL"/>
        </a:p>
      </dgm:t>
    </dgm:pt>
    <dgm:pt modelId="{74CFD289-5E25-4B1B-A89C-D69000B0950B}" type="pres">
      <dgm:prSet presAssocID="{6A22FA9C-95BF-4DCF-B924-5ABF1E9A2E28}" presName="composite3" presStyleCnt="0"/>
      <dgm:spPr/>
      <dgm:t>
        <a:bodyPr/>
        <a:lstStyle/>
        <a:p>
          <a:endParaRPr lang="pl-PL"/>
        </a:p>
      </dgm:t>
    </dgm:pt>
    <dgm:pt modelId="{F9CBECB5-ADBE-4341-92EB-AEA5FF88F940}" type="pres">
      <dgm:prSet presAssocID="{6A22FA9C-95BF-4DCF-B924-5ABF1E9A2E28}" presName="image3" presStyleLbl="node3" presStyleIdx="1" presStyleCnt="2"/>
      <dgm:spPr/>
      <dgm:t>
        <a:bodyPr/>
        <a:lstStyle/>
        <a:p>
          <a:endParaRPr lang="pl-PL"/>
        </a:p>
      </dgm:t>
    </dgm:pt>
    <dgm:pt modelId="{8A0A21F6-2D5C-412B-8EFE-CA118190C561}" type="pres">
      <dgm:prSet presAssocID="{6A22FA9C-95BF-4DCF-B924-5ABF1E9A2E28}" presName="text3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1D6B3F6-41FE-488E-8748-44D30487836A}" type="pres">
      <dgm:prSet presAssocID="{6A22FA9C-95BF-4DCF-B924-5ABF1E9A2E28}" presName="hierChild4" presStyleCnt="0"/>
      <dgm:spPr/>
      <dgm:t>
        <a:bodyPr/>
        <a:lstStyle/>
        <a:p>
          <a:endParaRPr lang="pl-PL"/>
        </a:p>
      </dgm:t>
    </dgm:pt>
    <dgm:pt modelId="{4CB7A010-CC3E-4114-A723-C66C1637944C}" type="pres">
      <dgm:prSet presAssocID="{B931BC72-365B-49AB-AAD1-F2824B904273}" presName="Name10" presStyleLbl="parChTrans1D2" presStyleIdx="1" presStyleCnt="2"/>
      <dgm:spPr/>
      <dgm:t>
        <a:bodyPr/>
        <a:lstStyle/>
        <a:p>
          <a:endParaRPr lang="pl-PL"/>
        </a:p>
      </dgm:t>
    </dgm:pt>
    <dgm:pt modelId="{FB5815D0-6411-4CA2-949B-9FD6AA203897}" type="pres">
      <dgm:prSet presAssocID="{2FB0F994-3E26-4E83-A524-1DE5E8ACD388}" presName="hierRoot2" presStyleCnt="0"/>
      <dgm:spPr/>
      <dgm:t>
        <a:bodyPr/>
        <a:lstStyle/>
        <a:p>
          <a:endParaRPr lang="pl-PL"/>
        </a:p>
      </dgm:t>
    </dgm:pt>
    <dgm:pt modelId="{167F9203-51DF-4F5B-B753-CF4F76AA0A45}" type="pres">
      <dgm:prSet presAssocID="{2FB0F994-3E26-4E83-A524-1DE5E8ACD388}" presName="composite2" presStyleCnt="0"/>
      <dgm:spPr/>
      <dgm:t>
        <a:bodyPr/>
        <a:lstStyle/>
        <a:p>
          <a:endParaRPr lang="pl-PL"/>
        </a:p>
      </dgm:t>
    </dgm:pt>
    <dgm:pt modelId="{7D08C7A3-8D01-4ACF-86EC-D0C6D947B1B8}" type="pres">
      <dgm:prSet presAssocID="{2FB0F994-3E26-4E83-A524-1DE5E8ACD388}" presName="image2" presStyleLbl="node2" presStyleIdx="1" presStyleCnt="2"/>
      <dgm:spPr/>
      <dgm:t>
        <a:bodyPr/>
        <a:lstStyle/>
        <a:p>
          <a:endParaRPr lang="pl-PL"/>
        </a:p>
      </dgm:t>
    </dgm:pt>
    <dgm:pt modelId="{5058071D-4EC3-400D-ABB9-57AB36F9DEAC}" type="pres">
      <dgm:prSet presAssocID="{2FB0F994-3E26-4E83-A524-1DE5E8ACD388}" presName="text2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8BD0A11B-D792-449E-B819-B33C9ACA6585}" type="pres">
      <dgm:prSet presAssocID="{2FB0F994-3E26-4E83-A524-1DE5E8ACD388}" presName="hierChild3" presStyleCnt="0"/>
      <dgm:spPr/>
      <dgm:t>
        <a:bodyPr/>
        <a:lstStyle/>
        <a:p>
          <a:endParaRPr lang="pl-PL"/>
        </a:p>
      </dgm:t>
    </dgm:pt>
  </dgm:ptLst>
  <dgm:cxnLst>
    <dgm:cxn modelId="{4BDF1487-3694-4010-AF30-5FA3B0E9A4FB}" type="presOf" srcId="{2486E309-26B4-474B-BF3B-B034CFD29334}" destId="{4B8FEFEE-6DF8-4126-BC4D-FC5183E49D97}" srcOrd="0" destOrd="0" presId="urn:microsoft.com/office/officeart/2009/layout/CirclePictureHierarchy"/>
    <dgm:cxn modelId="{A50EC341-0F8B-4494-9F12-03D9DD2D71CA}" type="presOf" srcId="{A8570803-CC4A-45B4-84E2-64BF964083D3}" destId="{C1D7EAEB-0B48-4C46-A4DF-F9A696F959FA}" srcOrd="0" destOrd="0" presId="urn:microsoft.com/office/officeart/2009/layout/CirclePictureHierarchy"/>
    <dgm:cxn modelId="{2989E7F4-DC3F-4C25-9444-F431CD6F3CD5}" type="presOf" srcId="{8F796926-F9F0-4FD6-9570-49E540F6D7DC}" destId="{F390DDC5-6BB3-4C14-AD6B-5A763C115E16}" srcOrd="0" destOrd="0" presId="urn:microsoft.com/office/officeart/2009/layout/CirclePictureHierarchy"/>
    <dgm:cxn modelId="{94FF2114-240A-4E27-BEF5-120882D4AFFA}" type="presOf" srcId="{2FB0F994-3E26-4E83-A524-1DE5E8ACD388}" destId="{5058071D-4EC3-400D-ABB9-57AB36F9DEAC}" srcOrd="0" destOrd="0" presId="urn:microsoft.com/office/officeart/2009/layout/CirclePictureHierarchy"/>
    <dgm:cxn modelId="{23692BAE-2262-4ECE-BB96-DD366E582D53}" srcId="{A8570803-CC4A-45B4-84E2-64BF964083D3}" destId="{7BA124BA-D115-4AE0-9FD8-48B83B74E1F0}" srcOrd="0" destOrd="0" parTransId="{85CEA8F7-28F3-4D17-A031-B8CB7353F76E}" sibTransId="{257F4D2C-0A92-4397-9AF5-255B5B08B398}"/>
    <dgm:cxn modelId="{3D56F732-AEA3-4C94-B8DC-5B547F3F0D7C}" type="presOf" srcId="{85CEA8F7-28F3-4D17-A031-B8CB7353F76E}" destId="{78B6EC64-46BC-4E99-BCDF-346AA31DBFA7}" srcOrd="0" destOrd="0" presId="urn:microsoft.com/office/officeart/2009/layout/CirclePictureHierarchy"/>
    <dgm:cxn modelId="{E29DC022-4014-41D1-9020-CBCC0C13A17C}" type="presOf" srcId="{B931BC72-365B-49AB-AAD1-F2824B904273}" destId="{4CB7A010-CC3E-4114-A723-C66C1637944C}" srcOrd="0" destOrd="0" presId="urn:microsoft.com/office/officeart/2009/layout/CirclePictureHierarchy"/>
    <dgm:cxn modelId="{A8F95AD0-E8F0-461F-A649-97D28F923A75}" srcId="{A8570803-CC4A-45B4-84E2-64BF964083D3}" destId="{2FB0F994-3E26-4E83-A524-1DE5E8ACD388}" srcOrd="1" destOrd="0" parTransId="{B931BC72-365B-49AB-AAD1-F2824B904273}" sibTransId="{67431A00-48F9-40C8-B1F0-8B02820065E9}"/>
    <dgm:cxn modelId="{A25A0444-B60F-4062-8C7F-FA07FC319840}" srcId="{3C538064-EE49-4927-8950-A6DFC0994271}" destId="{A8570803-CC4A-45B4-84E2-64BF964083D3}" srcOrd="0" destOrd="0" parTransId="{2ABF3723-9E30-4217-A0C7-A2903DDED25C}" sibTransId="{2C3802D4-FB4F-43E3-9488-48D02AA8F41B}"/>
    <dgm:cxn modelId="{4E62425E-7253-41D7-A831-2B475215E5BC}" type="presOf" srcId="{DF31B5E8-A432-429B-BDD2-0445AC094DA9}" destId="{4216A2A8-2177-4531-94A0-A9ACDFE9ACD1}" srcOrd="0" destOrd="0" presId="urn:microsoft.com/office/officeart/2009/layout/CirclePictureHierarchy"/>
    <dgm:cxn modelId="{5F9E8A31-68F6-408F-8BBD-27C8DD3CEAD8}" srcId="{7BA124BA-D115-4AE0-9FD8-48B83B74E1F0}" destId="{6A22FA9C-95BF-4DCF-B924-5ABF1E9A2E28}" srcOrd="1" destOrd="0" parTransId="{8F796926-F9F0-4FD6-9570-49E540F6D7DC}" sibTransId="{1A528531-1EBF-4F78-AD0C-191D0F9CE966}"/>
    <dgm:cxn modelId="{38985FC1-1621-4AF8-B1DD-2A537DB0F616}" srcId="{7BA124BA-D115-4AE0-9FD8-48B83B74E1F0}" destId="{2486E309-26B4-474B-BF3B-B034CFD29334}" srcOrd="0" destOrd="0" parTransId="{DF31B5E8-A432-429B-BDD2-0445AC094DA9}" sibTransId="{5E7BE7D8-C06A-45E4-A96A-4F2DC1820129}"/>
    <dgm:cxn modelId="{FE96AE5F-8492-4625-B68F-DDBF7DCCA1AA}" type="presOf" srcId="{7BA124BA-D115-4AE0-9FD8-48B83B74E1F0}" destId="{F62D0B73-B868-474D-92D7-EBC3062FAEEE}" srcOrd="0" destOrd="0" presId="urn:microsoft.com/office/officeart/2009/layout/CirclePictureHierarchy"/>
    <dgm:cxn modelId="{2B476931-9CA5-481D-857D-FE8CEDA19120}" type="presOf" srcId="{6A22FA9C-95BF-4DCF-B924-5ABF1E9A2E28}" destId="{8A0A21F6-2D5C-412B-8EFE-CA118190C561}" srcOrd="0" destOrd="0" presId="urn:microsoft.com/office/officeart/2009/layout/CirclePictureHierarchy"/>
    <dgm:cxn modelId="{748DAD13-6CEA-453A-BBFE-F7B8CFBE72B5}" type="presOf" srcId="{3C538064-EE49-4927-8950-A6DFC0994271}" destId="{290232E5-05CD-47F8-9749-216AD187A7E0}" srcOrd="0" destOrd="0" presId="urn:microsoft.com/office/officeart/2009/layout/CirclePictureHierarchy"/>
    <dgm:cxn modelId="{6D50B418-06ED-44CD-8A38-4D9AD6964061}" type="presParOf" srcId="{290232E5-05CD-47F8-9749-216AD187A7E0}" destId="{AEFB20C3-BD4D-48B4-870B-71B2DDE15992}" srcOrd="0" destOrd="0" presId="urn:microsoft.com/office/officeart/2009/layout/CirclePictureHierarchy"/>
    <dgm:cxn modelId="{3D9E6277-15C7-471A-BE7F-0DC0BF0D03D3}" type="presParOf" srcId="{AEFB20C3-BD4D-48B4-870B-71B2DDE15992}" destId="{977CB2DB-439D-429D-A23C-BAC29417A6BD}" srcOrd="0" destOrd="0" presId="urn:microsoft.com/office/officeart/2009/layout/CirclePictureHierarchy"/>
    <dgm:cxn modelId="{F61DED74-14DC-4FB4-B6F7-F00DE033E5BF}" type="presParOf" srcId="{977CB2DB-439D-429D-A23C-BAC29417A6BD}" destId="{DBF7CFD8-26B4-42BF-A0B7-6997BF1D608A}" srcOrd="0" destOrd="0" presId="urn:microsoft.com/office/officeart/2009/layout/CirclePictureHierarchy"/>
    <dgm:cxn modelId="{568C0707-6124-41C2-98F3-2801AAEACB33}" type="presParOf" srcId="{977CB2DB-439D-429D-A23C-BAC29417A6BD}" destId="{C1D7EAEB-0B48-4C46-A4DF-F9A696F959FA}" srcOrd="1" destOrd="0" presId="urn:microsoft.com/office/officeart/2009/layout/CirclePictureHierarchy"/>
    <dgm:cxn modelId="{91BB7978-AACA-41F4-991F-B5B7440E63A1}" type="presParOf" srcId="{AEFB20C3-BD4D-48B4-870B-71B2DDE15992}" destId="{EBA77CF3-4836-4656-8447-4E89DFDA1BC7}" srcOrd="1" destOrd="0" presId="urn:microsoft.com/office/officeart/2009/layout/CirclePictureHierarchy"/>
    <dgm:cxn modelId="{EEC687CE-EAF0-4380-AA75-1E87A8AEE690}" type="presParOf" srcId="{EBA77CF3-4836-4656-8447-4E89DFDA1BC7}" destId="{78B6EC64-46BC-4E99-BCDF-346AA31DBFA7}" srcOrd="0" destOrd="0" presId="urn:microsoft.com/office/officeart/2009/layout/CirclePictureHierarchy"/>
    <dgm:cxn modelId="{EB554374-FAF9-4553-B00C-DB8424F365AF}" type="presParOf" srcId="{EBA77CF3-4836-4656-8447-4E89DFDA1BC7}" destId="{3E556831-05A1-4A45-B5F6-F44992DDF29E}" srcOrd="1" destOrd="0" presId="urn:microsoft.com/office/officeart/2009/layout/CirclePictureHierarchy"/>
    <dgm:cxn modelId="{27E1BBDC-94D7-4EDA-A1A3-4BD9C043FB6B}" type="presParOf" srcId="{3E556831-05A1-4A45-B5F6-F44992DDF29E}" destId="{121AF1B5-B3EE-4198-841B-BF6E09CD9138}" srcOrd="0" destOrd="0" presId="urn:microsoft.com/office/officeart/2009/layout/CirclePictureHierarchy"/>
    <dgm:cxn modelId="{8AB400A8-E8CC-4043-ACA8-C85710DBA9F3}" type="presParOf" srcId="{121AF1B5-B3EE-4198-841B-BF6E09CD9138}" destId="{514CB4A1-3823-49B9-A2E8-711A9DF197E2}" srcOrd="0" destOrd="0" presId="urn:microsoft.com/office/officeart/2009/layout/CirclePictureHierarchy"/>
    <dgm:cxn modelId="{B65852FE-DFD0-4686-8593-1585AFDDAD85}" type="presParOf" srcId="{121AF1B5-B3EE-4198-841B-BF6E09CD9138}" destId="{F62D0B73-B868-474D-92D7-EBC3062FAEEE}" srcOrd="1" destOrd="0" presId="urn:microsoft.com/office/officeart/2009/layout/CirclePictureHierarchy"/>
    <dgm:cxn modelId="{AD1D6268-25C6-4FE9-AD01-9E8D2291FBA7}" type="presParOf" srcId="{3E556831-05A1-4A45-B5F6-F44992DDF29E}" destId="{DDEAC0B0-A0C8-448A-AFA5-6DE27C353DAC}" srcOrd="1" destOrd="0" presId="urn:microsoft.com/office/officeart/2009/layout/CirclePictureHierarchy"/>
    <dgm:cxn modelId="{65EAE670-3F03-4C12-8926-8B6075D978CA}" type="presParOf" srcId="{DDEAC0B0-A0C8-448A-AFA5-6DE27C353DAC}" destId="{4216A2A8-2177-4531-94A0-A9ACDFE9ACD1}" srcOrd="0" destOrd="0" presId="urn:microsoft.com/office/officeart/2009/layout/CirclePictureHierarchy"/>
    <dgm:cxn modelId="{1E16307D-98BF-43BB-9C6D-66F2231147FE}" type="presParOf" srcId="{DDEAC0B0-A0C8-448A-AFA5-6DE27C353DAC}" destId="{1ABBF86F-F364-42E7-96C7-9BA522BAD35F}" srcOrd="1" destOrd="0" presId="urn:microsoft.com/office/officeart/2009/layout/CirclePictureHierarchy"/>
    <dgm:cxn modelId="{E356ED64-7DCC-468C-8590-C8619B72221B}" type="presParOf" srcId="{1ABBF86F-F364-42E7-96C7-9BA522BAD35F}" destId="{6516B29C-390A-4DC7-9248-FBCC8AB43372}" srcOrd="0" destOrd="0" presId="urn:microsoft.com/office/officeart/2009/layout/CirclePictureHierarchy"/>
    <dgm:cxn modelId="{BB915AAD-4D83-4DA7-881A-685F66626B79}" type="presParOf" srcId="{6516B29C-390A-4DC7-9248-FBCC8AB43372}" destId="{38A97374-9F79-4D9E-A259-9F884FCBB7AD}" srcOrd="0" destOrd="0" presId="urn:microsoft.com/office/officeart/2009/layout/CirclePictureHierarchy"/>
    <dgm:cxn modelId="{1F95EEC5-7309-471C-90F6-78016DB179FB}" type="presParOf" srcId="{6516B29C-390A-4DC7-9248-FBCC8AB43372}" destId="{4B8FEFEE-6DF8-4126-BC4D-FC5183E49D97}" srcOrd="1" destOrd="0" presId="urn:microsoft.com/office/officeart/2009/layout/CirclePictureHierarchy"/>
    <dgm:cxn modelId="{B157D2CC-CD5B-4242-9657-3B4356324521}" type="presParOf" srcId="{1ABBF86F-F364-42E7-96C7-9BA522BAD35F}" destId="{465C1CC0-94C7-4F42-BF25-8869CB10A68F}" srcOrd="1" destOrd="0" presId="urn:microsoft.com/office/officeart/2009/layout/CirclePictureHierarchy"/>
    <dgm:cxn modelId="{BCF2387C-3055-42ED-9818-0174CAD5E6C6}" type="presParOf" srcId="{DDEAC0B0-A0C8-448A-AFA5-6DE27C353DAC}" destId="{F390DDC5-6BB3-4C14-AD6B-5A763C115E16}" srcOrd="2" destOrd="0" presId="urn:microsoft.com/office/officeart/2009/layout/CirclePictureHierarchy"/>
    <dgm:cxn modelId="{EFADBBF2-A38C-4C66-B11E-C37AF4DA6104}" type="presParOf" srcId="{DDEAC0B0-A0C8-448A-AFA5-6DE27C353DAC}" destId="{B42070C9-9237-4512-80D1-2693D8F2CB24}" srcOrd="3" destOrd="0" presId="urn:microsoft.com/office/officeart/2009/layout/CirclePictureHierarchy"/>
    <dgm:cxn modelId="{6050C17A-58FA-4559-8B75-73E4843A191A}" type="presParOf" srcId="{B42070C9-9237-4512-80D1-2693D8F2CB24}" destId="{74CFD289-5E25-4B1B-A89C-D69000B0950B}" srcOrd="0" destOrd="0" presId="urn:microsoft.com/office/officeart/2009/layout/CirclePictureHierarchy"/>
    <dgm:cxn modelId="{F5C730D1-E0C7-4C26-82D8-2426C2D282A5}" type="presParOf" srcId="{74CFD289-5E25-4B1B-A89C-D69000B0950B}" destId="{F9CBECB5-ADBE-4341-92EB-AEA5FF88F940}" srcOrd="0" destOrd="0" presId="urn:microsoft.com/office/officeart/2009/layout/CirclePictureHierarchy"/>
    <dgm:cxn modelId="{F5BFC865-E3FF-41F8-BBCF-1213C3747F31}" type="presParOf" srcId="{74CFD289-5E25-4B1B-A89C-D69000B0950B}" destId="{8A0A21F6-2D5C-412B-8EFE-CA118190C561}" srcOrd="1" destOrd="0" presId="urn:microsoft.com/office/officeart/2009/layout/CirclePictureHierarchy"/>
    <dgm:cxn modelId="{0D6852B7-5AB2-4E8A-9FA2-98FB1D8EA62A}" type="presParOf" srcId="{B42070C9-9237-4512-80D1-2693D8F2CB24}" destId="{01D6B3F6-41FE-488E-8748-44D30487836A}" srcOrd="1" destOrd="0" presId="urn:microsoft.com/office/officeart/2009/layout/CirclePictureHierarchy"/>
    <dgm:cxn modelId="{4F91D63B-9044-4CDC-A8EB-F333703DA37E}" type="presParOf" srcId="{EBA77CF3-4836-4656-8447-4E89DFDA1BC7}" destId="{4CB7A010-CC3E-4114-A723-C66C1637944C}" srcOrd="2" destOrd="0" presId="urn:microsoft.com/office/officeart/2009/layout/CirclePictureHierarchy"/>
    <dgm:cxn modelId="{48F14498-CF16-404D-BC27-D576846D78B4}" type="presParOf" srcId="{EBA77CF3-4836-4656-8447-4E89DFDA1BC7}" destId="{FB5815D0-6411-4CA2-949B-9FD6AA203897}" srcOrd="3" destOrd="0" presId="urn:microsoft.com/office/officeart/2009/layout/CirclePictureHierarchy"/>
    <dgm:cxn modelId="{F27D058B-287B-454F-8507-927E075C7138}" type="presParOf" srcId="{FB5815D0-6411-4CA2-949B-9FD6AA203897}" destId="{167F9203-51DF-4F5B-B753-CF4F76AA0A45}" srcOrd="0" destOrd="0" presId="urn:microsoft.com/office/officeart/2009/layout/CirclePictureHierarchy"/>
    <dgm:cxn modelId="{9A718FD6-13D1-4771-BB15-2B983592950A}" type="presParOf" srcId="{167F9203-51DF-4F5B-B753-CF4F76AA0A45}" destId="{7D08C7A3-8D01-4ACF-86EC-D0C6D947B1B8}" srcOrd="0" destOrd="0" presId="urn:microsoft.com/office/officeart/2009/layout/CirclePictureHierarchy"/>
    <dgm:cxn modelId="{D7295188-BD86-46A7-BD09-F2E4D5ED4AC0}" type="presParOf" srcId="{167F9203-51DF-4F5B-B753-CF4F76AA0A45}" destId="{5058071D-4EC3-400D-ABB9-57AB36F9DEAC}" srcOrd="1" destOrd="0" presId="urn:microsoft.com/office/officeart/2009/layout/CirclePictureHierarchy"/>
    <dgm:cxn modelId="{24182AF3-039E-477B-8B60-061FD2C57627}" type="presParOf" srcId="{FB5815D0-6411-4CA2-949B-9FD6AA203897}" destId="{8BD0A11B-D792-449E-B819-B33C9ACA65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38064-EE49-4927-8950-A6DFC0994271}" type="doc">
      <dgm:prSet loTypeId="urn:microsoft.com/office/officeart/2009/layout/CirclePictureHierarchy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570803-CC4A-45B4-84E2-64BF964083D3}">
      <dgm:prSet phldrT="[Text]"/>
      <dgm:spPr/>
      <dgm:t>
        <a:bodyPr/>
        <a:lstStyle/>
        <a:p>
          <a:r>
            <a:rPr lang="en-US" dirty="0" smtClean="0"/>
            <a:t>x86/x64</a:t>
          </a:r>
        </a:p>
      </dgm:t>
    </dgm:pt>
    <dgm:pt modelId="{2ABF3723-9E30-4217-A0C7-A2903DDED25C}" type="parTrans" cxnId="{A25A0444-B60F-4062-8C7F-FA07FC319840}">
      <dgm:prSet/>
      <dgm:spPr/>
      <dgm:t>
        <a:bodyPr/>
        <a:lstStyle/>
        <a:p>
          <a:endParaRPr lang="en-US"/>
        </a:p>
      </dgm:t>
    </dgm:pt>
    <dgm:pt modelId="{2C3802D4-FB4F-43E3-9488-48D02AA8F41B}" type="sibTrans" cxnId="{A25A0444-B60F-4062-8C7F-FA07FC319840}">
      <dgm:prSet/>
      <dgm:spPr/>
      <dgm:t>
        <a:bodyPr/>
        <a:lstStyle/>
        <a:p>
          <a:endParaRPr lang="en-US"/>
        </a:p>
      </dgm:t>
    </dgm:pt>
    <dgm:pt modelId="{7BA124BA-D115-4AE0-9FD8-48B83B74E1F0}">
      <dgm:prSet phldrT="[Text]"/>
      <dgm:spPr/>
      <dgm:t>
        <a:bodyPr/>
        <a:lstStyle/>
        <a:p>
          <a:r>
            <a:rPr lang="en-US" dirty="0" smtClean="0"/>
            <a:t>(MS)IL</a:t>
          </a:r>
        </a:p>
      </dgm:t>
    </dgm:pt>
    <dgm:pt modelId="{85CEA8F7-28F3-4D17-A031-B8CB7353F76E}" type="parTrans" cxnId="{23692BAE-2262-4ECE-BB96-DD366E582D53}">
      <dgm:prSet/>
      <dgm:spPr/>
      <dgm:t>
        <a:bodyPr/>
        <a:lstStyle/>
        <a:p>
          <a:endParaRPr lang="en-US"/>
        </a:p>
      </dgm:t>
    </dgm:pt>
    <dgm:pt modelId="{257F4D2C-0A92-4397-9AF5-255B5B08B398}" type="sibTrans" cxnId="{23692BAE-2262-4ECE-BB96-DD366E582D53}">
      <dgm:prSet/>
      <dgm:spPr/>
      <dgm:t>
        <a:bodyPr/>
        <a:lstStyle/>
        <a:p>
          <a:endParaRPr lang="en-US"/>
        </a:p>
      </dgm:t>
    </dgm:pt>
    <dgm:pt modelId="{2486E309-26B4-474B-BF3B-B034CFD29334}">
      <dgm:prSet phldrT="[Text]"/>
      <dgm:spPr/>
      <dgm:t>
        <a:bodyPr/>
        <a:lstStyle/>
        <a:p>
          <a:r>
            <a:rPr lang="en-US" dirty="0" smtClean="0"/>
            <a:t>C#</a:t>
          </a:r>
        </a:p>
      </dgm:t>
    </dgm:pt>
    <dgm:pt modelId="{DF31B5E8-A432-429B-BDD2-0445AC094DA9}" type="parTrans" cxnId="{38985FC1-1621-4AF8-B1DD-2A537DB0F616}">
      <dgm:prSet/>
      <dgm:spPr/>
      <dgm:t>
        <a:bodyPr/>
        <a:lstStyle/>
        <a:p>
          <a:endParaRPr lang="en-US"/>
        </a:p>
      </dgm:t>
    </dgm:pt>
    <dgm:pt modelId="{5E7BE7D8-C06A-45E4-A96A-4F2DC1820129}" type="sibTrans" cxnId="{38985FC1-1621-4AF8-B1DD-2A537DB0F616}">
      <dgm:prSet/>
      <dgm:spPr/>
      <dgm:t>
        <a:bodyPr/>
        <a:lstStyle/>
        <a:p>
          <a:endParaRPr lang="en-US"/>
        </a:p>
      </dgm:t>
    </dgm:pt>
    <dgm:pt modelId="{6A22FA9C-95BF-4DCF-B924-5ABF1E9A2E28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8F796926-F9F0-4FD6-9570-49E540F6D7DC}" type="parTrans" cxnId="{5F9E8A31-68F6-408F-8BBD-27C8DD3CEAD8}">
      <dgm:prSet/>
      <dgm:spPr/>
      <dgm:t>
        <a:bodyPr/>
        <a:lstStyle/>
        <a:p>
          <a:endParaRPr lang="en-US"/>
        </a:p>
      </dgm:t>
    </dgm:pt>
    <dgm:pt modelId="{1A528531-1EBF-4F78-AD0C-191D0F9CE966}" type="sibTrans" cxnId="{5F9E8A31-68F6-408F-8BBD-27C8DD3CEAD8}">
      <dgm:prSet/>
      <dgm:spPr/>
      <dgm:t>
        <a:bodyPr/>
        <a:lstStyle/>
        <a:p>
          <a:endParaRPr lang="en-US"/>
        </a:p>
      </dgm:t>
    </dgm:pt>
    <dgm:pt modelId="{2FB0F994-3E26-4E83-A524-1DE5E8ACD388}">
      <dgm:prSet phldrT="[Text]"/>
      <dgm:spPr/>
      <dgm:t>
        <a:bodyPr/>
        <a:lstStyle/>
        <a:p>
          <a:r>
            <a:rPr lang="en-US" dirty="0" smtClean="0"/>
            <a:t>C/C++</a:t>
          </a:r>
          <a:br>
            <a:rPr lang="en-US" dirty="0" smtClean="0"/>
          </a:br>
          <a:r>
            <a:rPr lang="en-US" dirty="0" smtClean="0"/>
            <a:t>…</a:t>
          </a:r>
          <a:endParaRPr lang="en-US" dirty="0"/>
        </a:p>
      </dgm:t>
    </dgm:pt>
    <dgm:pt modelId="{B931BC72-365B-49AB-AAD1-F2824B904273}" type="parTrans" cxnId="{A8F95AD0-E8F0-461F-A649-97D28F923A75}">
      <dgm:prSet/>
      <dgm:spPr/>
      <dgm:t>
        <a:bodyPr/>
        <a:lstStyle/>
        <a:p>
          <a:endParaRPr lang="en-US"/>
        </a:p>
      </dgm:t>
    </dgm:pt>
    <dgm:pt modelId="{67431A00-48F9-40C8-B1F0-8B02820065E9}" type="sibTrans" cxnId="{A8F95AD0-E8F0-461F-A649-97D28F923A75}">
      <dgm:prSet/>
      <dgm:spPr/>
      <dgm:t>
        <a:bodyPr/>
        <a:lstStyle/>
        <a:p>
          <a:endParaRPr lang="en-US"/>
        </a:p>
      </dgm:t>
    </dgm:pt>
    <dgm:pt modelId="{290232E5-05CD-47F8-9749-216AD187A7E0}" type="pres">
      <dgm:prSet presAssocID="{3C538064-EE49-4927-8950-A6DFC09942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AEFB20C3-BD4D-48B4-870B-71B2DDE15992}" type="pres">
      <dgm:prSet presAssocID="{A8570803-CC4A-45B4-84E2-64BF964083D3}" presName="hierRoot1" presStyleCnt="0"/>
      <dgm:spPr/>
      <dgm:t>
        <a:bodyPr/>
        <a:lstStyle/>
        <a:p>
          <a:endParaRPr lang="pl-PL"/>
        </a:p>
      </dgm:t>
    </dgm:pt>
    <dgm:pt modelId="{977CB2DB-439D-429D-A23C-BAC29417A6BD}" type="pres">
      <dgm:prSet presAssocID="{A8570803-CC4A-45B4-84E2-64BF964083D3}" presName="composite" presStyleCnt="0"/>
      <dgm:spPr/>
      <dgm:t>
        <a:bodyPr/>
        <a:lstStyle/>
        <a:p>
          <a:endParaRPr lang="pl-PL"/>
        </a:p>
      </dgm:t>
    </dgm:pt>
    <dgm:pt modelId="{DBF7CFD8-26B4-42BF-A0B7-6997BF1D608A}" type="pres">
      <dgm:prSet presAssocID="{A8570803-CC4A-45B4-84E2-64BF964083D3}" presName="image" presStyleLbl="node0" presStyleIdx="0" presStyleCnt="1"/>
      <dgm:spPr/>
      <dgm:t>
        <a:bodyPr/>
        <a:lstStyle/>
        <a:p>
          <a:endParaRPr lang="pl-PL"/>
        </a:p>
      </dgm:t>
    </dgm:pt>
    <dgm:pt modelId="{C1D7EAEB-0B48-4C46-A4DF-F9A696F959FA}" type="pres">
      <dgm:prSet presAssocID="{A8570803-CC4A-45B4-84E2-64BF964083D3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A77CF3-4836-4656-8447-4E89DFDA1BC7}" type="pres">
      <dgm:prSet presAssocID="{A8570803-CC4A-45B4-84E2-64BF964083D3}" presName="hierChild2" presStyleCnt="0"/>
      <dgm:spPr/>
      <dgm:t>
        <a:bodyPr/>
        <a:lstStyle/>
        <a:p>
          <a:endParaRPr lang="pl-PL"/>
        </a:p>
      </dgm:t>
    </dgm:pt>
    <dgm:pt modelId="{78B6EC64-46BC-4E99-BCDF-346AA31DBFA7}" type="pres">
      <dgm:prSet presAssocID="{85CEA8F7-28F3-4D17-A031-B8CB7353F76E}" presName="Name10" presStyleLbl="parChTrans1D2" presStyleIdx="0" presStyleCnt="2"/>
      <dgm:spPr/>
      <dgm:t>
        <a:bodyPr/>
        <a:lstStyle/>
        <a:p>
          <a:endParaRPr lang="pl-PL"/>
        </a:p>
      </dgm:t>
    </dgm:pt>
    <dgm:pt modelId="{3E556831-05A1-4A45-B5F6-F44992DDF29E}" type="pres">
      <dgm:prSet presAssocID="{7BA124BA-D115-4AE0-9FD8-48B83B74E1F0}" presName="hierRoot2" presStyleCnt="0"/>
      <dgm:spPr/>
      <dgm:t>
        <a:bodyPr/>
        <a:lstStyle/>
        <a:p>
          <a:endParaRPr lang="pl-PL"/>
        </a:p>
      </dgm:t>
    </dgm:pt>
    <dgm:pt modelId="{121AF1B5-B3EE-4198-841B-BF6E09CD9138}" type="pres">
      <dgm:prSet presAssocID="{7BA124BA-D115-4AE0-9FD8-48B83B74E1F0}" presName="composite2" presStyleCnt="0"/>
      <dgm:spPr/>
      <dgm:t>
        <a:bodyPr/>
        <a:lstStyle/>
        <a:p>
          <a:endParaRPr lang="pl-PL"/>
        </a:p>
      </dgm:t>
    </dgm:pt>
    <dgm:pt modelId="{514CB4A1-3823-49B9-A2E8-711A9DF197E2}" type="pres">
      <dgm:prSet presAssocID="{7BA124BA-D115-4AE0-9FD8-48B83B74E1F0}" presName="image2" presStyleLbl="node2" presStyleIdx="0" presStyleCnt="2"/>
      <dgm:spPr/>
      <dgm:t>
        <a:bodyPr/>
        <a:lstStyle/>
        <a:p>
          <a:endParaRPr lang="pl-PL"/>
        </a:p>
      </dgm:t>
    </dgm:pt>
    <dgm:pt modelId="{F62D0B73-B868-474D-92D7-EBC3062FAEEE}" type="pres">
      <dgm:prSet presAssocID="{7BA124BA-D115-4AE0-9FD8-48B83B74E1F0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DDEAC0B0-A0C8-448A-AFA5-6DE27C353DAC}" type="pres">
      <dgm:prSet presAssocID="{7BA124BA-D115-4AE0-9FD8-48B83B74E1F0}" presName="hierChild3" presStyleCnt="0"/>
      <dgm:spPr/>
      <dgm:t>
        <a:bodyPr/>
        <a:lstStyle/>
        <a:p>
          <a:endParaRPr lang="pl-PL"/>
        </a:p>
      </dgm:t>
    </dgm:pt>
    <dgm:pt modelId="{4216A2A8-2177-4531-94A0-A9ACDFE9ACD1}" type="pres">
      <dgm:prSet presAssocID="{DF31B5E8-A432-429B-BDD2-0445AC094DA9}" presName="Name17" presStyleLbl="parChTrans1D3" presStyleIdx="0" presStyleCnt="2"/>
      <dgm:spPr/>
      <dgm:t>
        <a:bodyPr/>
        <a:lstStyle/>
        <a:p>
          <a:endParaRPr lang="pl-PL"/>
        </a:p>
      </dgm:t>
    </dgm:pt>
    <dgm:pt modelId="{1ABBF86F-F364-42E7-96C7-9BA522BAD35F}" type="pres">
      <dgm:prSet presAssocID="{2486E309-26B4-474B-BF3B-B034CFD29334}" presName="hierRoot3" presStyleCnt="0"/>
      <dgm:spPr/>
      <dgm:t>
        <a:bodyPr/>
        <a:lstStyle/>
        <a:p>
          <a:endParaRPr lang="pl-PL"/>
        </a:p>
      </dgm:t>
    </dgm:pt>
    <dgm:pt modelId="{6516B29C-390A-4DC7-9248-FBCC8AB43372}" type="pres">
      <dgm:prSet presAssocID="{2486E309-26B4-474B-BF3B-B034CFD29334}" presName="composite3" presStyleCnt="0"/>
      <dgm:spPr/>
      <dgm:t>
        <a:bodyPr/>
        <a:lstStyle/>
        <a:p>
          <a:endParaRPr lang="pl-PL"/>
        </a:p>
      </dgm:t>
    </dgm:pt>
    <dgm:pt modelId="{38A97374-9F79-4D9E-A259-9F884FCBB7AD}" type="pres">
      <dgm:prSet presAssocID="{2486E309-26B4-474B-BF3B-B034CFD29334}" presName="image3" presStyleLbl="node3" presStyleIdx="0" presStyleCnt="2"/>
      <dgm:spPr/>
      <dgm:t>
        <a:bodyPr/>
        <a:lstStyle/>
        <a:p>
          <a:endParaRPr lang="pl-PL"/>
        </a:p>
      </dgm:t>
    </dgm:pt>
    <dgm:pt modelId="{4B8FEFEE-6DF8-4126-BC4D-FC5183E49D97}" type="pres">
      <dgm:prSet presAssocID="{2486E309-26B4-474B-BF3B-B034CFD29334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65C1CC0-94C7-4F42-BF25-8869CB10A68F}" type="pres">
      <dgm:prSet presAssocID="{2486E309-26B4-474B-BF3B-B034CFD29334}" presName="hierChild4" presStyleCnt="0"/>
      <dgm:spPr/>
      <dgm:t>
        <a:bodyPr/>
        <a:lstStyle/>
        <a:p>
          <a:endParaRPr lang="pl-PL"/>
        </a:p>
      </dgm:t>
    </dgm:pt>
    <dgm:pt modelId="{F390DDC5-6BB3-4C14-AD6B-5A763C115E16}" type="pres">
      <dgm:prSet presAssocID="{8F796926-F9F0-4FD6-9570-49E540F6D7DC}" presName="Name17" presStyleLbl="parChTrans1D3" presStyleIdx="1" presStyleCnt="2"/>
      <dgm:spPr/>
      <dgm:t>
        <a:bodyPr/>
        <a:lstStyle/>
        <a:p>
          <a:endParaRPr lang="pl-PL"/>
        </a:p>
      </dgm:t>
    </dgm:pt>
    <dgm:pt modelId="{B42070C9-9237-4512-80D1-2693D8F2CB24}" type="pres">
      <dgm:prSet presAssocID="{6A22FA9C-95BF-4DCF-B924-5ABF1E9A2E28}" presName="hierRoot3" presStyleCnt="0"/>
      <dgm:spPr/>
      <dgm:t>
        <a:bodyPr/>
        <a:lstStyle/>
        <a:p>
          <a:endParaRPr lang="pl-PL"/>
        </a:p>
      </dgm:t>
    </dgm:pt>
    <dgm:pt modelId="{74CFD289-5E25-4B1B-A89C-D69000B0950B}" type="pres">
      <dgm:prSet presAssocID="{6A22FA9C-95BF-4DCF-B924-5ABF1E9A2E28}" presName="composite3" presStyleCnt="0"/>
      <dgm:spPr/>
      <dgm:t>
        <a:bodyPr/>
        <a:lstStyle/>
        <a:p>
          <a:endParaRPr lang="pl-PL"/>
        </a:p>
      </dgm:t>
    </dgm:pt>
    <dgm:pt modelId="{F9CBECB5-ADBE-4341-92EB-AEA5FF88F940}" type="pres">
      <dgm:prSet presAssocID="{6A22FA9C-95BF-4DCF-B924-5ABF1E9A2E28}" presName="image3" presStyleLbl="node3" presStyleIdx="1" presStyleCnt="2"/>
      <dgm:spPr/>
      <dgm:t>
        <a:bodyPr/>
        <a:lstStyle/>
        <a:p>
          <a:endParaRPr lang="pl-PL"/>
        </a:p>
      </dgm:t>
    </dgm:pt>
    <dgm:pt modelId="{8A0A21F6-2D5C-412B-8EFE-CA118190C561}" type="pres">
      <dgm:prSet presAssocID="{6A22FA9C-95BF-4DCF-B924-5ABF1E9A2E28}" presName="text3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1D6B3F6-41FE-488E-8748-44D30487836A}" type="pres">
      <dgm:prSet presAssocID="{6A22FA9C-95BF-4DCF-B924-5ABF1E9A2E28}" presName="hierChild4" presStyleCnt="0"/>
      <dgm:spPr/>
      <dgm:t>
        <a:bodyPr/>
        <a:lstStyle/>
        <a:p>
          <a:endParaRPr lang="pl-PL"/>
        </a:p>
      </dgm:t>
    </dgm:pt>
    <dgm:pt modelId="{4CB7A010-CC3E-4114-A723-C66C1637944C}" type="pres">
      <dgm:prSet presAssocID="{B931BC72-365B-49AB-AAD1-F2824B904273}" presName="Name10" presStyleLbl="parChTrans1D2" presStyleIdx="1" presStyleCnt="2"/>
      <dgm:spPr/>
      <dgm:t>
        <a:bodyPr/>
        <a:lstStyle/>
        <a:p>
          <a:endParaRPr lang="pl-PL"/>
        </a:p>
      </dgm:t>
    </dgm:pt>
    <dgm:pt modelId="{FB5815D0-6411-4CA2-949B-9FD6AA203897}" type="pres">
      <dgm:prSet presAssocID="{2FB0F994-3E26-4E83-A524-1DE5E8ACD388}" presName="hierRoot2" presStyleCnt="0"/>
      <dgm:spPr/>
      <dgm:t>
        <a:bodyPr/>
        <a:lstStyle/>
        <a:p>
          <a:endParaRPr lang="pl-PL"/>
        </a:p>
      </dgm:t>
    </dgm:pt>
    <dgm:pt modelId="{167F9203-51DF-4F5B-B753-CF4F76AA0A45}" type="pres">
      <dgm:prSet presAssocID="{2FB0F994-3E26-4E83-A524-1DE5E8ACD388}" presName="composite2" presStyleCnt="0"/>
      <dgm:spPr/>
      <dgm:t>
        <a:bodyPr/>
        <a:lstStyle/>
        <a:p>
          <a:endParaRPr lang="pl-PL"/>
        </a:p>
      </dgm:t>
    </dgm:pt>
    <dgm:pt modelId="{7D08C7A3-8D01-4ACF-86EC-D0C6D947B1B8}" type="pres">
      <dgm:prSet presAssocID="{2FB0F994-3E26-4E83-A524-1DE5E8ACD388}" presName="image2" presStyleLbl="node2" presStyleIdx="1" presStyleCnt="2"/>
      <dgm:spPr/>
      <dgm:t>
        <a:bodyPr/>
        <a:lstStyle/>
        <a:p>
          <a:endParaRPr lang="pl-PL"/>
        </a:p>
      </dgm:t>
    </dgm:pt>
    <dgm:pt modelId="{5058071D-4EC3-400D-ABB9-57AB36F9DEAC}" type="pres">
      <dgm:prSet presAssocID="{2FB0F994-3E26-4E83-A524-1DE5E8ACD388}" presName="text2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8BD0A11B-D792-449E-B819-B33C9ACA6585}" type="pres">
      <dgm:prSet presAssocID="{2FB0F994-3E26-4E83-A524-1DE5E8ACD388}" presName="hierChild3" presStyleCnt="0"/>
      <dgm:spPr/>
      <dgm:t>
        <a:bodyPr/>
        <a:lstStyle/>
        <a:p>
          <a:endParaRPr lang="pl-PL"/>
        </a:p>
      </dgm:t>
    </dgm:pt>
  </dgm:ptLst>
  <dgm:cxnLst>
    <dgm:cxn modelId="{E1337C49-FA8B-4DD8-98F0-F1B7E987851B}" type="presOf" srcId="{8F796926-F9F0-4FD6-9570-49E540F6D7DC}" destId="{F390DDC5-6BB3-4C14-AD6B-5A763C115E16}" srcOrd="0" destOrd="0" presId="urn:microsoft.com/office/officeart/2009/layout/CirclePictureHierarchy"/>
    <dgm:cxn modelId="{86E84D56-06FE-4774-B5B3-3F803B00E785}" type="presOf" srcId="{2486E309-26B4-474B-BF3B-B034CFD29334}" destId="{4B8FEFEE-6DF8-4126-BC4D-FC5183E49D97}" srcOrd="0" destOrd="0" presId="urn:microsoft.com/office/officeart/2009/layout/CirclePictureHierarchy"/>
    <dgm:cxn modelId="{AFB9E105-A7D2-4008-A577-C31DD1EDEDCD}" type="presOf" srcId="{85CEA8F7-28F3-4D17-A031-B8CB7353F76E}" destId="{78B6EC64-46BC-4E99-BCDF-346AA31DBFA7}" srcOrd="0" destOrd="0" presId="urn:microsoft.com/office/officeart/2009/layout/CirclePictureHierarchy"/>
    <dgm:cxn modelId="{A8F95AD0-E8F0-461F-A649-97D28F923A75}" srcId="{A8570803-CC4A-45B4-84E2-64BF964083D3}" destId="{2FB0F994-3E26-4E83-A524-1DE5E8ACD388}" srcOrd="1" destOrd="0" parTransId="{B931BC72-365B-49AB-AAD1-F2824B904273}" sibTransId="{67431A00-48F9-40C8-B1F0-8B02820065E9}"/>
    <dgm:cxn modelId="{9FF254E8-107B-4B95-B22C-A69D49C76A64}" type="presOf" srcId="{B931BC72-365B-49AB-AAD1-F2824B904273}" destId="{4CB7A010-CC3E-4114-A723-C66C1637944C}" srcOrd="0" destOrd="0" presId="urn:microsoft.com/office/officeart/2009/layout/CirclePictureHierarchy"/>
    <dgm:cxn modelId="{C3ED3806-16C8-4379-8617-285182FB3E3A}" type="presOf" srcId="{6A22FA9C-95BF-4DCF-B924-5ABF1E9A2E28}" destId="{8A0A21F6-2D5C-412B-8EFE-CA118190C561}" srcOrd="0" destOrd="0" presId="urn:microsoft.com/office/officeart/2009/layout/CirclePictureHierarchy"/>
    <dgm:cxn modelId="{ADE3775F-6578-4727-8675-0A4B8E559530}" type="presOf" srcId="{A8570803-CC4A-45B4-84E2-64BF964083D3}" destId="{C1D7EAEB-0B48-4C46-A4DF-F9A696F959FA}" srcOrd="0" destOrd="0" presId="urn:microsoft.com/office/officeart/2009/layout/CirclePictureHierarchy"/>
    <dgm:cxn modelId="{38985FC1-1621-4AF8-B1DD-2A537DB0F616}" srcId="{7BA124BA-D115-4AE0-9FD8-48B83B74E1F0}" destId="{2486E309-26B4-474B-BF3B-B034CFD29334}" srcOrd="0" destOrd="0" parTransId="{DF31B5E8-A432-429B-BDD2-0445AC094DA9}" sibTransId="{5E7BE7D8-C06A-45E4-A96A-4F2DC1820129}"/>
    <dgm:cxn modelId="{23692BAE-2262-4ECE-BB96-DD366E582D53}" srcId="{A8570803-CC4A-45B4-84E2-64BF964083D3}" destId="{7BA124BA-D115-4AE0-9FD8-48B83B74E1F0}" srcOrd="0" destOrd="0" parTransId="{85CEA8F7-28F3-4D17-A031-B8CB7353F76E}" sibTransId="{257F4D2C-0A92-4397-9AF5-255B5B08B398}"/>
    <dgm:cxn modelId="{A25A0444-B60F-4062-8C7F-FA07FC319840}" srcId="{3C538064-EE49-4927-8950-A6DFC0994271}" destId="{A8570803-CC4A-45B4-84E2-64BF964083D3}" srcOrd="0" destOrd="0" parTransId="{2ABF3723-9E30-4217-A0C7-A2903DDED25C}" sibTransId="{2C3802D4-FB4F-43E3-9488-48D02AA8F41B}"/>
    <dgm:cxn modelId="{5F9E8A31-68F6-408F-8BBD-27C8DD3CEAD8}" srcId="{7BA124BA-D115-4AE0-9FD8-48B83B74E1F0}" destId="{6A22FA9C-95BF-4DCF-B924-5ABF1E9A2E28}" srcOrd="1" destOrd="0" parTransId="{8F796926-F9F0-4FD6-9570-49E540F6D7DC}" sibTransId="{1A528531-1EBF-4F78-AD0C-191D0F9CE966}"/>
    <dgm:cxn modelId="{7DC3E881-9FF8-4702-A95F-E6F93C647A6E}" type="presOf" srcId="{3C538064-EE49-4927-8950-A6DFC0994271}" destId="{290232E5-05CD-47F8-9749-216AD187A7E0}" srcOrd="0" destOrd="0" presId="urn:microsoft.com/office/officeart/2009/layout/CirclePictureHierarchy"/>
    <dgm:cxn modelId="{2207B1F2-5808-4435-B7F9-ECA2E6959C1B}" type="presOf" srcId="{7BA124BA-D115-4AE0-9FD8-48B83B74E1F0}" destId="{F62D0B73-B868-474D-92D7-EBC3062FAEEE}" srcOrd="0" destOrd="0" presId="urn:microsoft.com/office/officeart/2009/layout/CirclePictureHierarchy"/>
    <dgm:cxn modelId="{EE89B394-4DB6-4AE5-883E-09760614443C}" type="presOf" srcId="{DF31B5E8-A432-429B-BDD2-0445AC094DA9}" destId="{4216A2A8-2177-4531-94A0-A9ACDFE9ACD1}" srcOrd="0" destOrd="0" presId="urn:microsoft.com/office/officeart/2009/layout/CirclePictureHierarchy"/>
    <dgm:cxn modelId="{D8B8D8BE-9B38-41AF-A60D-D771558CB536}" type="presOf" srcId="{2FB0F994-3E26-4E83-A524-1DE5E8ACD388}" destId="{5058071D-4EC3-400D-ABB9-57AB36F9DEAC}" srcOrd="0" destOrd="0" presId="urn:microsoft.com/office/officeart/2009/layout/CirclePictureHierarchy"/>
    <dgm:cxn modelId="{C42A45F7-2263-4CC6-8AB6-2C2D4057979D}" type="presParOf" srcId="{290232E5-05CD-47F8-9749-216AD187A7E0}" destId="{AEFB20C3-BD4D-48B4-870B-71B2DDE15992}" srcOrd="0" destOrd="0" presId="urn:microsoft.com/office/officeart/2009/layout/CirclePictureHierarchy"/>
    <dgm:cxn modelId="{44873903-ABE4-470B-A311-661CB59F2C8B}" type="presParOf" srcId="{AEFB20C3-BD4D-48B4-870B-71B2DDE15992}" destId="{977CB2DB-439D-429D-A23C-BAC29417A6BD}" srcOrd="0" destOrd="0" presId="urn:microsoft.com/office/officeart/2009/layout/CirclePictureHierarchy"/>
    <dgm:cxn modelId="{D1AA2ECE-A363-4252-9B5F-0B9CC3253CDB}" type="presParOf" srcId="{977CB2DB-439D-429D-A23C-BAC29417A6BD}" destId="{DBF7CFD8-26B4-42BF-A0B7-6997BF1D608A}" srcOrd="0" destOrd="0" presId="urn:microsoft.com/office/officeart/2009/layout/CirclePictureHierarchy"/>
    <dgm:cxn modelId="{F96BAC12-9DA9-4E5F-87F5-FD22E059C22B}" type="presParOf" srcId="{977CB2DB-439D-429D-A23C-BAC29417A6BD}" destId="{C1D7EAEB-0B48-4C46-A4DF-F9A696F959FA}" srcOrd="1" destOrd="0" presId="urn:microsoft.com/office/officeart/2009/layout/CirclePictureHierarchy"/>
    <dgm:cxn modelId="{5A0F9ED1-214A-45AC-8383-9968CB928BD1}" type="presParOf" srcId="{AEFB20C3-BD4D-48B4-870B-71B2DDE15992}" destId="{EBA77CF3-4836-4656-8447-4E89DFDA1BC7}" srcOrd="1" destOrd="0" presId="urn:microsoft.com/office/officeart/2009/layout/CirclePictureHierarchy"/>
    <dgm:cxn modelId="{D64FABB4-DAAA-437F-BE58-01C9ECA5F313}" type="presParOf" srcId="{EBA77CF3-4836-4656-8447-4E89DFDA1BC7}" destId="{78B6EC64-46BC-4E99-BCDF-346AA31DBFA7}" srcOrd="0" destOrd="0" presId="urn:microsoft.com/office/officeart/2009/layout/CirclePictureHierarchy"/>
    <dgm:cxn modelId="{B92DCB28-A94D-40F1-AA26-572AA81EA4F5}" type="presParOf" srcId="{EBA77CF3-4836-4656-8447-4E89DFDA1BC7}" destId="{3E556831-05A1-4A45-B5F6-F44992DDF29E}" srcOrd="1" destOrd="0" presId="urn:microsoft.com/office/officeart/2009/layout/CirclePictureHierarchy"/>
    <dgm:cxn modelId="{65FE2D36-87B4-4E9E-AC30-5C78F21E66DC}" type="presParOf" srcId="{3E556831-05A1-4A45-B5F6-F44992DDF29E}" destId="{121AF1B5-B3EE-4198-841B-BF6E09CD9138}" srcOrd="0" destOrd="0" presId="urn:microsoft.com/office/officeart/2009/layout/CirclePictureHierarchy"/>
    <dgm:cxn modelId="{DBAD522E-8D15-4FC0-A17C-3CC26CF5B396}" type="presParOf" srcId="{121AF1B5-B3EE-4198-841B-BF6E09CD9138}" destId="{514CB4A1-3823-49B9-A2E8-711A9DF197E2}" srcOrd="0" destOrd="0" presId="urn:microsoft.com/office/officeart/2009/layout/CirclePictureHierarchy"/>
    <dgm:cxn modelId="{CF380CB6-0FFA-4323-B52A-1063DAE6DA43}" type="presParOf" srcId="{121AF1B5-B3EE-4198-841B-BF6E09CD9138}" destId="{F62D0B73-B868-474D-92D7-EBC3062FAEEE}" srcOrd="1" destOrd="0" presId="urn:microsoft.com/office/officeart/2009/layout/CirclePictureHierarchy"/>
    <dgm:cxn modelId="{C095B5A5-F04F-42AA-AB57-C02BFBAA2173}" type="presParOf" srcId="{3E556831-05A1-4A45-B5F6-F44992DDF29E}" destId="{DDEAC0B0-A0C8-448A-AFA5-6DE27C353DAC}" srcOrd="1" destOrd="0" presId="urn:microsoft.com/office/officeart/2009/layout/CirclePictureHierarchy"/>
    <dgm:cxn modelId="{611AC136-51CD-4183-8234-8E56B260F2B7}" type="presParOf" srcId="{DDEAC0B0-A0C8-448A-AFA5-6DE27C353DAC}" destId="{4216A2A8-2177-4531-94A0-A9ACDFE9ACD1}" srcOrd="0" destOrd="0" presId="urn:microsoft.com/office/officeart/2009/layout/CirclePictureHierarchy"/>
    <dgm:cxn modelId="{AAF60D5B-82BC-42A8-B334-8EB4E9F86045}" type="presParOf" srcId="{DDEAC0B0-A0C8-448A-AFA5-6DE27C353DAC}" destId="{1ABBF86F-F364-42E7-96C7-9BA522BAD35F}" srcOrd="1" destOrd="0" presId="urn:microsoft.com/office/officeart/2009/layout/CirclePictureHierarchy"/>
    <dgm:cxn modelId="{D59B2CB5-60B0-4643-A923-B416D14E1D06}" type="presParOf" srcId="{1ABBF86F-F364-42E7-96C7-9BA522BAD35F}" destId="{6516B29C-390A-4DC7-9248-FBCC8AB43372}" srcOrd="0" destOrd="0" presId="urn:microsoft.com/office/officeart/2009/layout/CirclePictureHierarchy"/>
    <dgm:cxn modelId="{DF1602A3-13C0-4FDD-882F-438A90FF1669}" type="presParOf" srcId="{6516B29C-390A-4DC7-9248-FBCC8AB43372}" destId="{38A97374-9F79-4D9E-A259-9F884FCBB7AD}" srcOrd="0" destOrd="0" presId="urn:microsoft.com/office/officeart/2009/layout/CirclePictureHierarchy"/>
    <dgm:cxn modelId="{FFF367C7-4847-42D9-AAFA-2CA71DEE857F}" type="presParOf" srcId="{6516B29C-390A-4DC7-9248-FBCC8AB43372}" destId="{4B8FEFEE-6DF8-4126-BC4D-FC5183E49D97}" srcOrd="1" destOrd="0" presId="urn:microsoft.com/office/officeart/2009/layout/CirclePictureHierarchy"/>
    <dgm:cxn modelId="{2D081254-913F-4FA4-92A8-645A58B564A9}" type="presParOf" srcId="{1ABBF86F-F364-42E7-96C7-9BA522BAD35F}" destId="{465C1CC0-94C7-4F42-BF25-8869CB10A68F}" srcOrd="1" destOrd="0" presId="urn:microsoft.com/office/officeart/2009/layout/CirclePictureHierarchy"/>
    <dgm:cxn modelId="{DD094534-88E7-46ED-9DA2-7B48E3DA4321}" type="presParOf" srcId="{DDEAC0B0-A0C8-448A-AFA5-6DE27C353DAC}" destId="{F390DDC5-6BB3-4C14-AD6B-5A763C115E16}" srcOrd="2" destOrd="0" presId="urn:microsoft.com/office/officeart/2009/layout/CirclePictureHierarchy"/>
    <dgm:cxn modelId="{788F5213-7803-4D52-9D67-294264DF0D81}" type="presParOf" srcId="{DDEAC0B0-A0C8-448A-AFA5-6DE27C353DAC}" destId="{B42070C9-9237-4512-80D1-2693D8F2CB24}" srcOrd="3" destOrd="0" presId="urn:microsoft.com/office/officeart/2009/layout/CirclePictureHierarchy"/>
    <dgm:cxn modelId="{58429ED7-8A72-45E4-9C86-19A879EA1F89}" type="presParOf" srcId="{B42070C9-9237-4512-80D1-2693D8F2CB24}" destId="{74CFD289-5E25-4B1B-A89C-D69000B0950B}" srcOrd="0" destOrd="0" presId="urn:microsoft.com/office/officeart/2009/layout/CirclePictureHierarchy"/>
    <dgm:cxn modelId="{B72024CE-335F-421E-943A-97FD099356E1}" type="presParOf" srcId="{74CFD289-5E25-4B1B-A89C-D69000B0950B}" destId="{F9CBECB5-ADBE-4341-92EB-AEA5FF88F940}" srcOrd="0" destOrd="0" presId="urn:microsoft.com/office/officeart/2009/layout/CirclePictureHierarchy"/>
    <dgm:cxn modelId="{F54D290F-3CA6-4EAD-BACD-268F6C956955}" type="presParOf" srcId="{74CFD289-5E25-4B1B-A89C-D69000B0950B}" destId="{8A0A21F6-2D5C-412B-8EFE-CA118190C561}" srcOrd="1" destOrd="0" presId="urn:microsoft.com/office/officeart/2009/layout/CirclePictureHierarchy"/>
    <dgm:cxn modelId="{88A108B6-DF6F-4C27-9217-71570DA478E7}" type="presParOf" srcId="{B42070C9-9237-4512-80D1-2693D8F2CB24}" destId="{01D6B3F6-41FE-488E-8748-44D30487836A}" srcOrd="1" destOrd="0" presId="urn:microsoft.com/office/officeart/2009/layout/CirclePictureHierarchy"/>
    <dgm:cxn modelId="{06F8DEDE-1EC1-4873-9620-9E479F206BF3}" type="presParOf" srcId="{EBA77CF3-4836-4656-8447-4E89DFDA1BC7}" destId="{4CB7A010-CC3E-4114-A723-C66C1637944C}" srcOrd="2" destOrd="0" presId="urn:microsoft.com/office/officeart/2009/layout/CirclePictureHierarchy"/>
    <dgm:cxn modelId="{83B82B8C-82C6-4BB9-B001-16BEF6FD5165}" type="presParOf" srcId="{EBA77CF3-4836-4656-8447-4E89DFDA1BC7}" destId="{FB5815D0-6411-4CA2-949B-9FD6AA203897}" srcOrd="3" destOrd="0" presId="urn:microsoft.com/office/officeart/2009/layout/CirclePictureHierarchy"/>
    <dgm:cxn modelId="{1A0905BD-5255-4D6C-8F63-4C0750D35BAD}" type="presParOf" srcId="{FB5815D0-6411-4CA2-949B-9FD6AA203897}" destId="{167F9203-51DF-4F5B-B753-CF4F76AA0A45}" srcOrd="0" destOrd="0" presId="urn:microsoft.com/office/officeart/2009/layout/CirclePictureHierarchy"/>
    <dgm:cxn modelId="{27F9ABC1-9245-4B4F-B502-DC1E32E6ACBB}" type="presParOf" srcId="{167F9203-51DF-4F5B-B753-CF4F76AA0A45}" destId="{7D08C7A3-8D01-4ACF-86EC-D0C6D947B1B8}" srcOrd="0" destOrd="0" presId="urn:microsoft.com/office/officeart/2009/layout/CirclePictureHierarchy"/>
    <dgm:cxn modelId="{1985FCDA-BBD4-4F3B-845D-9DCAABD6C6B1}" type="presParOf" srcId="{167F9203-51DF-4F5B-B753-CF4F76AA0A45}" destId="{5058071D-4EC3-400D-ABB9-57AB36F9DEAC}" srcOrd="1" destOrd="0" presId="urn:microsoft.com/office/officeart/2009/layout/CirclePictureHierarchy"/>
    <dgm:cxn modelId="{E1D84B29-19DF-4B1C-AE8F-F897A6037622}" type="presParOf" srcId="{FB5815D0-6411-4CA2-949B-9FD6AA203897}" destId="{8BD0A11B-D792-449E-B819-B33C9ACA65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4CC17-5A3F-4722-AED1-E0ECA69B705B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11DDFA37-9026-4311-95C1-6AD72201074B}">
      <dgm:prSet phldrT="[Text]"/>
      <dgm:spPr/>
      <dgm:t>
        <a:bodyPr/>
        <a:lstStyle/>
        <a:p>
          <a:r>
            <a:rPr lang="en-US" b="1" dirty="0" smtClean="0"/>
            <a:t>VS:</a:t>
          </a:r>
        </a:p>
        <a:p>
          <a:r>
            <a:rPr lang="en-US" dirty="0" err="1" smtClean="0"/>
            <a:t>klikanie</a:t>
          </a:r>
          <a:endParaRPr lang="en-US" dirty="0" smtClean="0"/>
        </a:p>
      </dgm:t>
    </dgm:pt>
    <dgm:pt modelId="{3D4F700A-9A29-48CA-BAC8-58CC921B9DC4}" type="parTrans" cxnId="{9667CE38-FE3A-44CA-AB41-A3EC4E59C8CA}">
      <dgm:prSet/>
      <dgm:spPr/>
      <dgm:t>
        <a:bodyPr/>
        <a:lstStyle/>
        <a:p>
          <a:endParaRPr lang="pl-PL"/>
        </a:p>
      </dgm:t>
    </dgm:pt>
    <dgm:pt modelId="{477FAF27-7084-43BA-8CF3-B62BF8E04854}" type="sibTrans" cxnId="{9667CE38-FE3A-44CA-AB41-A3EC4E59C8CA}">
      <dgm:prSet/>
      <dgm:spPr/>
      <dgm:t>
        <a:bodyPr/>
        <a:lstStyle/>
        <a:p>
          <a:endParaRPr lang="pl-PL"/>
        </a:p>
      </dgm:t>
    </dgm:pt>
    <dgm:pt modelId="{8ACF81E4-AA54-4A7F-9C6A-131DED17404F}">
      <dgm:prSet phldrT="[Text]"/>
      <dgm:spPr/>
      <dgm:t>
        <a:bodyPr/>
        <a:lstStyle/>
        <a:p>
          <a:r>
            <a:rPr lang="en-US" b="1" dirty="0" smtClean="0"/>
            <a:t>CLR:</a:t>
          </a:r>
        </a:p>
        <a:p>
          <a:r>
            <a:rPr lang="en-US" dirty="0" err="1" smtClean="0"/>
            <a:t>ICorDebug</a:t>
          </a:r>
          <a:endParaRPr lang="pl-PL" dirty="0"/>
        </a:p>
      </dgm:t>
    </dgm:pt>
    <dgm:pt modelId="{57C15077-EF6B-421B-994D-5B2341562054}" type="parTrans" cxnId="{6E96C908-4826-4460-89BF-7BB10706D4C8}">
      <dgm:prSet/>
      <dgm:spPr/>
      <dgm:t>
        <a:bodyPr/>
        <a:lstStyle/>
        <a:p>
          <a:endParaRPr lang="pl-PL"/>
        </a:p>
      </dgm:t>
    </dgm:pt>
    <dgm:pt modelId="{FE27DD22-065D-4FE5-B31A-36A6DC00FAAF}" type="sibTrans" cxnId="{6E96C908-4826-4460-89BF-7BB10706D4C8}">
      <dgm:prSet/>
      <dgm:spPr/>
      <dgm:t>
        <a:bodyPr/>
        <a:lstStyle/>
        <a:p>
          <a:endParaRPr lang="pl-PL"/>
        </a:p>
      </dgm:t>
    </dgm:pt>
    <dgm:pt modelId="{4FB7F5FB-A61B-4623-9773-F74632CAE140}">
      <dgm:prSet phldrT="[Text]"/>
      <dgm:spPr/>
      <dgm:t>
        <a:bodyPr/>
        <a:lstStyle/>
        <a:p>
          <a:r>
            <a:rPr lang="en-US" b="1" dirty="0" smtClean="0"/>
            <a:t>Win32:</a:t>
          </a:r>
        </a:p>
        <a:p>
          <a:r>
            <a:rPr lang="en-US" dirty="0" smtClean="0"/>
            <a:t>“</a:t>
          </a:r>
          <a:r>
            <a:rPr lang="en-US" dirty="0" err="1" smtClean="0"/>
            <a:t>int</a:t>
          </a:r>
          <a:r>
            <a:rPr lang="en-US" dirty="0" smtClean="0"/>
            <a:t> 3”</a:t>
          </a:r>
          <a:endParaRPr lang="pl-PL" dirty="0"/>
        </a:p>
      </dgm:t>
    </dgm:pt>
    <dgm:pt modelId="{A2B2763C-1000-4B5B-BD87-804291D06DDB}" type="parTrans" cxnId="{DDE15C38-CB15-4BE6-B6D7-295534DD04EF}">
      <dgm:prSet/>
      <dgm:spPr/>
      <dgm:t>
        <a:bodyPr/>
        <a:lstStyle/>
        <a:p>
          <a:endParaRPr lang="pl-PL"/>
        </a:p>
      </dgm:t>
    </dgm:pt>
    <dgm:pt modelId="{6BD6BAEB-F241-4F8D-BD57-B7F94A93002F}" type="sibTrans" cxnId="{DDE15C38-CB15-4BE6-B6D7-295534DD04EF}">
      <dgm:prSet/>
      <dgm:spPr/>
      <dgm:t>
        <a:bodyPr/>
        <a:lstStyle/>
        <a:p>
          <a:endParaRPr lang="pl-PL"/>
        </a:p>
      </dgm:t>
    </dgm:pt>
    <dgm:pt modelId="{8E27A72D-2014-44EE-9935-F9ED7B4F2613}" type="pres">
      <dgm:prSet presAssocID="{9174CC17-5A3F-4722-AED1-E0ECA69B705B}" presName="CompostProcess" presStyleCnt="0">
        <dgm:presLayoutVars>
          <dgm:dir/>
          <dgm:resizeHandles val="exact"/>
        </dgm:presLayoutVars>
      </dgm:prSet>
      <dgm:spPr/>
    </dgm:pt>
    <dgm:pt modelId="{C7262C42-FFD9-4B61-AE2B-C6ADFB1431B8}" type="pres">
      <dgm:prSet presAssocID="{9174CC17-5A3F-4722-AED1-E0ECA69B705B}" presName="arrow" presStyleLbl="bgShp" presStyleIdx="0" presStyleCnt="1"/>
      <dgm:spPr/>
    </dgm:pt>
    <dgm:pt modelId="{40C719CB-E285-4501-8E22-E7A23C2962B4}" type="pres">
      <dgm:prSet presAssocID="{9174CC17-5A3F-4722-AED1-E0ECA69B705B}" presName="linearProcess" presStyleCnt="0"/>
      <dgm:spPr/>
    </dgm:pt>
    <dgm:pt modelId="{86FEF97E-0B2E-4F69-919D-F30A89104584}" type="pres">
      <dgm:prSet presAssocID="{11DDFA37-9026-4311-95C1-6AD72201074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81A2922-45D6-4667-B87A-8292140AB13F}" type="pres">
      <dgm:prSet presAssocID="{477FAF27-7084-43BA-8CF3-B62BF8E04854}" presName="sibTrans" presStyleCnt="0"/>
      <dgm:spPr/>
    </dgm:pt>
    <dgm:pt modelId="{4D3AE5A0-E045-49DE-89EA-26C0DECB7C52}" type="pres">
      <dgm:prSet presAssocID="{8ACF81E4-AA54-4A7F-9C6A-131DED17404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0D518E2-406C-4A11-9B2A-276B70C74749}" type="pres">
      <dgm:prSet presAssocID="{FE27DD22-065D-4FE5-B31A-36A6DC00FAAF}" presName="sibTrans" presStyleCnt="0"/>
      <dgm:spPr/>
    </dgm:pt>
    <dgm:pt modelId="{58EF5184-12B5-41F1-BBC2-D0DE2638DCB1}" type="pres">
      <dgm:prSet presAssocID="{4FB7F5FB-A61B-4623-9773-F74632CAE14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F170236-89AE-4EDB-AF5F-BCFA851C9E3C}" type="presOf" srcId="{11DDFA37-9026-4311-95C1-6AD72201074B}" destId="{86FEF97E-0B2E-4F69-919D-F30A89104584}" srcOrd="0" destOrd="0" presId="urn:microsoft.com/office/officeart/2005/8/layout/hProcess9"/>
    <dgm:cxn modelId="{DDE15C38-CB15-4BE6-B6D7-295534DD04EF}" srcId="{9174CC17-5A3F-4722-AED1-E0ECA69B705B}" destId="{4FB7F5FB-A61B-4623-9773-F74632CAE140}" srcOrd="2" destOrd="0" parTransId="{A2B2763C-1000-4B5B-BD87-804291D06DDB}" sibTransId="{6BD6BAEB-F241-4F8D-BD57-B7F94A93002F}"/>
    <dgm:cxn modelId="{0A2E8F86-8F07-442B-A2FD-CC3437353447}" type="presOf" srcId="{4FB7F5FB-A61B-4623-9773-F74632CAE140}" destId="{58EF5184-12B5-41F1-BBC2-D0DE2638DCB1}" srcOrd="0" destOrd="0" presId="urn:microsoft.com/office/officeart/2005/8/layout/hProcess9"/>
    <dgm:cxn modelId="{E78A73EB-95B7-498F-A6F5-599400169095}" type="presOf" srcId="{9174CC17-5A3F-4722-AED1-E0ECA69B705B}" destId="{8E27A72D-2014-44EE-9935-F9ED7B4F2613}" srcOrd="0" destOrd="0" presId="urn:microsoft.com/office/officeart/2005/8/layout/hProcess9"/>
    <dgm:cxn modelId="{9667CE38-FE3A-44CA-AB41-A3EC4E59C8CA}" srcId="{9174CC17-5A3F-4722-AED1-E0ECA69B705B}" destId="{11DDFA37-9026-4311-95C1-6AD72201074B}" srcOrd="0" destOrd="0" parTransId="{3D4F700A-9A29-48CA-BAC8-58CC921B9DC4}" sibTransId="{477FAF27-7084-43BA-8CF3-B62BF8E04854}"/>
    <dgm:cxn modelId="{3B065429-B826-4615-AD35-36BD171063C2}" type="presOf" srcId="{8ACF81E4-AA54-4A7F-9C6A-131DED17404F}" destId="{4D3AE5A0-E045-49DE-89EA-26C0DECB7C52}" srcOrd="0" destOrd="0" presId="urn:microsoft.com/office/officeart/2005/8/layout/hProcess9"/>
    <dgm:cxn modelId="{6E96C908-4826-4460-89BF-7BB10706D4C8}" srcId="{9174CC17-5A3F-4722-AED1-E0ECA69B705B}" destId="{8ACF81E4-AA54-4A7F-9C6A-131DED17404F}" srcOrd="1" destOrd="0" parTransId="{57C15077-EF6B-421B-994D-5B2341562054}" sibTransId="{FE27DD22-065D-4FE5-B31A-36A6DC00FAAF}"/>
    <dgm:cxn modelId="{A3D46B1E-D468-41B7-8915-4F3494D5A31A}" type="presParOf" srcId="{8E27A72D-2014-44EE-9935-F9ED7B4F2613}" destId="{C7262C42-FFD9-4B61-AE2B-C6ADFB1431B8}" srcOrd="0" destOrd="0" presId="urn:microsoft.com/office/officeart/2005/8/layout/hProcess9"/>
    <dgm:cxn modelId="{BD3F8B68-FCA6-4A3C-A29F-26CFCB09B33C}" type="presParOf" srcId="{8E27A72D-2014-44EE-9935-F9ED7B4F2613}" destId="{40C719CB-E285-4501-8E22-E7A23C2962B4}" srcOrd="1" destOrd="0" presId="urn:microsoft.com/office/officeart/2005/8/layout/hProcess9"/>
    <dgm:cxn modelId="{53CF89F8-88BE-476A-A4F1-79A8EC1945E3}" type="presParOf" srcId="{40C719CB-E285-4501-8E22-E7A23C2962B4}" destId="{86FEF97E-0B2E-4F69-919D-F30A89104584}" srcOrd="0" destOrd="0" presId="urn:microsoft.com/office/officeart/2005/8/layout/hProcess9"/>
    <dgm:cxn modelId="{CFFFBC93-2845-4319-9B63-6890189A4C98}" type="presParOf" srcId="{40C719CB-E285-4501-8E22-E7A23C2962B4}" destId="{F81A2922-45D6-4667-B87A-8292140AB13F}" srcOrd="1" destOrd="0" presId="urn:microsoft.com/office/officeart/2005/8/layout/hProcess9"/>
    <dgm:cxn modelId="{3204E6C9-1A61-4DF5-8F2F-BA439E7B6826}" type="presParOf" srcId="{40C719CB-E285-4501-8E22-E7A23C2962B4}" destId="{4D3AE5A0-E045-49DE-89EA-26C0DECB7C52}" srcOrd="2" destOrd="0" presId="urn:microsoft.com/office/officeart/2005/8/layout/hProcess9"/>
    <dgm:cxn modelId="{ED996BE9-BB42-437F-B526-23DAF7476D78}" type="presParOf" srcId="{40C719CB-E285-4501-8E22-E7A23C2962B4}" destId="{A0D518E2-406C-4A11-9B2A-276B70C74749}" srcOrd="3" destOrd="0" presId="urn:microsoft.com/office/officeart/2005/8/layout/hProcess9"/>
    <dgm:cxn modelId="{5E8D230E-607B-4391-83F2-FDB720BB9959}" type="presParOf" srcId="{40C719CB-E285-4501-8E22-E7A23C2962B4}" destId="{58EF5184-12B5-41F1-BBC2-D0DE2638DCB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7A010-CC3E-4114-A723-C66C1637944C}">
      <dsp:nvSpPr>
        <dsp:cNvPr id="0" name=""/>
        <dsp:cNvSpPr/>
      </dsp:nvSpPr>
      <dsp:spPr>
        <a:xfrm>
          <a:off x="3738190" y="1465339"/>
          <a:ext cx="1579810" cy="361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96"/>
              </a:lnTo>
              <a:lnTo>
                <a:pt x="1579810" y="182396"/>
              </a:lnTo>
              <a:lnTo>
                <a:pt x="1579810" y="3619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0DDC5-6BB3-4C14-AD6B-5A763C115E16}">
      <dsp:nvSpPr>
        <dsp:cNvPr id="0" name=""/>
        <dsp:cNvSpPr/>
      </dsp:nvSpPr>
      <dsp:spPr>
        <a:xfrm>
          <a:off x="2158379" y="2976212"/>
          <a:ext cx="1579810" cy="361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96"/>
              </a:lnTo>
              <a:lnTo>
                <a:pt x="1579810" y="182396"/>
              </a:lnTo>
              <a:lnTo>
                <a:pt x="1579810" y="3619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6A2A8-2177-4531-94A0-A9ACDFE9ACD1}">
      <dsp:nvSpPr>
        <dsp:cNvPr id="0" name=""/>
        <dsp:cNvSpPr/>
      </dsp:nvSpPr>
      <dsp:spPr>
        <a:xfrm>
          <a:off x="578569" y="2976212"/>
          <a:ext cx="1579810" cy="361920"/>
        </a:xfrm>
        <a:custGeom>
          <a:avLst/>
          <a:gdLst/>
          <a:ahLst/>
          <a:cxnLst/>
          <a:rect l="0" t="0" r="0" b="0"/>
          <a:pathLst>
            <a:path>
              <a:moveTo>
                <a:pt x="1579810" y="0"/>
              </a:moveTo>
              <a:lnTo>
                <a:pt x="1579810" y="182396"/>
              </a:lnTo>
              <a:lnTo>
                <a:pt x="0" y="182396"/>
              </a:lnTo>
              <a:lnTo>
                <a:pt x="0" y="3619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6EC64-46BC-4E99-BCDF-346AA31DBFA7}">
      <dsp:nvSpPr>
        <dsp:cNvPr id="0" name=""/>
        <dsp:cNvSpPr/>
      </dsp:nvSpPr>
      <dsp:spPr>
        <a:xfrm>
          <a:off x="2158379" y="1465339"/>
          <a:ext cx="1579810" cy="361920"/>
        </a:xfrm>
        <a:custGeom>
          <a:avLst/>
          <a:gdLst/>
          <a:ahLst/>
          <a:cxnLst/>
          <a:rect l="0" t="0" r="0" b="0"/>
          <a:pathLst>
            <a:path>
              <a:moveTo>
                <a:pt x="1579810" y="0"/>
              </a:moveTo>
              <a:lnTo>
                <a:pt x="1579810" y="182396"/>
              </a:lnTo>
              <a:lnTo>
                <a:pt x="0" y="182396"/>
              </a:lnTo>
              <a:lnTo>
                <a:pt x="0" y="3619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7CFD8-26B4-42BF-A0B7-6997BF1D608A}">
      <dsp:nvSpPr>
        <dsp:cNvPr id="0" name=""/>
        <dsp:cNvSpPr/>
      </dsp:nvSpPr>
      <dsp:spPr>
        <a:xfrm>
          <a:off x="3163713" y="316386"/>
          <a:ext cx="1148953" cy="11489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D7EAEB-0B48-4C46-A4DF-F9A696F959FA}">
      <dsp:nvSpPr>
        <dsp:cNvPr id="0" name=""/>
        <dsp:cNvSpPr/>
      </dsp:nvSpPr>
      <dsp:spPr>
        <a:xfrm>
          <a:off x="4312666" y="313513"/>
          <a:ext cx="1723429" cy="114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x86/x64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</a:t>
          </a:r>
          <a:r>
            <a:rPr lang="en-US" sz="2000" kern="1200" dirty="0" err="1" smtClean="0"/>
            <a:t>maszynowy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4312666" y="313513"/>
        <a:ext cx="1723429" cy="1148953"/>
      </dsp:txXfrm>
    </dsp:sp>
    <dsp:sp modelId="{514CB4A1-3823-49B9-A2E8-711A9DF197E2}">
      <dsp:nvSpPr>
        <dsp:cNvPr id="0" name=""/>
        <dsp:cNvSpPr/>
      </dsp:nvSpPr>
      <dsp:spPr>
        <a:xfrm>
          <a:off x="1583903" y="1827259"/>
          <a:ext cx="1148953" cy="11489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D0B73-B868-474D-92D7-EBC3062FAEEE}">
      <dsp:nvSpPr>
        <dsp:cNvPr id="0" name=""/>
        <dsp:cNvSpPr/>
      </dsp:nvSpPr>
      <dsp:spPr>
        <a:xfrm>
          <a:off x="2732856" y="1824387"/>
          <a:ext cx="1723429" cy="114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(MS)IL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</a:t>
          </a:r>
          <a:r>
            <a:rPr lang="en-US" sz="2000" kern="1200" dirty="0" err="1" smtClean="0"/>
            <a:t>pośredni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2732856" y="1824387"/>
        <a:ext cx="1723429" cy="1148953"/>
      </dsp:txXfrm>
    </dsp:sp>
    <dsp:sp modelId="{38A97374-9F79-4D9E-A259-9F884FCBB7AD}">
      <dsp:nvSpPr>
        <dsp:cNvPr id="0" name=""/>
        <dsp:cNvSpPr/>
      </dsp:nvSpPr>
      <dsp:spPr>
        <a:xfrm>
          <a:off x="4092" y="3338132"/>
          <a:ext cx="1148953" cy="11489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8FEFEE-6DF8-4126-BC4D-FC5183E49D97}">
      <dsp:nvSpPr>
        <dsp:cNvPr id="0" name=""/>
        <dsp:cNvSpPr/>
      </dsp:nvSpPr>
      <dsp:spPr>
        <a:xfrm>
          <a:off x="1153045" y="3335260"/>
          <a:ext cx="1723429" cy="114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C#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</a:t>
          </a:r>
          <a:r>
            <a:rPr lang="en-US" sz="2000" kern="1200" dirty="0" err="1" smtClean="0"/>
            <a:t>wys</a:t>
          </a:r>
          <a:r>
            <a:rPr lang="en-US" sz="2000" kern="1200" dirty="0" smtClean="0"/>
            <a:t>. </a:t>
          </a:r>
          <a:r>
            <a:rPr lang="en-US" sz="2000" kern="1200" dirty="0" err="1" smtClean="0"/>
            <a:t>poz</a:t>
          </a:r>
          <a:r>
            <a:rPr lang="en-US" sz="2000" kern="1200" dirty="0" smtClean="0"/>
            <a:t>.)</a:t>
          </a:r>
          <a:endParaRPr lang="en-US" sz="2000" kern="1200" dirty="0"/>
        </a:p>
      </dsp:txBody>
      <dsp:txXfrm>
        <a:off x="1153045" y="3335260"/>
        <a:ext cx="1723429" cy="1148953"/>
      </dsp:txXfrm>
    </dsp:sp>
    <dsp:sp modelId="{F9CBECB5-ADBE-4341-92EB-AEA5FF88F940}">
      <dsp:nvSpPr>
        <dsp:cNvPr id="0" name=""/>
        <dsp:cNvSpPr/>
      </dsp:nvSpPr>
      <dsp:spPr>
        <a:xfrm>
          <a:off x="3163713" y="3338132"/>
          <a:ext cx="1148953" cy="11489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0A21F6-2D5C-412B-8EFE-CA118190C561}">
      <dsp:nvSpPr>
        <dsp:cNvPr id="0" name=""/>
        <dsp:cNvSpPr/>
      </dsp:nvSpPr>
      <dsp:spPr>
        <a:xfrm>
          <a:off x="4312666" y="3335260"/>
          <a:ext cx="1723429" cy="114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…</a:t>
          </a:r>
          <a:endParaRPr lang="en-US" sz="2000" kern="1200" dirty="0"/>
        </a:p>
      </dsp:txBody>
      <dsp:txXfrm>
        <a:off x="4312666" y="3335260"/>
        <a:ext cx="1723429" cy="1148953"/>
      </dsp:txXfrm>
    </dsp:sp>
    <dsp:sp modelId="{7D08C7A3-8D01-4ACF-86EC-D0C6D947B1B8}">
      <dsp:nvSpPr>
        <dsp:cNvPr id="0" name=""/>
        <dsp:cNvSpPr/>
      </dsp:nvSpPr>
      <dsp:spPr>
        <a:xfrm>
          <a:off x="4743524" y="1827259"/>
          <a:ext cx="1148953" cy="11489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8071D-4EC3-400D-ABB9-57AB36F9DEAC}">
      <dsp:nvSpPr>
        <dsp:cNvPr id="0" name=""/>
        <dsp:cNvSpPr/>
      </dsp:nvSpPr>
      <dsp:spPr>
        <a:xfrm>
          <a:off x="5892477" y="1824387"/>
          <a:ext cx="1723429" cy="114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C/C++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wys</a:t>
          </a:r>
          <a:r>
            <a:rPr lang="en-US" sz="2000" kern="1200" dirty="0" smtClean="0"/>
            <a:t>. </a:t>
          </a:r>
          <a:r>
            <a:rPr lang="en-US" sz="2000" kern="1200" dirty="0" err="1" smtClean="0"/>
            <a:t>poz</a:t>
          </a:r>
          <a:r>
            <a:rPr lang="en-US" sz="2000" kern="1200" dirty="0" smtClean="0"/>
            <a:t>.)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…</a:t>
          </a:r>
          <a:endParaRPr lang="en-US" sz="2000" kern="1200" dirty="0"/>
        </a:p>
      </dsp:txBody>
      <dsp:txXfrm>
        <a:off x="5892477" y="1824387"/>
        <a:ext cx="1723429" cy="1148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7A010-CC3E-4114-A723-C66C1637944C}">
      <dsp:nvSpPr>
        <dsp:cNvPr id="0" name=""/>
        <dsp:cNvSpPr/>
      </dsp:nvSpPr>
      <dsp:spPr>
        <a:xfrm>
          <a:off x="3738190" y="1465339"/>
          <a:ext cx="1579810" cy="361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96"/>
              </a:lnTo>
              <a:lnTo>
                <a:pt x="1579810" y="182396"/>
              </a:lnTo>
              <a:lnTo>
                <a:pt x="1579810" y="3619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0DDC5-6BB3-4C14-AD6B-5A763C115E16}">
      <dsp:nvSpPr>
        <dsp:cNvPr id="0" name=""/>
        <dsp:cNvSpPr/>
      </dsp:nvSpPr>
      <dsp:spPr>
        <a:xfrm>
          <a:off x="2158379" y="2976212"/>
          <a:ext cx="1579810" cy="361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96"/>
              </a:lnTo>
              <a:lnTo>
                <a:pt x="1579810" y="182396"/>
              </a:lnTo>
              <a:lnTo>
                <a:pt x="1579810" y="3619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6A2A8-2177-4531-94A0-A9ACDFE9ACD1}">
      <dsp:nvSpPr>
        <dsp:cNvPr id="0" name=""/>
        <dsp:cNvSpPr/>
      </dsp:nvSpPr>
      <dsp:spPr>
        <a:xfrm>
          <a:off x="578569" y="2976212"/>
          <a:ext cx="1579810" cy="361920"/>
        </a:xfrm>
        <a:custGeom>
          <a:avLst/>
          <a:gdLst/>
          <a:ahLst/>
          <a:cxnLst/>
          <a:rect l="0" t="0" r="0" b="0"/>
          <a:pathLst>
            <a:path>
              <a:moveTo>
                <a:pt x="1579810" y="0"/>
              </a:moveTo>
              <a:lnTo>
                <a:pt x="1579810" y="182396"/>
              </a:lnTo>
              <a:lnTo>
                <a:pt x="0" y="182396"/>
              </a:lnTo>
              <a:lnTo>
                <a:pt x="0" y="3619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6EC64-46BC-4E99-BCDF-346AA31DBFA7}">
      <dsp:nvSpPr>
        <dsp:cNvPr id="0" name=""/>
        <dsp:cNvSpPr/>
      </dsp:nvSpPr>
      <dsp:spPr>
        <a:xfrm>
          <a:off x="2158379" y="1465339"/>
          <a:ext cx="1579810" cy="361920"/>
        </a:xfrm>
        <a:custGeom>
          <a:avLst/>
          <a:gdLst/>
          <a:ahLst/>
          <a:cxnLst/>
          <a:rect l="0" t="0" r="0" b="0"/>
          <a:pathLst>
            <a:path>
              <a:moveTo>
                <a:pt x="1579810" y="0"/>
              </a:moveTo>
              <a:lnTo>
                <a:pt x="1579810" y="182396"/>
              </a:lnTo>
              <a:lnTo>
                <a:pt x="0" y="182396"/>
              </a:lnTo>
              <a:lnTo>
                <a:pt x="0" y="3619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7CFD8-26B4-42BF-A0B7-6997BF1D608A}">
      <dsp:nvSpPr>
        <dsp:cNvPr id="0" name=""/>
        <dsp:cNvSpPr/>
      </dsp:nvSpPr>
      <dsp:spPr>
        <a:xfrm>
          <a:off x="3163713" y="316386"/>
          <a:ext cx="1148953" cy="11489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D7EAEB-0B48-4C46-A4DF-F9A696F959FA}">
      <dsp:nvSpPr>
        <dsp:cNvPr id="0" name=""/>
        <dsp:cNvSpPr/>
      </dsp:nvSpPr>
      <dsp:spPr>
        <a:xfrm>
          <a:off x="4312666" y="313513"/>
          <a:ext cx="1723429" cy="114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x86/x64</a:t>
          </a:r>
        </a:p>
      </dsp:txBody>
      <dsp:txXfrm>
        <a:off x="4312666" y="313513"/>
        <a:ext cx="1723429" cy="1148953"/>
      </dsp:txXfrm>
    </dsp:sp>
    <dsp:sp modelId="{514CB4A1-3823-49B9-A2E8-711A9DF197E2}">
      <dsp:nvSpPr>
        <dsp:cNvPr id="0" name=""/>
        <dsp:cNvSpPr/>
      </dsp:nvSpPr>
      <dsp:spPr>
        <a:xfrm>
          <a:off x="1583903" y="1827259"/>
          <a:ext cx="1148953" cy="11489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D0B73-B868-474D-92D7-EBC3062FAEEE}">
      <dsp:nvSpPr>
        <dsp:cNvPr id="0" name=""/>
        <dsp:cNvSpPr/>
      </dsp:nvSpPr>
      <dsp:spPr>
        <a:xfrm>
          <a:off x="2732856" y="1824387"/>
          <a:ext cx="1723429" cy="114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(MS)IL</a:t>
          </a:r>
        </a:p>
      </dsp:txBody>
      <dsp:txXfrm>
        <a:off x="2732856" y="1824387"/>
        <a:ext cx="1723429" cy="1148953"/>
      </dsp:txXfrm>
    </dsp:sp>
    <dsp:sp modelId="{38A97374-9F79-4D9E-A259-9F884FCBB7AD}">
      <dsp:nvSpPr>
        <dsp:cNvPr id="0" name=""/>
        <dsp:cNvSpPr/>
      </dsp:nvSpPr>
      <dsp:spPr>
        <a:xfrm>
          <a:off x="4092" y="3338132"/>
          <a:ext cx="1148953" cy="11489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8FEFEE-6DF8-4126-BC4D-FC5183E49D97}">
      <dsp:nvSpPr>
        <dsp:cNvPr id="0" name=""/>
        <dsp:cNvSpPr/>
      </dsp:nvSpPr>
      <dsp:spPr>
        <a:xfrm>
          <a:off x="1153045" y="3335260"/>
          <a:ext cx="1723429" cy="114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C#</a:t>
          </a:r>
        </a:p>
      </dsp:txBody>
      <dsp:txXfrm>
        <a:off x="1153045" y="3335260"/>
        <a:ext cx="1723429" cy="1148953"/>
      </dsp:txXfrm>
    </dsp:sp>
    <dsp:sp modelId="{F9CBECB5-ADBE-4341-92EB-AEA5FF88F940}">
      <dsp:nvSpPr>
        <dsp:cNvPr id="0" name=""/>
        <dsp:cNvSpPr/>
      </dsp:nvSpPr>
      <dsp:spPr>
        <a:xfrm>
          <a:off x="3163713" y="3338132"/>
          <a:ext cx="1148953" cy="11489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0A21F6-2D5C-412B-8EFE-CA118190C561}">
      <dsp:nvSpPr>
        <dsp:cNvPr id="0" name=""/>
        <dsp:cNvSpPr/>
      </dsp:nvSpPr>
      <dsp:spPr>
        <a:xfrm>
          <a:off x="4312666" y="3335260"/>
          <a:ext cx="1723429" cy="114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…</a:t>
          </a:r>
          <a:endParaRPr lang="en-US" sz="3200" kern="1200" dirty="0"/>
        </a:p>
      </dsp:txBody>
      <dsp:txXfrm>
        <a:off x="4312666" y="3335260"/>
        <a:ext cx="1723429" cy="1148953"/>
      </dsp:txXfrm>
    </dsp:sp>
    <dsp:sp modelId="{7D08C7A3-8D01-4ACF-86EC-D0C6D947B1B8}">
      <dsp:nvSpPr>
        <dsp:cNvPr id="0" name=""/>
        <dsp:cNvSpPr/>
      </dsp:nvSpPr>
      <dsp:spPr>
        <a:xfrm>
          <a:off x="4743524" y="1827259"/>
          <a:ext cx="1148953" cy="11489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8071D-4EC3-400D-ABB9-57AB36F9DEAC}">
      <dsp:nvSpPr>
        <dsp:cNvPr id="0" name=""/>
        <dsp:cNvSpPr/>
      </dsp:nvSpPr>
      <dsp:spPr>
        <a:xfrm>
          <a:off x="5892477" y="1824387"/>
          <a:ext cx="1723429" cy="114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C/C++</a:t>
          </a:r>
          <a:br>
            <a:rPr lang="en-US" sz="3200" kern="1200" dirty="0" smtClean="0"/>
          </a:br>
          <a:r>
            <a:rPr lang="en-US" sz="3200" kern="1200" dirty="0" smtClean="0"/>
            <a:t>…</a:t>
          </a:r>
          <a:endParaRPr lang="en-US" sz="3200" kern="1200" dirty="0"/>
        </a:p>
      </dsp:txBody>
      <dsp:txXfrm>
        <a:off x="5892477" y="1824387"/>
        <a:ext cx="1723429" cy="1148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62C42-FFD9-4B61-AE2B-C6ADFB1431B8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FEF97E-0B2E-4F69-919D-F30A89104584}">
      <dsp:nvSpPr>
        <dsp:cNvPr id="0" name=""/>
        <dsp:cNvSpPr/>
      </dsp:nvSpPr>
      <dsp:spPr>
        <a:xfrm>
          <a:off x="3674" y="1440179"/>
          <a:ext cx="2355484" cy="1920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VS: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klikanie</a:t>
          </a:r>
          <a:endParaRPr lang="en-US" sz="3400" kern="1200" dirty="0" smtClean="0"/>
        </a:p>
      </dsp:txBody>
      <dsp:txXfrm>
        <a:off x="97412" y="1533917"/>
        <a:ext cx="2168008" cy="1732764"/>
      </dsp:txXfrm>
    </dsp:sp>
    <dsp:sp modelId="{4D3AE5A0-E045-49DE-89EA-26C0DECB7C52}">
      <dsp:nvSpPr>
        <dsp:cNvPr id="0" name=""/>
        <dsp:cNvSpPr/>
      </dsp:nvSpPr>
      <dsp:spPr>
        <a:xfrm>
          <a:off x="2632257" y="1440179"/>
          <a:ext cx="2355484" cy="1920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CLR: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ICorDebug</a:t>
          </a:r>
          <a:endParaRPr lang="pl-PL" sz="3400" kern="1200" dirty="0"/>
        </a:p>
      </dsp:txBody>
      <dsp:txXfrm>
        <a:off x="2725995" y="1533917"/>
        <a:ext cx="2168008" cy="1732764"/>
      </dsp:txXfrm>
    </dsp:sp>
    <dsp:sp modelId="{58EF5184-12B5-41F1-BBC2-D0DE2638DCB1}">
      <dsp:nvSpPr>
        <dsp:cNvPr id="0" name=""/>
        <dsp:cNvSpPr/>
      </dsp:nvSpPr>
      <dsp:spPr>
        <a:xfrm>
          <a:off x="5260841" y="1440179"/>
          <a:ext cx="2355484" cy="1920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Win32: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“</a:t>
          </a:r>
          <a:r>
            <a:rPr lang="en-US" sz="3400" kern="1200" dirty="0" err="1" smtClean="0"/>
            <a:t>int</a:t>
          </a:r>
          <a:r>
            <a:rPr lang="en-US" sz="3400" kern="1200" dirty="0" smtClean="0"/>
            <a:t> 3”</a:t>
          </a:r>
          <a:endParaRPr lang="pl-PL" sz="3400" kern="1200" dirty="0"/>
        </a:p>
      </dsp:txBody>
      <dsp:txXfrm>
        <a:off x="5354579" y="1533917"/>
        <a:ext cx="2168008" cy="1732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9191D-8F2A-4E73-B63E-8AB9ACAD1EFE}" type="datetimeFigureOut">
              <a:rPr lang="pl-PL" smtClean="0"/>
              <a:t>2012-11-27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BD19E-F1D1-4B42-A54D-3B2E257194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12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BD19E-F1D1-4B42-A54D-3B2E257194AB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98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927EDE1-96AB-463C-8C82-624104EC0B4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3796057-DB65-4348-B6C2-D6005DDE3608}" type="datetimeFigureOut">
              <a:rPr lang="en-US" smtClean="0"/>
              <a:t>2012-11-27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mbolsource.org/" TargetMode="External"/><Relationship Id="rId2" Type="http://schemas.openxmlformats.org/officeDocument/2006/relationships/hyperlink" Target="http://referencesource.microsoft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wleveldesign.wordpress.com/2010/10/11/writing-a-net-debugger-part-1-starting-the-debugging-session/" TargetMode="External"/><Relationship Id="rId2" Type="http://schemas.openxmlformats.org/officeDocument/2006/relationships/hyperlink" Target="http://eli.thegreenplace.net/programs-and-code/how-debuggers-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ipleemcoder.com/2011/12/10/writing-an-automatic-debugger-in-15-minutes-yes-a-debugg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000" dirty="0" smtClean="0"/>
              <a:t>Jak działa </a:t>
            </a:r>
            <a:r>
              <a:rPr lang="pl-PL" sz="6000" dirty="0" err="1" smtClean="0"/>
              <a:t>debugger</a:t>
            </a:r>
            <a:r>
              <a:rPr lang="pl-PL" sz="6000" dirty="0" smtClean="0"/>
              <a:t>?</a:t>
            </a:r>
            <a:br>
              <a:rPr lang="pl-PL" sz="6000" dirty="0" smtClean="0"/>
            </a:br>
            <a:r>
              <a:rPr lang="pl-PL" sz="6000" dirty="0" smtClean="0"/>
              <a:t>Zrób własny w 15 min.</a:t>
            </a:r>
            <a:endParaRPr lang="pl-P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Marcin Mikołajczak (</a:t>
            </a:r>
            <a:r>
              <a:rPr lang="en-US" dirty="0"/>
              <a:t>@</a:t>
            </a:r>
            <a:r>
              <a:rPr lang="en-US" dirty="0" err="1" smtClean="0"/>
              <a:t>TripleEmcoder</a:t>
            </a:r>
            <a:r>
              <a:rPr lang="en-US" dirty="0" smtClean="0"/>
              <a:t>), SymbolSource</a:t>
            </a:r>
          </a:p>
        </p:txBody>
      </p:sp>
    </p:spTree>
    <p:extLst>
      <p:ext uri="{BB962C8B-B14F-4D97-AF65-F5344CB8AC3E}">
        <p14:creationId xmlns:p14="http://schemas.microsoft.com/office/powerpoint/2010/main" val="9965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Interfejsy</a:t>
            </a:r>
            <a:r>
              <a:rPr lang="en-US" dirty="0" smtClean="0"/>
              <a:t> </a:t>
            </a:r>
            <a:r>
              <a:rPr lang="en-US" dirty="0" err="1" smtClean="0"/>
              <a:t>programistyczne</a:t>
            </a:r>
            <a:endParaRPr lang="pl-P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54794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7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657350"/>
            <a:ext cx="70389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ICorDebug (COM)</a:t>
            </a:r>
            <a:endParaRPr lang="pl-PL"/>
          </a:p>
        </p:txBody>
      </p:sp>
      <p:sp>
        <p:nvSpPr>
          <p:cNvPr id="12" name="Rectangular Callout 11"/>
          <p:cNvSpPr/>
          <p:nvPr/>
        </p:nvSpPr>
        <p:spPr>
          <a:xfrm>
            <a:off x="5652120" y="1268760"/>
            <a:ext cx="2016224" cy="1008112"/>
          </a:xfrm>
          <a:prstGeom prst="wedgeRectCallout">
            <a:avLst>
              <a:gd name="adj1" fmla="val -19437"/>
              <a:gd name="adj2" fmla="val 64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Zakładanie </a:t>
            </a:r>
            <a:r>
              <a:rPr lang="pl-PL" sz="1400" dirty="0" err="1" smtClean="0"/>
              <a:t>breakpointa</a:t>
            </a:r>
            <a:r>
              <a:rPr lang="pl-PL" sz="1400" dirty="0" smtClean="0"/>
              <a:t> bez ręcznego modyfikowania IL lub kodu maszynowego</a:t>
            </a:r>
            <a:endParaRPr lang="pl-PL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5652120" y="3944565"/>
            <a:ext cx="2016224" cy="720080"/>
          </a:xfrm>
          <a:prstGeom prst="wedgeRectCallout">
            <a:avLst>
              <a:gd name="adj1" fmla="val -19437"/>
              <a:gd name="adj2" fmla="val 71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smtClean="0"/>
              <a:t>Wystarczy podać offset instrukcji IL w funkcji</a:t>
            </a:r>
            <a:endParaRPr lang="pl-PL" sz="1400"/>
          </a:p>
        </p:txBody>
      </p:sp>
    </p:spTree>
    <p:extLst>
      <p:ext uri="{BB962C8B-B14F-4D97-AF65-F5344CB8AC3E}">
        <p14:creationId xmlns:p14="http://schemas.microsoft.com/office/powerpoint/2010/main" val="7484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ICorDebug</a:t>
            </a:r>
            <a:r>
              <a:rPr lang="en-US" dirty="0" smtClean="0"/>
              <a:t> – </a:t>
            </a:r>
            <a:r>
              <a:rPr lang="en-US" dirty="0" err="1" smtClean="0"/>
              <a:t>poziom</a:t>
            </a:r>
            <a:r>
              <a:rPr lang="en-US" dirty="0" smtClean="0"/>
              <a:t> IL</a:t>
            </a:r>
            <a:endParaRPr lang="pl-PL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6" y="1600200"/>
            <a:ext cx="724050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Skąd wziąć </a:t>
            </a:r>
            <a:r>
              <a:rPr lang="en-US" dirty="0" smtClean="0"/>
              <a:t>offset/</a:t>
            </a:r>
            <a:r>
              <a:rPr lang="en-US" dirty="0" err="1" smtClean="0"/>
              <a:t>adres</a:t>
            </a:r>
            <a:r>
              <a:rPr lang="pl-PL" dirty="0" smtClean="0"/>
              <a:t>?</a:t>
            </a:r>
            <a:r>
              <a:rPr lang="en-US" dirty="0" smtClean="0"/>
              <a:t>*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(offset), C++ (</a:t>
            </a:r>
            <a:r>
              <a:rPr lang="en-US" dirty="0" err="1" smtClean="0"/>
              <a:t>adres</a:t>
            </a:r>
            <a:r>
              <a:rPr lang="en-US" dirty="0" smtClean="0"/>
              <a:t>)</a:t>
            </a: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err="1" smtClean="0"/>
              <a:t>Kompilatory</a:t>
            </a:r>
            <a:r>
              <a:rPr lang="en-US" sz="2000" dirty="0" smtClean="0"/>
              <a:t> </a:t>
            </a:r>
            <a:r>
              <a:rPr lang="en-US" sz="2000" dirty="0" err="1" smtClean="0"/>
              <a:t>zapisują</a:t>
            </a:r>
            <a:r>
              <a:rPr lang="en-US" sz="2000" dirty="0" smtClean="0"/>
              <a:t> </a:t>
            </a:r>
            <a:r>
              <a:rPr lang="en-US" sz="2000" dirty="0" err="1" smtClean="0"/>
              <a:t>odwzorowanie</a:t>
            </a:r>
            <a:r>
              <a:rPr lang="en-US" sz="2000" dirty="0" smtClean="0"/>
              <a:t> w </a:t>
            </a:r>
            <a:r>
              <a:rPr lang="en-US" sz="2000" dirty="0" err="1" smtClean="0"/>
              <a:t>plikach</a:t>
            </a:r>
            <a:r>
              <a:rPr lang="en-US" sz="2000" dirty="0" smtClean="0"/>
              <a:t> PDB (</a:t>
            </a:r>
            <a:r>
              <a:rPr lang="en-US" sz="2000" dirty="0" err="1" smtClean="0"/>
              <a:t>tzw</a:t>
            </a:r>
            <a:r>
              <a:rPr lang="en-US" sz="2000" dirty="0" smtClean="0"/>
              <a:t>. </a:t>
            </a:r>
            <a:r>
              <a:rPr lang="en-US" sz="2000" dirty="0" err="1" smtClean="0"/>
              <a:t>symbole</a:t>
            </a:r>
            <a:r>
              <a:rPr lang="en-US" sz="2000" dirty="0" smtClean="0"/>
              <a:t>) </a:t>
            </a:r>
            <a:r>
              <a:rPr lang="en-US" sz="2000" dirty="0" err="1" smtClean="0"/>
              <a:t>razem</a:t>
            </a:r>
            <a:r>
              <a:rPr lang="en-US" sz="2000" dirty="0" smtClean="0"/>
              <a:t> z </a:t>
            </a:r>
            <a:r>
              <a:rPr lang="en-US" sz="2000" dirty="0" err="1" smtClean="0"/>
              <a:t>innymi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informacjami</a:t>
            </a:r>
            <a:r>
              <a:rPr lang="en-US" sz="2000" dirty="0" smtClean="0"/>
              <a:t> </a:t>
            </a:r>
            <a:r>
              <a:rPr lang="en-US" sz="2000" dirty="0" err="1" smtClean="0"/>
              <a:t>gubionymi</a:t>
            </a:r>
            <a:r>
              <a:rPr lang="en-US" sz="2000" dirty="0" smtClean="0"/>
              <a:t> w </a:t>
            </a:r>
            <a:r>
              <a:rPr lang="en-US" sz="2000" dirty="0" err="1" smtClean="0"/>
              <a:t>trakcie</a:t>
            </a:r>
            <a:r>
              <a:rPr lang="en-US" sz="2000" dirty="0" smtClean="0"/>
              <a:t> </a:t>
            </a:r>
            <a:r>
              <a:rPr lang="en-US" sz="2000" dirty="0" err="1" smtClean="0"/>
              <a:t>kompilacji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C#: </a:t>
            </a:r>
            <a:r>
              <a:rPr lang="en-US" sz="2000" dirty="0" err="1" smtClean="0"/>
              <a:t>nazwy</a:t>
            </a:r>
            <a:r>
              <a:rPr lang="en-US" sz="2000" dirty="0" smtClean="0"/>
              <a:t> </a:t>
            </a:r>
            <a:r>
              <a:rPr lang="en-US" sz="2000" dirty="0" err="1" smtClean="0"/>
              <a:t>lokalnych</a:t>
            </a:r>
            <a:r>
              <a:rPr lang="en-US" sz="2000" dirty="0" smtClean="0"/>
              <a:t> </a:t>
            </a:r>
            <a:r>
              <a:rPr lang="en-US" sz="2000" dirty="0" err="1" smtClean="0"/>
              <a:t>zmiennych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C++: </a:t>
            </a:r>
            <a:r>
              <a:rPr lang="en-US" sz="2000" dirty="0" err="1" smtClean="0"/>
              <a:t>wszystkie</a:t>
            </a:r>
            <a:r>
              <a:rPr lang="en-US" sz="2000" dirty="0" smtClean="0"/>
              <a:t> </a:t>
            </a:r>
            <a:r>
              <a:rPr lang="en-US" sz="2000" dirty="0" err="1" smtClean="0"/>
              <a:t>metadane</a:t>
            </a:r>
            <a:r>
              <a:rPr lang="en-US" sz="2000" dirty="0" smtClean="0"/>
              <a:t> o </a:t>
            </a:r>
            <a:r>
              <a:rPr lang="en-US" sz="2000" dirty="0" err="1" smtClean="0"/>
              <a:t>klasach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funkcjach</a:t>
            </a:r>
            <a:r>
              <a:rPr lang="en-US" sz="2000" dirty="0" smtClean="0"/>
              <a:t>.</a:t>
            </a:r>
            <a:endParaRPr lang="en-US" sz="2000" i="1" dirty="0" smtClean="0"/>
          </a:p>
          <a:p>
            <a:endParaRPr lang="en-US" sz="2000" dirty="0" smtClean="0"/>
          </a:p>
          <a:p>
            <a:endParaRPr lang="pl-PL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IL (</a:t>
            </a:r>
            <a:r>
              <a:rPr lang="en-US" dirty="0" err="1" smtClean="0"/>
              <a:t>adres</a:t>
            </a:r>
            <a:r>
              <a:rPr lang="en-US" dirty="0" smtClean="0"/>
              <a:t>)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l-PL" sz="2000" dirty="0"/>
              <a:t>JIT wykonuje kompilację  kodu IL w locie podczas uruchomienia programu, więc </a:t>
            </a:r>
            <a:r>
              <a:rPr lang="pl-PL" sz="2000" dirty="0" smtClean="0"/>
              <a:t>CLR</a:t>
            </a:r>
            <a:r>
              <a:rPr lang="en-US" sz="2000" dirty="0" smtClean="0"/>
              <a:t> </a:t>
            </a:r>
            <a:r>
              <a:rPr lang="en-US" sz="2000" dirty="0" err="1" smtClean="0"/>
              <a:t>po</a:t>
            </a:r>
            <a:r>
              <a:rPr lang="en-US" sz="2000" dirty="0" smtClean="0"/>
              <a:t> </a:t>
            </a:r>
            <a:r>
              <a:rPr lang="en-US" sz="2000" dirty="0" err="1" smtClean="0"/>
              <a:t>prostu</a:t>
            </a:r>
            <a:r>
              <a:rPr lang="pl-PL" sz="2000" dirty="0" smtClean="0"/>
              <a:t> </a:t>
            </a:r>
            <a:r>
              <a:rPr lang="pl-PL" sz="2000" dirty="0"/>
              <a:t>zna odwzorowanie instrukcji IL do instrukcji </a:t>
            </a:r>
            <a:r>
              <a:rPr lang="pl-PL" sz="2000" dirty="0" smtClean="0"/>
              <a:t>maszynowych</a:t>
            </a:r>
            <a:r>
              <a:rPr lang="en-US" sz="2000" dirty="0" smtClean="0"/>
              <a:t>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8977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Problemy</a:t>
            </a:r>
            <a:r>
              <a:rPr lang="en-US" dirty="0" smtClean="0"/>
              <a:t> z </a:t>
            </a:r>
            <a:r>
              <a:rPr lang="en-US" dirty="0" err="1" smtClean="0"/>
              <a:t>plikami</a:t>
            </a:r>
            <a:r>
              <a:rPr lang="en-US" dirty="0" smtClean="0"/>
              <a:t> PDB</a:t>
            </a: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Generalnie najlepiej działają tylko na maszynie dewelopera.</a:t>
            </a:r>
          </a:p>
          <a:p>
            <a:r>
              <a:rPr lang="pl-PL" dirty="0" smtClean="0"/>
              <a:t>Przy korzystaniu z cudzego, skompilowanego kodu:</a:t>
            </a:r>
          </a:p>
          <a:p>
            <a:pPr lvl="1"/>
            <a:r>
              <a:rPr lang="pl-PL" dirty="0" smtClean="0"/>
              <a:t>Nie ma plików PDB, bo nie zostały dołączone.</a:t>
            </a:r>
          </a:p>
          <a:p>
            <a:pPr lvl="1"/>
            <a:r>
              <a:rPr lang="pl-PL" dirty="0" smtClean="0"/>
              <a:t>Zostały dołączone niepasujące pliki PDB.</a:t>
            </a:r>
            <a:br>
              <a:rPr lang="pl-PL" dirty="0" smtClean="0"/>
            </a:br>
            <a:r>
              <a:rPr lang="pl-PL" dirty="0" smtClean="0"/>
              <a:t>(pliki PDB i DLL mają unikalne sygnatury, które musza się zgadzać, inne w każdej kompilacji tego </a:t>
            </a:r>
            <a:r>
              <a:rPr lang="pl-PL" dirty="0" err="1" smtClean="0"/>
              <a:t>samegu</a:t>
            </a:r>
            <a:r>
              <a:rPr lang="pl-PL" dirty="0" smtClean="0"/>
              <a:t> kodu)</a:t>
            </a:r>
          </a:p>
          <a:p>
            <a:pPr lvl="1"/>
            <a:r>
              <a:rPr lang="pl-PL" dirty="0" smtClean="0"/>
              <a:t>Z plików PDB wycięto informację o lokalizacji plików źródłowych.</a:t>
            </a:r>
          </a:p>
          <a:p>
            <a:pPr lvl="1"/>
            <a:r>
              <a:rPr lang="pl-PL" dirty="0" smtClean="0"/>
              <a:t>Pliki PDB standardowo mają ścieżkę bezwzględną do źródeł:</a:t>
            </a:r>
          </a:p>
          <a:p>
            <a:pPr lvl="2"/>
            <a:r>
              <a:rPr lang="pl-PL" dirty="0" smtClean="0"/>
              <a:t>Ściągamy i rozpakowujemy wszystkie źródła (pasujące).</a:t>
            </a:r>
          </a:p>
          <a:p>
            <a:pPr lvl="2"/>
            <a:r>
              <a:rPr lang="pl-PL" dirty="0" smtClean="0"/>
              <a:t>Po każdym starcie Visual Studia wskazujemy lokalizację.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11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Serwery</a:t>
            </a:r>
            <a:r>
              <a:rPr lang="en-US" dirty="0" smtClean="0"/>
              <a:t> </a:t>
            </a:r>
            <a:r>
              <a:rPr lang="en-US" dirty="0" err="1" smtClean="0"/>
              <a:t>symboli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źródeł</a:t>
            </a:r>
            <a:r>
              <a:rPr lang="en-US" dirty="0" smtClean="0"/>
              <a:t>*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Wsparcie o</a:t>
            </a:r>
            <a:r>
              <a:rPr lang="en-US" dirty="0" err="1"/>
              <a:t>ut</a:t>
            </a:r>
            <a:r>
              <a:rPr lang="en-US" dirty="0"/>
              <a:t>-of-the-box </a:t>
            </a:r>
            <a:r>
              <a:rPr lang="pl-PL" dirty="0"/>
              <a:t>w</a:t>
            </a:r>
            <a:r>
              <a:rPr lang="en-US" dirty="0"/>
              <a:t> Visual Studio</a:t>
            </a:r>
            <a:r>
              <a:rPr lang="pl-PL" dirty="0"/>
              <a:t>.</a:t>
            </a:r>
            <a:endParaRPr lang="en-US" dirty="0"/>
          </a:p>
          <a:p>
            <a:r>
              <a:rPr lang="pl-PL" dirty="0"/>
              <a:t>Automatycznie pobiera symbole i źródła dla bibliotek załadowanych w </a:t>
            </a:r>
            <a:r>
              <a:rPr lang="pl-PL" dirty="0" err="1"/>
              <a:t>debugowanych</a:t>
            </a:r>
            <a:r>
              <a:rPr lang="pl-PL" dirty="0"/>
              <a:t> programach.</a:t>
            </a:r>
            <a:endParaRPr lang="en-US" dirty="0"/>
          </a:p>
          <a:p>
            <a:endParaRPr lang="pl-PL" sz="1800" dirty="0"/>
          </a:p>
          <a:p>
            <a:pPr marL="118872" indent="0">
              <a:buNone/>
            </a:pPr>
            <a:r>
              <a:rPr lang="pl-PL" dirty="0"/>
              <a:t>Publiczne serwery:</a:t>
            </a:r>
            <a:endParaRPr lang="en-US" dirty="0"/>
          </a:p>
          <a:p>
            <a:pPr lvl="1"/>
            <a:r>
              <a:rPr lang="en-US" dirty="0"/>
              <a:t>.NET: </a:t>
            </a:r>
            <a:r>
              <a:rPr lang="pl-PL" dirty="0">
                <a:hlinkClick r:id="rId2"/>
              </a:rPr>
              <a:t>http://referencesource.microsoft.com/</a:t>
            </a:r>
            <a:endParaRPr lang="en-US" dirty="0"/>
          </a:p>
          <a:p>
            <a:pPr lvl="1"/>
            <a:r>
              <a:rPr lang="en-US" dirty="0"/>
              <a:t>OSS: </a:t>
            </a:r>
            <a:r>
              <a:rPr lang="en-US" dirty="0">
                <a:hlinkClick r:id="rId3"/>
              </a:rPr>
              <a:t>http://www.symbolsource.org/</a:t>
            </a:r>
            <a:endParaRPr lang="en-US" dirty="0"/>
          </a:p>
          <a:p>
            <a:pPr lvl="2"/>
            <a:r>
              <a:rPr lang="en-US" dirty="0" err="1"/>
              <a:t>NHibernate</a:t>
            </a:r>
            <a:r>
              <a:rPr lang="en-US" dirty="0"/>
              <a:t>, Castle</a:t>
            </a:r>
          </a:p>
          <a:p>
            <a:pPr lvl="2"/>
            <a:r>
              <a:rPr lang="en-US" dirty="0" err="1"/>
              <a:t>Ninject</a:t>
            </a:r>
            <a:r>
              <a:rPr lang="en-US" dirty="0"/>
              <a:t>, </a:t>
            </a:r>
            <a:r>
              <a:rPr lang="en-US" dirty="0" err="1" smtClean="0"/>
              <a:t>Autofae</a:t>
            </a:r>
            <a:endParaRPr lang="en-US" dirty="0" smtClean="0"/>
          </a:p>
          <a:p>
            <a:pPr lvl="2"/>
            <a:r>
              <a:rPr lang="en-US" dirty="0" err="1" smtClean="0"/>
              <a:t>już</a:t>
            </a:r>
            <a:r>
              <a:rPr lang="en-US" dirty="0" smtClean="0"/>
              <a:t> </a:t>
            </a:r>
            <a:r>
              <a:rPr lang="en-US" dirty="0" err="1" smtClean="0"/>
              <a:t>setki</a:t>
            </a:r>
            <a:r>
              <a:rPr lang="en-US" dirty="0" smtClean="0"/>
              <a:t> </a:t>
            </a:r>
            <a:r>
              <a:rPr lang="en-US" dirty="0" err="1" smtClean="0"/>
              <a:t>innych</a:t>
            </a:r>
            <a:r>
              <a:rPr lang="en-US" dirty="0" smtClean="0"/>
              <a:t> </a:t>
            </a:r>
            <a:r>
              <a:rPr lang="en-US" dirty="0" err="1" smtClean="0"/>
              <a:t>odpowiadających</a:t>
            </a:r>
            <a:r>
              <a:rPr lang="en-US" dirty="0" smtClean="0"/>
              <a:t> 1:1 </a:t>
            </a:r>
            <a:r>
              <a:rPr lang="en-US" dirty="0" err="1" smtClean="0"/>
              <a:t>paczkom</a:t>
            </a:r>
            <a:r>
              <a:rPr lang="en-US" dirty="0" smtClean="0"/>
              <a:t> NuGet</a:t>
            </a:r>
          </a:p>
        </p:txBody>
      </p:sp>
    </p:spTree>
    <p:extLst>
      <p:ext uri="{BB962C8B-B14F-4D97-AF65-F5344CB8AC3E}">
        <p14:creationId xmlns:p14="http://schemas.microsoft.com/office/powerpoint/2010/main" val="8058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Publikowanie</a:t>
            </a:r>
            <a:r>
              <a:rPr lang="en-US" dirty="0" smtClean="0"/>
              <a:t> </a:t>
            </a:r>
            <a:r>
              <a:rPr lang="en-US" dirty="0" err="1" smtClean="0"/>
              <a:t>symboli</a:t>
            </a:r>
            <a:r>
              <a:rPr lang="en-US" dirty="0" smtClean="0"/>
              <a:t>*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l-PL" sz="2000" dirty="0">
                <a:latin typeface="Consolas" pitchFamily="49" charset="0"/>
                <a:cs typeface="Consolas" pitchFamily="49" charset="0"/>
              </a:rPr>
              <a:t>nuget.exe </a:t>
            </a:r>
            <a:r>
              <a:rPr lang="pl-PL" sz="2000" dirty="0" err="1">
                <a:latin typeface="Consolas" pitchFamily="49" charset="0"/>
                <a:cs typeface="Consolas" pitchFamily="49" charset="0"/>
              </a:rPr>
              <a:t>pack</a:t>
            </a:r>
            <a:r>
              <a:rPr lang="pl-PL" sz="2000" dirty="0">
                <a:latin typeface="Consolas" pitchFamily="49" charset="0"/>
                <a:cs typeface="Consolas" pitchFamily="49" charset="0"/>
              </a:rPr>
              <a:t> -</a:t>
            </a:r>
            <a:r>
              <a:rPr lang="pl-PL" sz="2000" dirty="0" err="1">
                <a:latin typeface="Consolas" pitchFamily="49" charset="0"/>
                <a:cs typeface="Consolas" pitchFamily="49" charset="0"/>
              </a:rPr>
              <a:t>symbols</a:t>
            </a:r>
            <a:r>
              <a:rPr lang="pl-PL" sz="2000" dirty="0">
                <a:latin typeface="Consolas" pitchFamily="49" charset="0"/>
                <a:cs typeface="Consolas" pitchFamily="49" charset="0"/>
              </a:rPr>
              <a:t> *.</a:t>
            </a:r>
            <a:r>
              <a:rPr lang="pl-PL" sz="2000" dirty="0" err="1">
                <a:latin typeface="Consolas" pitchFamily="49" charset="0"/>
                <a:cs typeface="Consolas" pitchFamily="49" charset="0"/>
              </a:rPr>
              <a:t>csproj</a:t>
            </a:r>
            <a:r>
              <a:rPr lang="pl-PL" sz="2000" dirty="0">
                <a:latin typeface="Consolas" pitchFamily="49" charset="0"/>
                <a:cs typeface="Consolas" pitchFamily="49" charset="0"/>
              </a:rPr>
              <a:t>/*.</a:t>
            </a:r>
            <a:r>
              <a:rPr lang="pl-PL" sz="2000" dirty="0" err="1" smtClean="0">
                <a:latin typeface="Consolas" pitchFamily="49" charset="0"/>
                <a:cs typeface="Consolas" pitchFamily="49" charset="0"/>
              </a:rPr>
              <a:t>nuspec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800" dirty="0" err="1"/>
              <a:t>p</a:t>
            </a:r>
            <a:r>
              <a:rPr lang="en-US" sz="1800" dirty="0" err="1" smtClean="0"/>
              <a:t>owstaje</a:t>
            </a:r>
            <a:r>
              <a:rPr lang="en-US" sz="1800" dirty="0" smtClean="0"/>
              <a:t> *.</a:t>
            </a:r>
            <a:r>
              <a:rPr lang="en-US" sz="1800" dirty="0" err="1" smtClean="0"/>
              <a:t>nupkg</a:t>
            </a:r>
            <a:r>
              <a:rPr lang="en-US" sz="1800" dirty="0"/>
              <a:t> </a:t>
            </a:r>
            <a:r>
              <a:rPr lang="en-US" sz="1800" dirty="0" smtClean="0"/>
              <a:t>z </a:t>
            </a:r>
            <a:r>
              <a:rPr lang="en-US" sz="1800" dirty="0" err="1" smtClean="0"/>
              <a:t>binarkami</a:t>
            </a:r>
            <a:endParaRPr lang="en-US" sz="1800" dirty="0" smtClean="0"/>
          </a:p>
          <a:p>
            <a:pPr lvl="1"/>
            <a:r>
              <a:rPr lang="en-US" sz="1800" dirty="0" err="1" smtClean="0"/>
              <a:t>powstaje</a:t>
            </a:r>
            <a:r>
              <a:rPr lang="en-US" sz="1800" dirty="0" smtClean="0"/>
              <a:t> *.</a:t>
            </a:r>
            <a:r>
              <a:rPr lang="en-US" sz="1800" dirty="0" err="1" smtClean="0"/>
              <a:t>symbols.nupkg</a:t>
            </a:r>
            <a:r>
              <a:rPr lang="en-US" sz="1800" dirty="0" smtClean="0"/>
              <a:t> z PDB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źródłami</a:t>
            </a:r>
            <a:endParaRPr lang="pl-PL" sz="1800" dirty="0"/>
          </a:p>
          <a:p>
            <a:pPr marL="114300" indent="0">
              <a:buNone/>
            </a:pPr>
            <a:r>
              <a:rPr lang="pl-PL" sz="2000" dirty="0">
                <a:latin typeface="Consolas" pitchFamily="49" charset="0"/>
                <a:cs typeface="Consolas" pitchFamily="49" charset="0"/>
              </a:rPr>
              <a:t>nuget.exe </a:t>
            </a:r>
            <a:r>
              <a:rPr lang="pl-PL" sz="2000" dirty="0" err="1">
                <a:latin typeface="Consolas" pitchFamily="49" charset="0"/>
                <a:cs typeface="Consolas" pitchFamily="49" charset="0"/>
              </a:rPr>
              <a:t>push</a:t>
            </a:r>
            <a:r>
              <a:rPr lang="pl-PL" sz="2000" dirty="0">
                <a:latin typeface="Consolas" pitchFamily="49" charset="0"/>
                <a:cs typeface="Consolas" pitchFamily="49" charset="0"/>
              </a:rPr>
              <a:t> *.</a:t>
            </a:r>
            <a:r>
              <a:rPr lang="pl-PL" sz="2000" dirty="0" err="1" smtClean="0">
                <a:latin typeface="Consolas" pitchFamily="49" charset="0"/>
                <a:cs typeface="Consolas" pitchFamily="49" charset="0"/>
              </a:rPr>
              <a:t>nupkg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800" dirty="0" smtClean="0">
                <a:cs typeface="Consolas" pitchFamily="49" charset="0"/>
              </a:rPr>
              <a:t>*.</a:t>
            </a:r>
            <a:r>
              <a:rPr lang="en-US" sz="1800" dirty="0" err="1" smtClean="0">
                <a:cs typeface="Consolas" pitchFamily="49" charset="0"/>
              </a:rPr>
              <a:t>nupkg</a:t>
            </a:r>
            <a:r>
              <a:rPr lang="en-US" sz="1800" dirty="0" smtClean="0">
                <a:cs typeface="Consolas" pitchFamily="49" charset="0"/>
              </a:rPr>
              <a:t> </a:t>
            </a:r>
            <a:r>
              <a:rPr lang="en-US" sz="1800" dirty="0" err="1" smtClean="0">
                <a:cs typeface="Consolas" pitchFamily="49" charset="0"/>
              </a:rPr>
              <a:t>wędruje</a:t>
            </a:r>
            <a:r>
              <a:rPr lang="en-US" sz="1800" dirty="0" smtClean="0">
                <a:cs typeface="Consolas" pitchFamily="49" charset="0"/>
              </a:rPr>
              <a:t> do nuget.org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*.</a:t>
            </a:r>
            <a:r>
              <a:rPr lang="en-US" sz="1800" dirty="0" err="1" smtClean="0">
                <a:cs typeface="Consolas" pitchFamily="49" charset="0"/>
              </a:rPr>
              <a:t>symbols.nupkg</a:t>
            </a:r>
            <a:r>
              <a:rPr lang="en-US" sz="1800" dirty="0" smtClean="0">
                <a:cs typeface="Consolas" pitchFamily="49" charset="0"/>
              </a:rPr>
              <a:t> </a:t>
            </a:r>
            <a:r>
              <a:rPr lang="en-US" sz="1800" dirty="0" err="1" smtClean="0">
                <a:cs typeface="Consolas" pitchFamily="49" charset="0"/>
              </a:rPr>
              <a:t>automatycznie</a:t>
            </a:r>
            <a:r>
              <a:rPr lang="en-US" sz="1800" dirty="0" smtClean="0">
                <a:cs typeface="Consolas" pitchFamily="49" charset="0"/>
              </a:rPr>
              <a:t> </a:t>
            </a:r>
            <a:r>
              <a:rPr lang="en-US" sz="1800" dirty="0" err="1" smtClean="0">
                <a:cs typeface="Consolas" pitchFamily="49" charset="0"/>
              </a:rPr>
              <a:t>wędruje</a:t>
            </a:r>
            <a:r>
              <a:rPr lang="en-US" sz="1800" dirty="0" smtClean="0">
                <a:cs typeface="Consolas" pitchFamily="49" charset="0"/>
              </a:rPr>
              <a:t> do symbolsource.org</a:t>
            </a:r>
            <a:endParaRPr lang="pl-PL" sz="1800" dirty="0">
              <a:cs typeface="Consolas" pitchFamily="49" charset="0"/>
            </a:endParaRPr>
          </a:p>
          <a:p>
            <a:endParaRPr lang="pl-PL" sz="2000" dirty="0"/>
          </a:p>
        </p:txBody>
      </p:sp>
      <p:pic>
        <p:nvPicPr>
          <p:cNvPr id="2050" name="Picture 2" descr="https://raw.github.com/SymbolSource/SymbolSource.Wiki/master/Architectur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6912768" cy="267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MDbgEngine</a:t>
            </a:r>
            <a:r>
              <a:rPr lang="en-US" dirty="0" smtClean="0"/>
              <a:t>*</a:t>
            </a:r>
            <a:endParaRPr lang="pl-PL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0092"/>
            <a:ext cx="7620000" cy="426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3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Ź</a:t>
            </a:r>
            <a:r>
              <a:rPr lang="pl-PL" dirty="0" err="1" smtClean="0"/>
              <a:t>ródła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http://eli.thegreenplace.net/programs-and-code/how-debuggers-work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(3 </a:t>
            </a:r>
            <a:r>
              <a:rPr lang="en-US" sz="2000" dirty="0" err="1" smtClean="0"/>
              <a:t>części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hlinkClick r:id="rId3"/>
              </a:rPr>
              <a:t>http://lowleveldesign.wordpress.com/2010/10/11/writing-a-net-debugger-part-1-starting-the-debugging-session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(4 </a:t>
            </a:r>
            <a:r>
              <a:rPr lang="en-US" sz="2000" dirty="0" err="1" smtClean="0"/>
              <a:t>części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hlinkClick r:id="rId4"/>
              </a:rPr>
              <a:t>http://tripleemcoder.com/2011/12/10/writing-an-automatic-debugger-in-15-minutes-yes-a-debugger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- yours truly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3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Poziom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(</a:t>
            </a:r>
            <a:r>
              <a:rPr lang="en-US" dirty="0" err="1" smtClean="0"/>
              <a:t>niski</a:t>
            </a:r>
            <a:r>
              <a:rPr lang="en-US" dirty="0" smtClean="0"/>
              <a:t>/</a:t>
            </a:r>
            <a:r>
              <a:rPr lang="en-US" dirty="0" err="1" smtClean="0"/>
              <a:t>wysoki</a:t>
            </a:r>
            <a:r>
              <a:rPr lang="en-US" dirty="0" smtClean="0"/>
              <a:t>)</a:t>
            </a:r>
            <a:endParaRPr lang="pl-PL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3649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>
          <a:xfrm rot="18995309">
            <a:off x="23810" y="3483345"/>
            <a:ext cx="2223031" cy="8210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VS, </a:t>
            </a:r>
            <a:r>
              <a:rPr lang="en-US" dirty="0" err="1" smtClean="0">
                <a:solidFill>
                  <a:schemeClr val="tx1"/>
                </a:solidFill>
              </a:rPr>
              <a:t>dev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8995309">
            <a:off x="1684779" y="1958122"/>
            <a:ext cx="2113037" cy="8210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CLR, user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Przerwania</a:t>
            </a:r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sprzętowe</a:t>
            </a:r>
            <a:r>
              <a:rPr lang="en-US" sz="2400" dirty="0" smtClean="0"/>
              <a:t> (</a:t>
            </a:r>
            <a:r>
              <a:rPr lang="en-US" sz="2400" dirty="0" err="1" smtClean="0"/>
              <a:t>hw</a:t>
            </a:r>
            <a:r>
              <a:rPr lang="en-US" sz="2400" dirty="0" smtClean="0"/>
              <a:t> interrupt)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 err="1" smtClean="0"/>
              <a:t>karta</a:t>
            </a:r>
            <a:r>
              <a:rPr lang="en-US" sz="2000" dirty="0" smtClean="0"/>
              <a:t> </a:t>
            </a:r>
            <a:r>
              <a:rPr lang="en-US" sz="2000" dirty="0" err="1" smtClean="0"/>
              <a:t>sieciowa</a:t>
            </a:r>
            <a:r>
              <a:rPr lang="en-US" sz="2000" dirty="0" smtClean="0"/>
              <a:t>, mam </a:t>
            </a:r>
            <a:r>
              <a:rPr lang="en-US" sz="2000" dirty="0" err="1" smtClean="0"/>
              <a:t>nowy</a:t>
            </a:r>
            <a:r>
              <a:rPr lang="en-US" sz="2000" dirty="0" smtClean="0"/>
              <a:t> </a:t>
            </a:r>
            <a:r>
              <a:rPr lang="en-US" sz="2000" dirty="0" err="1" smtClean="0"/>
              <a:t>pakiet</a:t>
            </a:r>
            <a:r>
              <a:rPr lang="en-US" sz="2000" dirty="0" smtClean="0"/>
              <a:t>”</a:t>
            </a:r>
          </a:p>
          <a:p>
            <a:r>
              <a:rPr lang="en-US" sz="2400" dirty="0" err="1" smtClean="0"/>
              <a:t>programowe</a:t>
            </a:r>
            <a:r>
              <a:rPr lang="en-US" sz="2400" dirty="0" smtClean="0"/>
              <a:t> (exception)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ault – </a:t>
            </a:r>
            <a:r>
              <a:rPr lang="en-US" sz="2000" dirty="0" err="1" smtClean="0"/>
              <a:t>przed</a:t>
            </a:r>
            <a:r>
              <a:rPr lang="en-US" sz="2000" dirty="0" smtClean="0"/>
              <a:t> </a:t>
            </a:r>
            <a:r>
              <a:rPr lang="en-US" sz="2000" dirty="0" err="1" smtClean="0"/>
              <a:t>instrukcją</a:t>
            </a:r>
            <a:endParaRPr lang="en-US" sz="2000" dirty="0" smtClean="0"/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rap – </a:t>
            </a:r>
            <a:r>
              <a:rPr lang="en-US" sz="2000" dirty="0" err="1" smtClean="0"/>
              <a:t>po</a:t>
            </a:r>
            <a:r>
              <a:rPr lang="en-US" sz="2000" dirty="0" smtClean="0"/>
              <a:t> </a:t>
            </a:r>
            <a:r>
              <a:rPr lang="en-US" sz="2000" dirty="0" err="1" smtClean="0"/>
              <a:t>instrukcji</a:t>
            </a:r>
            <a:endParaRPr lang="en-US" sz="2000" dirty="0" smtClean="0"/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dzielisz</a:t>
            </a:r>
            <a:r>
              <a:rPr lang="en-US" sz="2000" dirty="0" smtClean="0"/>
              <a:t> </a:t>
            </a:r>
            <a:r>
              <a:rPr lang="en-US" sz="2000" dirty="0" err="1" smtClean="0"/>
              <a:t>przez</a:t>
            </a:r>
            <a:r>
              <a:rPr lang="en-US" sz="2000" dirty="0" smtClean="0"/>
              <a:t> zero”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0-255</a:t>
            </a:r>
          </a:p>
          <a:p>
            <a:pPr lvl="1"/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80 – system call (Linux)</a:t>
            </a:r>
          </a:p>
          <a:p>
            <a:pPr lvl="1"/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3 – </a:t>
            </a:r>
            <a:r>
              <a:rPr lang="en-US" sz="2000" dirty="0"/>
              <a:t>trap to debugger</a:t>
            </a:r>
            <a:endParaRPr lang="pl-PL" sz="2000" dirty="0"/>
          </a:p>
        </p:txBody>
      </p:sp>
      <p:pic>
        <p:nvPicPr>
          <p:cNvPr id="2056" name="Picture 8" descr="http://i.qkme.me/3rwixt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4967"/>
            <a:ext cx="3657600" cy="28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5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x86: C -&gt; ASM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pl-P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pl-PL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pl-PL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indent="0">
              <a:buNone/>
            </a:pPr>
            <a:endParaRPr lang="pl-P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indent="0">
              <a:buNone/>
            </a:pPr>
            <a:r>
              <a:rPr lang="pl-P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114300" indent="0">
              <a:buNone/>
            </a:pP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14300" indent="0">
              <a:buNone/>
            </a:pP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l-PL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 </a:t>
            </a:r>
            <a:r>
              <a:rPr lang="pl-PL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world</a:t>
            </a:r>
            <a:r>
              <a:rPr lang="pl-PL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!\n"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14300" indent="0">
              <a:buNone/>
            </a:pP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pPr marL="114300" indent="0">
              <a:buNone/>
            </a:pPr>
            <a:r>
              <a:rPr lang="pl-P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l-PL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pl-PL" sz="1600" dirty="0" err="1">
                <a:latin typeface="Consolas" pitchFamily="49" charset="0"/>
                <a:cs typeface="Consolas" pitchFamily="49" charset="0"/>
              </a:rPr>
              <a:t>section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text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global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_start</a:t>
            </a:r>
          </a:p>
          <a:p>
            <a:pPr marL="114300" indent="0">
              <a:buNone/>
            </a:pP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pl-PL" sz="1600" dirty="0">
                <a:latin typeface="Consolas" pitchFamily="49" charset="0"/>
                <a:cs typeface="Consolas" pitchFamily="49" charset="0"/>
              </a:rPr>
              <a:t>_start: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edx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, len</a:t>
            </a:r>
          </a:p>
          <a:p>
            <a:pPr marL="114300" indent="0">
              <a:buNone/>
            </a:pPr>
            <a:r>
              <a:rPr lang="pl-PL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ecx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msg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pl-PL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ebx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, 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stdout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pl-PL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, 4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sys_write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0x80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eax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sys_exit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pl-PL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   0x80</a:t>
            </a:r>
          </a:p>
          <a:p>
            <a:pPr marL="114300" indent="0">
              <a:buNone/>
            </a:pP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pl-PL" sz="1600" dirty="0" err="1">
                <a:latin typeface="Consolas" pitchFamily="49" charset="0"/>
                <a:cs typeface="Consolas" pitchFamily="49" charset="0"/>
              </a:rPr>
              <a:t>section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  .data</a:t>
            </a:r>
          </a:p>
          <a:p>
            <a:pPr marL="114300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'Hello, world!', 0xa</a:t>
            </a:r>
          </a:p>
          <a:p>
            <a:pPr marL="114300" indent="0">
              <a:buNone/>
            </a:pPr>
            <a:r>
              <a:rPr lang="pl-PL" sz="1600" dirty="0">
                <a:latin typeface="Consolas" pitchFamily="49" charset="0"/>
                <a:cs typeface="Consolas" pitchFamily="49" charset="0"/>
              </a:rPr>
              <a:t>len </a:t>
            </a:r>
            <a:r>
              <a:rPr lang="pl-PL" sz="1600" dirty="0" err="1">
                <a:latin typeface="Consolas" pitchFamily="49" charset="0"/>
                <a:cs typeface="Consolas" pitchFamily="49" charset="0"/>
              </a:rPr>
              <a:t>equ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    $ -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msg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6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x86: 2x </a:t>
            </a:r>
            <a:r>
              <a:rPr lang="en-US" dirty="0" err="1" smtClean="0"/>
              <a:t>printf</a:t>
            </a:r>
            <a:r>
              <a:rPr lang="en-US" dirty="0" smtClean="0"/>
              <a:t> -&gt; ASM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</a:t>
            </a:r>
            <a:r>
              <a:rPr lang="pl-PL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edx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len1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msg1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eax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0x80</a:t>
            </a:r>
          </a:p>
          <a:p>
            <a:pPr marL="114300" indent="0">
              <a:buNone/>
            </a:pPr>
            <a:endParaRPr lang="pl-PL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edx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len2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ecx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msg2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eax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0x80</a:t>
            </a:r>
          </a:p>
          <a:p>
            <a:pPr marL="114300" indent="0">
              <a:buNone/>
            </a:pPr>
            <a:endParaRPr lang="pl-PL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eax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0x80</a:t>
            </a:r>
            <a:endParaRPr lang="pl-PL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4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x86: ASM -&gt; </a:t>
            </a:r>
            <a:r>
              <a:rPr lang="en-US" dirty="0" err="1" smtClean="0"/>
              <a:t>kody</a:t>
            </a:r>
            <a:r>
              <a:rPr lang="en-US" dirty="0" smtClean="0"/>
              <a:t> </a:t>
            </a:r>
            <a:r>
              <a:rPr lang="en-US" dirty="0" err="1" smtClean="0"/>
              <a:t>instrukcji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8048080:    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07 00 00 00     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$0x7,%edx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8048085:     b9 b4 90 04 08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$0x80490b4,%ecx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804808a:     bb 01 00 00 00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$0x1,%ebx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804808f:     b8 04 00 00 00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$0x4,%eax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8048094:     cd 80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0x80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indent="0">
              <a:buNone/>
            </a:pPr>
            <a:endParaRPr lang="pl-PL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indent="0"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8048096:    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07 00 00 00     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$0x7,%edx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804809b:     b9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bb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90 04 08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$0x80490bb,%ecx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80480a0:     bb 01 00 00 00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$0x1,%ebx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80480a5:     b8 04 00 00 00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$0x4,%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eax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indent="0">
              <a:buNone/>
            </a:pPr>
            <a:r>
              <a:rPr lang="sv-SE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80480aa:     cd 80               int    $</a:t>
            </a:r>
            <a:r>
              <a:rPr lang="sv-S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0x80</a:t>
            </a:r>
          </a:p>
          <a:p>
            <a:pPr marL="114300" indent="0">
              <a:buNone/>
            </a:pPr>
            <a:endParaRPr lang="sv-SE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80480ac:     b8 01 00 00 00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$0x1,%eax</a:t>
            </a:r>
          </a:p>
          <a:p>
            <a:pPr marL="114300" indent="0">
              <a:buNone/>
            </a:pP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80480b1:     cd 80               </a:t>
            </a:r>
            <a:r>
              <a:rPr lang="pl-P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$0x80</a:t>
            </a:r>
            <a:endParaRPr lang="pl-PL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1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x86: </a:t>
            </a:r>
            <a:r>
              <a:rPr lang="en-US" dirty="0" err="1" smtClean="0"/>
              <a:t>ciekawostka</a:t>
            </a:r>
            <a:r>
              <a:rPr lang="en-US" dirty="0" smtClean="0"/>
              <a:t> z </a:t>
            </a:r>
            <a:r>
              <a:rPr lang="en-US" dirty="0" err="1" smtClean="0"/>
              <a:t>int</a:t>
            </a:r>
            <a:r>
              <a:rPr lang="en-US" dirty="0" smtClean="0"/>
              <a:t> 3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3 = </a:t>
            </a:r>
          </a:p>
          <a:p>
            <a:pPr lvl="1"/>
            <a:r>
              <a:rPr lang="en-US" dirty="0" smtClean="0"/>
              <a:t>w </a:t>
            </a:r>
            <a:r>
              <a:rPr lang="en-US" dirty="0" err="1" smtClean="0"/>
              <a:t>ogolności</a:t>
            </a:r>
            <a:r>
              <a:rPr lang="en-US" dirty="0" smtClean="0"/>
              <a:t> 0xCD03</a:t>
            </a:r>
          </a:p>
          <a:p>
            <a:pPr lvl="1"/>
            <a:r>
              <a:rPr lang="en-US" dirty="0" smtClean="0"/>
              <a:t>ale </a:t>
            </a:r>
            <a:r>
              <a:rPr lang="en-US" dirty="0" err="1" smtClean="0"/>
              <a:t>również</a:t>
            </a:r>
            <a:r>
              <a:rPr lang="en-US" dirty="0" smtClean="0"/>
              <a:t> </a:t>
            </a:r>
            <a:r>
              <a:rPr lang="en-US" dirty="0" err="1" smtClean="0"/>
              <a:t>skrótowo</a:t>
            </a:r>
            <a:r>
              <a:rPr lang="en-US" dirty="0" smtClean="0"/>
              <a:t> 0xCC</a:t>
            </a:r>
          </a:p>
          <a:p>
            <a:r>
              <a:rPr lang="en-US" dirty="0" err="1" smtClean="0"/>
              <a:t>dlaczego</a:t>
            </a:r>
            <a:r>
              <a:rPr lang="en-US" dirty="0" smtClean="0"/>
              <a:t>?</a:t>
            </a:r>
          </a:p>
          <a:p>
            <a:pPr marL="777240" lvl="2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jz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    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jeśli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eax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0 to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skocz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do “foo”</a:t>
            </a:r>
          </a:p>
          <a:p>
            <a:pPr marL="777240" lvl="2" indent="0">
              <a:buNone/>
            </a:pP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dec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u="sng" dirty="0" err="1" smtClean="0">
                <a:latin typeface="Consolas" pitchFamily="49" charset="0"/>
                <a:cs typeface="Consolas" pitchFamily="49" charset="0"/>
              </a:rPr>
              <a:t>eax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zmniejsz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eax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kod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jednobajtowy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(0x48)</a:t>
            </a:r>
          </a:p>
          <a:p>
            <a:pPr marL="41148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foo:</a:t>
            </a:r>
          </a:p>
          <a:p>
            <a:pPr marL="77724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call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bar</a:t>
            </a: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up! 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Win32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754759" cy="39512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BOOL WINAPI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DebugActiveProcess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DWORD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dwProcessId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14300" indent="0"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WINAPI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WaitForDebugEvent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LPDEBUG_EVENT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lpDebugEvent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DWORD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dwMilliseconds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14300" indent="0"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WINAPI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(Read/Write)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ProcessMemory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11430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HANDLE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hProcess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LPCVOID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lpBaseAddress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LPVOID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lpBuffer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SIZE_T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nSize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SIZE_T 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lpNumberOfBytes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(Read/Written)</a:t>
            </a:r>
          </a:p>
          <a:p>
            <a:pPr marL="11430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SetThreadContext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ContinueDebugEvent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>
                <a:latin typeface="Consolas" pitchFamily="49" charset="0"/>
                <a:cs typeface="Consolas" pitchFamily="49" charset="0"/>
              </a:rPr>
            </a:b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ptrace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PTRACE_ATTACH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PTRACE_GETSIGINFO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PTRACE_PEEKTEXT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PTRACE_PEEKDATA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PTRACE_SETREGS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PTRACE_CONT</a:t>
            </a:r>
          </a:p>
          <a:p>
            <a:pPr marL="11430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51.photobucket.com/albums/f385/Persephonehasason/Cereal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5074"/>
            <a:ext cx="1152127" cy="10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a </a:t>
            </a:r>
            <a:r>
              <a:rPr lang="en-US" dirty="0" err="1" smtClean="0"/>
              <a:t>poziomy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endParaRPr lang="pl-PL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24743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>
          <a:xfrm rot="18995309">
            <a:off x="23810" y="3483345"/>
            <a:ext cx="2223031" cy="8210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VS - ?</a:t>
            </a:r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2604691" flipH="1">
            <a:off x="5789235" y="1823210"/>
            <a:ext cx="2113037" cy="8210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(a </a:t>
            </a:r>
            <a:r>
              <a:rPr lang="en-US" dirty="0" err="1" smtClean="0">
                <a:solidFill>
                  <a:schemeClr val="tx1"/>
                </a:solidFill>
              </a:rPr>
              <a:t>adresy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8995309">
            <a:off x="1684779" y="1958122"/>
            <a:ext cx="2113037" cy="8210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JIT -?</a:t>
            </a:r>
            <a:endParaRPr lang="pl-P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595</TotalTime>
  <Words>793</Words>
  <Application>Microsoft Office PowerPoint</Application>
  <PresentationFormat>On-screen Show (4:3)</PresentationFormat>
  <Paragraphs>175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Jak działa debugger? Zrób własny w 15 min.</vt:lpstr>
      <vt:lpstr>Poziom kodu (niski/wysoki)</vt:lpstr>
      <vt:lpstr>Przerwania</vt:lpstr>
      <vt:lpstr>x86: C -&gt; ASM</vt:lpstr>
      <vt:lpstr>x86: 2x printf -&gt; ASM</vt:lpstr>
      <vt:lpstr>x86: ASM -&gt; kody instrukcji</vt:lpstr>
      <vt:lpstr>x86: ciekawostka z int 3</vt:lpstr>
      <vt:lpstr>Level up! </vt:lpstr>
      <vt:lpstr>Debugger a poziomy kodu</vt:lpstr>
      <vt:lpstr>Interfejsy programistyczne</vt:lpstr>
      <vt:lpstr>ICorDebug (COM)</vt:lpstr>
      <vt:lpstr>ICorDebug – poziom IL</vt:lpstr>
      <vt:lpstr>Skąd wziąć offset/adres?*</vt:lpstr>
      <vt:lpstr>Problemy z plikami PDB</vt:lpstr>
      <vt:lpstr>Serwery symboli i źródeł*</vt:lpstr>
      <vt:lpstr>Publikowanie symboli*</vt:lpstr>
      <vt:lpstr>MDbgEngine*</vt:lpstr>
      <vt:lpstr>Źródła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działa debugger? Zrób własny w 15 min.</dc:title>
  <dc:creator>Marcin Mikołajczak</dc:creator>
  <cp:lastModifiedBy>Marcin Mikołajczak</cp:lastModifiedBy>
  <cp:revision>32</cp:revision>
  <dcterms:created xsi:type="dcterms:W3CDTF">2012-11-24T15:40:51Z</dcterms:created>
  <dcterms:modified xsi:type="dcterms:W3CDTF">2012-11-27T19:12:52Z</dcterms:modified>
</cp:coreProperties>
</file>