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5" r:id="rId9"/>
    <p:sldId id="266" r:id="rId10"/>
    <p:sldId id="261" r:id="rId11"/>
    <p:sldId id="262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n\Desktop\Podpisy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n\Desktop\Podpisy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n\Desktop\Podpisy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n\Desktop\Podpis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autoTitleDeleted val="1"/>
    <c:plotArea>
      <c:layout/>
      <c:scatterChart>
        <c:scatterStyle val="smoothMarker"/>
        <c:ser>
          <c:idx val="0"/>
          <c:order val="0"/>
          <c:tx>
            <c:v>Wzorzec</c:v>
          </c:tx>
          <c:xVal>
            <c:numRef>
              <c:f>Data!$A$3:$A$237</c:f>
              <c:numCache>
                <c:formatCode>General</c:formatCode>
                <c:ptCount val="235"/>
                <c:pt idx="0">
                  <c:v>0</c:v>
                </c:pt>
                <c:pt idx="1">
                  <c:v>3.5612540000000002E-3</c:v>
                </c:pt>
                <c:pt idx="2">
                  <c:v>7.1225070000000001E-3</c:v>
                </c:pt>
                <c:pt idx="3">
                  <c:v>1.0683760000000002E-2</c:v>
                </c:pt>
                <c:pt idx="4">
                  <c:v>1.4245010000000001E-2</c:v>
                </c:pt>
                <c:pt idx="5">
                  <c:v>1.7806270000000003E-2</c:v>
                </c:pt>
                <c:pt idx="6">
                  <c:v>2.1367520000000001E-2</c:v>
                </c:pt>
                <c:pt idx="7">
                  <c:v>2.4928769999999996E-2</c:v>
                </c:pt>
                <c:pt idx="8">
                  <c:v>2.8490030000000003E-2</c:v>
                </c:pt>
                <c:pt idx="9">
                  <c:v>3.2051280000000008E-2</c:v>
                </c:pt>
                <c:pt idx="10">
                  <c:v>3.561253000000001E-2</c:v>
                </c:pt>
                <c:pt idx="11">
                  <c:v>3.9173790000000007E-2</c:v>
                </c:pt>
                <c:pt idx="12">
                  <c:v>4.2735040000000009E-2</c:v>
                </c:pt>
                <c:pt idx="13">
                  <c:v>4.6296290000000004E-2</c:v>
                </c:pt>
                <c:pt idx="14">
                  <c:v>4.9857550000000014E-2</c:v>
                </c:pt>
                <c:pt idx="15">
                  <c:v>5.3418800000000009E-2</c:v>
                </c:pt>
                <c:pt idx="16">
                  <c:v>5.6980059999999999E-2</c:v>
                </c:pt>
                <c:pt idx="17">
                  <c:v>6.0541310000000001E-2</c:v>
                </c:pt>
                <c:pt idx="18">
                  <c:v>6.4102570000000011E-2</c:v>
                </c:pt>
                <c:pt idx="19">
                  <c:v>6.7663820000000013E-2</c:v>
                </c:pt>
                <c:pt idx="20">
                  <c:v>7.1225070000000001E-2</c:v>
                </c:pt>
                <c:pt idx="21">
                  <c:v>7.4786330000000012E-2</c:v>
                </c:pt>
                <c:pt idx="22">
                  <c:v>7.8347580000000014E-2</c:v>
                </c:pt>
                <c:pt idx="23">
                  <c:v>8.1908830000000016E-2</c:v>
                </c:pt>
                <c:pt idx="24">
                  <c:v>8.5470090000000026E-2</c:v>
                </c:pt>
                <c:pt idx="25">
                  <c:v>8.9031340000000028E-2</c:v>
                </c:pt>
                <c:pt idx="26">
                  <c:v>9.2592590000000016E-2</c:v>
                </c:pt>
                <c:pt idx="27">
                  <c:v>9.6153850000000055E-2</c:v>
                </c:pt>
                <c:pt idx="28">
                  <c:v>9.9715100000000029E-2</c:v>
                </c:pt>
                <c:pt idx="29">
                  <c:v>0.10327630000000002</c:v>
                </c:pt>
                <c:pt idx="30">
                  <c:v>0.1068376</c:v>
                </c:pt>
                <c:pt idx="31">
                  <c:v>0.11039889999999998</c:v>
                </c:pt>
                <c:pt idx="32">
                  <c:v>0.11396009999999999</c:v>
                </c:pt>
                <c:pt idx="33">
                  <c:v>0.11752140000000003</c:v>
                </c:pt>
                <c:pt idx="34">
                  <c:v>0.12108260000000001</c:v>
                </c:pt>
                <c:pt idx="35">
                  <c:v>0.12464390000000002</c:v>
                </c:pt>
                <c:pt idx="36">
                  <c:v>0.12820509999999999</c:v>
                </c:pt>
                <c:pt idx="37">
                  <c:v>0.13176640000000003</c:v>
                </c:pt>
                <c:pt idx="38">
                  <c:v>0.13532759999999996</c:v>
                </c:pt>
                <c:pt idx="39">
                  <c:v>0.13888890000000001</c:v>
                </c:pt>
                <c:pt idx="40">
                  <c:v>0.14245010000000002</c:v>
                </c:pt>
                <c:pt idx="41">
                  <c:v>0.14601140000000004</c:v>
                </c:pt>
                <c:pt idx="42">
                  <c:v>0.1495727</c:v>
                </c:pt>
                <c:pt idx="43">
                  <c:v>0.15313389999999999</c:v>
                </c:pt>
                <c:pt idx="44">
                  <c:v>0.15669520000000003</c:v>
                </c:pt>
                <c:pt idx="45">
                  <c:v>0.16025640000000002</c:v>
                </c:pt>
                <c:pt idx="46">
                  <c:v>0.16381770000000004</c:v>
                </c:pt>
                <c:pt idx="47">
                  <c:v>0.16737890000000002</c:v>
                </c:pt>
                <c:pt idx="48">
                  <c:v>0.17094020000000001</c:v>
                </c:pt>
                <c:pt idx="49">
                  <c:v>0.17450140000000003</c:v>
                </c:pt>
                <c:pt idx="50">
                  <c:v>0.17806269999999999</c:v>
                </c:pt>
                <c:pt idx="51">
                  <c:v>0.1816239</c:v>
                </c:pt>
                <c:pt idx="52">
                  <c:v>0.18518519999999999</c:v>
                </c:pt>
                <c:pt idx="53">
                  <c:v>0.18874640000000006</c:v>
                </c:pt>
                <c:pt idx="54">
                  <c:v>0.19230770000000003</c:v>
                </c:pt>
                <c:pt idx="55">
                  <c:v>0.19586890000000004</c:v>
                </c:pt>
                <c:pt idx="56">
                  <c:v>0.19943020000000006</c:v>
                </c:pt>
                <c:pt idx="57">
                  <c:v>0.20299150000000002</c:v>
                </c:pt>
                <c:pt idx="58">
                  <c:v>0.20655270000000001</c:v>
                </c:pt>
                <c:pt idx="59">
                  <c:v>0.21011400000000002</c:v>
                </c:pt>
                <c:pt idx="60">
                  <c:v>0.21367520000000001</c:v>
                </c:pt>
                <c:pt idx="61">
                  <c:v>0.21723650000000003</c:v>
                </c:pt>
                <c:pt idx="62">
                  <c:v>0.22079770000000004</c:v>
                </c:pt>
                <c:pt idx="63">
                  <c:v>0.25783480000000003</c:v>
                </c:pt>
                <c:pt idx="64">
                  <c:v>0.26139600000000002</c:v>
                </c:pt>
                <c:pt idx="65">
                  <c:v>0.26495730000000001</c:v>
                </c:pt>
                <c:pt idx="66">
                  <c:v>0.2685185000000001</c:v>
                </c:pt>
                <c:pt idx="67">
                  <c:v>0.27207980000000004</c:v>
                </c:pt>
                <c:pt idx="68">
                  <c:v>0.27564099999999997</c:v>
                </c:pt>
                <c:pt idx="69">
                  <c:v>0.27920230000000001</c:v>
                </c:pt>
                <c:pt idx="70">
                  <c:v>0.2827635</c:v>
                </c:pt>
                <c:pt idx="71">
                  <c:v>0.28632480000000016</c:v>
                </c:pt>
                <c:pt idx="72">
                  <c:v>0.28988600000000009</c:v>
                </c:pt>
                <c:pt idx="73">
                  <c:v>0.29344730000000002</c:v>
                </c:pt>
                <c:pt idx="74">
                  <c:v>0.29700850000000006</c:v>
                </c:pt>
                <c:pt idx="75">
                  <c:v>0.30056980000000005</c:v>
                </c:pt>
                <c:pt idx="76">
                  <c:v>0.30413110000000004</c:v>
                </c:pt>
                <c:pt idx="77">
                  <c:v>0.30769230000000003</c:v>
                </c:pt>
                <c:pt idx="78">
                  <c:v>0.31125350000000002</c:v>
                </c:pt>
                <c:pt idx="79">
                  <c:v>0.31481480000000012</c:v>
                </c:pt>
                <c:pt idx="80">
                  <c:v>0.31837610000000011</c:v>
                </c:pt>
                <c:pt idx="81">
                  <c:v>0.32193730000000004</c:v>
                </c:pt>
                <c:pt idx="82">
                  <c:v>0.32549860000000014</c:v>
                </c:pt>
                <c:pt idx="83">
                  <c:v>0.32905980000000007</c:v>
                </c:pt>
                <c:pt idx="84">
                  <c:v>0.33262110000000006</c:v>
                </c:pt>
                <c:pt idx="85">
                  <c:v>0.33618230000000016</c:v>
                </c:pt>
                <c:pt idx="86">
                  <c:v>0.33974360000000003</c:v>
                </c:pt>
                <c:pt idx="87">
                  <c:v>0.34330480000000013</c:v>
                </c:pt>
                <c:pt idx="88">
                  <c:v>0.34686610000000012</c:v>
                </c:pt>
                <c:pt idx="89">
                  <c:v>0.35042740000000006</c:v>
                </c:pt>
                <c:pt idx="90">
                  <c:v>0.35398860000000015</c:v>
                </c:pt>
                <c:pt idx="91">
                  <c:v>0.35754980000000003</c:v>
                </c:pt>
                <c:pt idx="92">
                  <c:v>0.36111110000000002</c:v>
                </c:pt>
                <c:pt idx="93">
                  <c:v>0.36467240000000006</c:v>
                </c:pt>
                <c:pt idx="94">
                  <c:v>0.36823360000000005</c:v>
                </c:pt>
                <c:pt idx="95">
                  <c:v>0.37179490000000004</c:v>
                </c:pt>
                <c:pt idx="96">
                  <c:v>0.37535610000000014</c:v>
                </c:pt>
                <c:pt idx="97">
                  <c:v>0.37891740000000007</c:v>
                </c:pt>
                <c:pt idx="98">
                  <c:v>0.38247860000000011</c:v>
                </c:pt>
                <c:pt idx="99">
                  <c:v>0.3860399000000001</c:v>
                </c:pt>
                <c:pt idx="100">
                  <c:v>0.38960110000000003</c:v>
                </c:pt>
                <c:pt idx="101">
                  <c:v>0.39316240000000008</c:v>
                </c:pt>
                <c:pt idx="102">
                  <c:v>0.39672370000000007</c:v>
                </c:pt>
                <c:pt idx="103">
                  <c:v>0.40028490000000005</c:v>
                </c:pt>
                <c:pt idx="104">
                  <c:v>0.4038461000000001</c:v>
                </c:pt>
                <c:pt idx="105">
                  <c:v>0.40740740000000003</c:v>
                </c:pt>
                <c:pt idx="106">
                  <c:v>0.41096870000000008</c:v>
                </c:pt>
                <c:pt idx="107">
                  <c:v>0.41452990000000006</c:v>
                </c:pt>
                <c:pt idx="108">
                  <c:v>0.4180912</c:v>
                </c:pt>
                <c:pt idx="109">
                  <c:v>0.42165240000000004</c:v>
                </c:pt>
                <c:pt idx="110">
                  <c:v>0.46581200000000006</c:v>
                </c:pt>
                <c:pt idx="111">
                  <c:v>0.4693732000000001</c:v>
                </c:pt>
                <c:pt idx="112">
                  <c:v>0.47293450000000004</c:v>
                </c:pt>
                <c:pt idx="113">
                  <c:v>0.47649570000000002</c:v>
                </c:pt>
                <c:pt idx="114">
                  <c:v>0.48005700000000001</c:v>
                </c:pt>
                <c:pt idx="115">
                  <c:v>0.48361820000000005</c:v>
                </c:pt>
                <c:pt idx="116">
                  <c:v>0.4871795000000001</c:v>
                </c:pt>
                <c:pt idx="117">
                  <c:v>0.49074070000000003</c:v>
                </c:pt>
                <c:pt idx="118">
                  <c:v>0.49430200000000007</c:v>
                </c:pt>
                <c:pt idx="119">
                  <c:v>0.49786320000000006</c:v>
                </c:pt>
                <c:pt idx="120">
                  <c:v>0.50142449999999994</c:v>
                </c:pt>
                <c:pt idx="121">
                  <c:v>0.50498569999999998</c:v>
                </c:pt>
                <c:pt idx="122">
                  <c:v>0.50854699999999986</c:v>
                </c:pt>
                <c:pt idx="123">
                  <c:v>0.51210829999999996</c:v>
                </c:pt>
                <c:pt idx="124">
                  <c:v>0.5156695</c:v>
                </c:pt>
                <c:pt idx="125">
                  <c:v>0.51923079999999988</c:v>
                </c:pt>
                <c:pt idx="126">
                  <c:v>0.52279200000000003</c:v>
                </c:pt>
                <c:pt idx="127">
                  <c:v>0.52635329999999991</c:v>
                </c:pt>
                <c:pt idx="128">
                  <c:v>0.52991460000000001</c:v>
                </c:pt>
                <c:pt idx="129">
                  <c:v>0.53347579999999983</c:v>
                </c:pt>
                <c:pt idx="130">
                  <c:v>0.53703699999999988</c:v>
                </c:pt>
                <c:pt idx="131">
                  <c:v>0.54059829999999998</c:v>
                </c:pt>
                <c:pt idx="132">
                  <c:v>0.54415950000000002</c:v>
                </c:pt>
                <c:pt idx="133">
                  <c:v>0.54772080000000012</c:v>
                </c:pt>
                <c:pt idx="134">
                  <c:v>0.55128199999999994</c:v>
                </c:pt>
                <c:pt idx="135">
                  <c:v>0.55484330000000004</c:v>
                </c:pt>
                <c:pt idx="136">
                  <c:v>0.55840460000000003</c:v>
                </c:pt>
                <c:pt idx="137">
                  <c:v>0.56196579999999996</c:v>
                </c:pt>
                <c:pt idx="138">
                  <c:v>0.56552709999999984</c:v>
                </c:pt>
                <c:pt idx="139">
                  <c:v>0.56908829999999999</c:v>
                </c:pt>
                <c:pt idx="140">
                  <c:v>0.57264960000000009</c:v>
                </c:pt>
                <c:pt idx="141">
                  <c:v>0.57621080000000002</c:v>
                </c:pt>
                <c:pt idx="142">
                  <c:v>0.57977210000000001</c:v>
                </c:pt>
                <c:pt idx="143">
                  <c:v>0.58333329999999994</c:v>
                </c:pt>
                <c:pt idx="144">
                  <c:v>0.58689460000000016</c:v>
                </c:pt>
                <c:pt idx="145">
                  <c:v>0.59045579999999998</c:v>
                </c:pt>
                <c:pt idx="146">
                  <c:v>0.61396010000000001</c:v>
                </c:pt>
                <c:pt idx="147">
                  <c:v>0.61752130000000005</c:v>
                </c:pt>
                <c:pt idx="148">
                  <c:v>0.62108260000000004</c:v>
                </c:pt>
                <c:pt idx="149">
                  <c:v>0.62464390000000014</c:v>
                </c:pt>
                <c:pt idx="150">
                  <c:v>0.62820510000000007</c:v>
                </c:pt>
                <c:pt idx="151">
                  <c:v>0.63176639999999984</c:v>
                </c:pt>
                <c:pt idx="152">
                  <c:v>0.63532759999999999</c:v>
                </c:pt>
                <c:pt idx="153">
                  <c:v>0.67806270000000002</c:v>
                </c:pt>
                <c:pt idx="154">
                  <c:v>0.68162390000000006</c:v>
                </c:pt>
                <c:pt idx="155">
                  <c:v>0.68518520000000016</c:v>
                </c:pt>
                <c:pt idx="156">
                  <c:v>0.68874650000000015</c:v>
                </c:pt>
                <c:pt idx="157">
                  <c:v>0.69230770000000008</c:v>
                </c:pt>
                <c:pt idx="158">
                  <c:v>0.69586900000000007</c:v>
                </c:pt>
                <c:pt idx="159">
                  <c:v>0.69943020000000011</c:v>
                </c:pt>
                <c:pt idx="160">
                  <c:v>0.70299140000000016</c:v>
                </c:pt>
                <c:pt idx="161">
                  <c:v>0.70655269999999992</c:v>
                </c:pt>
                <c:pt idx="162">
                  <c:v>0.71011389999999996</c:v>
                </c:pt>
                <c:pt idx="163">
                  <c:v>0.71367519999999995</c:v>
                </c:pt>
                <c:pt idx="164">
                  <c:v>0.71723649999999994</c:v>
                </c:pt>
                <c:pt idx="165">
                  <c:v>0.7207977000000001</c:v>
                </c:pt>
                <c:pt idx="166">
                  <c:v>0.72435899999999998</c:v>
                </c:pt>
                <c:pt idx="167">
                  <c:v>0.72792020000000013</c:v>
                </c:pt>
                <c:pt idx="168">
                  <c:v>0.73148150000000001</c:v>
                </c:pt>
                <c:pt idx="169">
                  <c:v>0.73504280000000011</c:v>
                </c:pt>
                <c:pt idx="170">
                  <c:v>0.73860400000000015</c:v>
                </c:pt>
                <c:pt idx="171">
                  <c:v>0.74216530000000003</c:v>
                </c:pt>
                <c:pt idx="172">
                  <c:v>0.74572650000000007</c:v>
                </c:pt>
                <c:pt idx="173">
                  <c:v>0.7492877</c:v>
                </c:pt>
                <c:pt idx="174">
                  <c:v>0.7528490000000001</c:v>
                </c:pt>
                <c:pt idx="175">
                  <c:v>0.75641020000000003</c:v>
                </c:pt>
                <c:pt idx="176">
                  <c:v>0.75997150000000013</c:v>
                </c:pt>
                <c:pt idx="177">
                  <c:v>0.76353280000000001</c:v>
                </c:pt>
                <c:pt idx="178">
                  <c:v>0.76709400000000016</c:v>
                </c:pt>
                <c:pt idx="179">
                  <c:v>0.77065530000000004</c:v>
                </c:pt>
                <c:pt idx="180">
                  <c:v>0.77421649999999986</c:v>
                </c:pt>
                <c:pt idx="181">
                  <c:v>0.77777779999999996</c:v>
                </c:pt>
                <c:pt idx="182">
                  <c:v>0.78133900000000001</c:v>
                </c:pt>
                <c:pt idx="183">
                  <c:v>0.7849003</c:v>
                </c:pt>
                <c:pt idx="184">
                  <c:v>0.78846159999999987</c:v>
                </c:pt>
                <c:pt idx="185">
                  <c:v>0.79202280000000003</c:v>
                </c:pt>
                <c:pt idx="186">
                  <c:v>0.79558399999999985</c:v>
                </c:pt>
                <c:pt idx="187">
                  <c:v>0.79914529999999995</c:v>
                </c:pt>
                <c:pt idx="188">
                  <c:v>0.80270649999999999</c:v>
                </c:pt>
                <c:pt idx="189">
                  <c:v>0.80626779999999987</c:v>
                </c:pt>
                <c:pt idx="190">
                  <c:v>0.80982910000000008</c:v>
                </c:pt>
                <c:pt idx="191">
                  <c:v>0.81339030000000001</c:v>
                </c:pt>
                <c:pt idx="192">
                  <c:v>0.81695160000000011</c:v>
                </c:pt>
                <c:pt idx="193">
                  <c:v>0.82051279999999993</c:v>
                </c:pt>
                <c:pt idx="194">
                  <c:v>0.85754980000000014</c:v>
                </c:pt>
                <c:pt idx="195">
                  <c:v>0.86111110000000002</c:v>
                </c:pt>
                <c:pt idx="196">
                  <c:v>0.86467240000000012</c:v>
                </c:pt>
                <c:pt idx="197">
                  <c:v>0.86823360000000005</c:v>
                </c:pt>
                <c:pt idx="198">
                  <c:v>0.87179490000000015</c:v>
                </c:pt>
                <c:pt idx="199">
                  <c:v>0.87535609999999997</c:v>
                </c:pt>
                <c:pt idx="200">
                  <c:v>0.87891739999999996</c:v>
                </c:pt>
                <c:pt idx="201">
                  <c:v>0.88247869999999995</c:v>
                </c:pt>
                <c:pt idx="202">
                  <c:v>0.8860399000000001</c:v>
                </c:pt>
                <c:pt idx="203">
                  <c:v>0.88960110000000014</c:v>
                </c:pt>
                <c:pt idx="204">
                  <c:v>0.89316240000000002</c:v>
                </c:pt>
                <c:pt idx="205">
                  <c:v>0.89672359999999995</c:v>
                </c:pt>
                <c:pt idx="206">
                  <c:v>0.90028489999999994</c:v>
                </c:pt>
                <c:pt idx="207">
                  <c:v>0.90384609999999999</c:v>
                </c:pt>
                <c:pt idx="208">
                  <c:v>0.90740739999999986</c:v>
                </c:pt>
                <c:pt idx="209">
                  <c:v>0.91096869999999996</c:v>
                </c:pt>
                <c:pt idx="210">
                  <c:v>0.91452990000000001</c:v>
                </c:pt>
                <c:pt idx="211">
                  <c:v>0.91809120000000011</c:v>
                </c:pt>
                <c:pt idx="212">
                  <c:v>0.92165240000000004</c:v>
                </c:pt>
                <c:pt idx="213">
                  <c:v>0.92521369999999992</c:v>
                </c:pt>
                <c:pt idx="214">
                  <c:v>0.92877500000000013</c:v>
                </c:pt>
                <c:pt idx="215">
                  <c:v>0.93233619999999973</c:v>
                </c:pt>
                <c:pt idx="216">
                  <c:v>0.93589739999999999</c:v>
                </c:pt>
                <c:pt idx="217">
                  <c:v>0.93945869999999998</c:v>
                </c:pt>
                <c:pt idx="218">
                  <c:v>0.94301990000000002</c:v>
                </c:pt>
                <c:pt idx="219">
                  <c:v>0.94658120000000001</c:v>
                </c:pt>
                <c:pt idx="220">
                  <c:v>0.95014240000000005</c:v>
                </c:pt>
                <c:pt idx="221">
                  <c:v>0.95370370000000004</c:v>
                </c:pt>
                <c:pt idx="222">
                  <c:v>0.95726500000000003</c:v>
                </c:pt>
                <c:pt idx="223">
                  <c:v>0.96082619999999996</c:v>
                </c:pt>
                <c:pt idx="224">
                  <c:v>0.96438749999999984</c:v>
                </c:pt>
                <c:pt idx="225">
                  <c:v>0.96794870000000011</c:v>
                </c:pt>
                <c:pt idx="226">
                  <c:v>0.97150999999999987</c:v>
                </c:pt>
                <c:pt idx="227">
                  <c:v>0.97507129999999997</c:v>
                </c:pt>
                <c:pt idx="228">
                  <c:v>0.97863249999999991</c:v>
                </c:pt>
                <c:pt idx="229">
                  <c:v>0.98219369999999984</c:v>
                </c:pt>
                <c:pt idx="230">
                  <c:v>0.98575500000000005</c:v>
                </c:pt>
                <c:pt idx="231">
                  <c:v>0.98931619999999976</c:v>
                </c:pt>
                <c:pt idx="232">
                  <c:v>0.99287749999999997</c:v>
                </c:pt>
                <c:pt idx="233">
                  <c:v>0.9964386999999999</c:v>
                </c:pt>
                <c:pt idx="234">
                  <c:v>1</c:v>
                </c:pt>
              </c:numCache>
            </c:numRef>
          </c:xVal>
          <c:yVal>
            <c:numRef>
              <c:f>Data!$C$3:$C$237</c:f>
              <c:numCache>
                <c:formatCode>General</c:formatCode>
                <c:ptCount val="235"/>
                <c:pt idx="0">
                  <c:v>6.540447000000002E-2</c:v>
                </c:pt>
                <c:pt idx="1">
                  <c:v>6.540447000000002E-2</c:v>
                </c:pt>
                <c:pt idx="2">
                  <c:v>6.2650610000000009E-2</c:v>
                </c:pt>
                <c:pt idx="3">
                  <c:v>6.0240969999999998E-2</c:v>
                </c:pt>
                <c:pt idx="4">
                  <c:v>5.7142859999999997E-2</c:v>
                </c:pt>
                <c:pt idx="5">
                  <c:v>5.7142859999999997E-2</c:v>
                </c:pt>
                <c:pt idx="6">
                  <c:v>5.4733220000000013E-2</c:v>
                </c:pt>
                <c:pt idx="7">
                  <c:v>5.4733220000000013E-2</c:v>
                </c:pt>
                <c:pt idx="8">
                  <c:v>5.4733220000000013E-2</c:v>
                </c:pt>
                <c:pt idx="9">
                  <c:v>5.1979339999999992E-2</c:v>
                </c:pt>
                <c:pt idx="10">
                  <c:v>4.956971000000001E-2</c:v>
                </c:pt>
                <c:pt idx="11">
                  <c:v>4.5783130000000005E-2</c:v>
                </c:pt>
                <c:pt idx="12">
                  <c:v>4.0619620000000009E-2</c:v>
                </c:pt>
                <c:pt idx="13">
                  <c:v>3.3734940000000005E-2</c:v>
                </c:pt>
                <c:pt idx="14">
                  <c:v>2.6161790000000004E-2</c:v>
                </c:pt>
                <c:pt idx="15">
                  <c:v>1.8244410000000003E-2</c:v>
                </c:pt>
                <c:pt idx="16">
                  <c:v>1.067126E-2</c:v>
                </c:pt>
                <c:pt idx="17">
                  <c:v>4.1308090000000009E-3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5.163511E-3</c:v>
                </c:pt>
                <c:pt idx="22">
                  <c:v>1.273666E-2</c:v>
                </c:pt>
                <c:pt idx="23">
                  <c:v>2.1686750000000005E-2</c:v>
                </c:pt>
                <c:pt idx="24">
                  <c:v>3.1325300000000007E-2</c:v>
                </c:pt>
                <c:pt idx="25">
                  <c:v>4.1652320000000007E-2</c:v>
                </c:pt>
                <c:pt idx="26">
                  <c:v>5.1979339999999992E-2</c:v>
                </c:pt>
                <c:pt idx="27">
                  <c:v>6.2306370000000021E-2</c:v>
                </c:pt>
                <c:pt idx="28">
                  <c:v>7.2289149999999996E-2</c:v>
                </c:pt>
                <c:pt idx="29">
                  <c:v>8.0550770000000035E-2</c:v>
                </c:pt>
                <c:pt idx="30">
                  <c:v>8.7435450000000026E-2</c:v>
                </c:pt>
                <c:pt idx="31">
                  <c:v>9.0533560000000041E-2</c:v>
                </c:pt>
                <c:pt idx="32">
                  <c:v>9.0533560000000041E-2</c:v>
                </c:pt>
                <c:pt idx="33">
                  <c:v>9.0533560000000041E-2</c:v>
                </c:pt>
                <c:pt idx="34">
                  <c:v>8.7779690000000007E-2</c:v>
                </c:pt>
                <c:pt idx="35">
                  <c:v>8.7779690000000007E-2</c:v>
                </c:pt>
                <c:pt idx="36">
                  <c:v>8.5025820000000044E-2</c:v>
                </c:pt>
                <c:pt idx="37">
                  <c:v>8.5025820000000044E-2</c:v>
                </c:pt>
                <c:pt idx="38">
                  <c:v>8.5025820000000044E-2</c:v>
                </c:pt>
                <c:pt idx="39">
                  <c:v>8.5025820000000044E-2</c:v>
                </c:pt>
                <c:pt idx="40">
                  <c:v>8.5025820000000044E-2</c:v>
                </c:pt>
                <c:pt idx="41">
                  <c:v>8.5025820000000044E-2</c:v>
                </c:pt>
                <c:pt idx="42">
                  <c:v>8.5025820000000044E-2</c:v>
                </c:pt>
                <c:pt idx="43">
                  <c:v>8.5025820000000044E-2</c:v>
                </c:pt>
                <c:pt idx="44">
                  <c:v>8.5025820000000044E-2</c:v>
                </c:pt>
                <c:pt idx="45">
                  <c:v>8.5025820000000044E-2</c:v>
                </c:pt>
                <c:pt idx="46">
                  <c:v>8.7779690000000007E-2</c:v>
                </c:pt>
                <c:pt idx="47">
                  <c:v>8.7779690000000007E-2</c:v>
                </c:pt>
                <c:pt idx="48">
                  <c:v>9.0189330000000026E-2</c:v>
                </c:pt>
                <c:pt idx="49">
                  <c:v>9.0189330000000026E-2</c:v>
                </c:pt>
                <c:pt idx="50">
                  <c:v>9.0189330000000026E-2</c:v>
                </c:pt>
                <c:pt idx="51">
                  <c:v>9.3631670000000028E-2</c:v>
                </c:pt>
                <c:pt idx="52">
                  <c:v>9.3631670000000028E-2</c:v>
                </c:pt>
                <c:pt idx="53">
                  <c:v>9.8450940000000028E-2</c:v>
                </c:pt>
                <c:pt idx="54">
                  <c:v>0.10223750000000001</c:v>
                </c:pt>
                <c:pt idx="55">
                  <c:v>0.10602410000000002</c:v>
                </c:pt>
                <c:pt idx="56">
                  <c:v>0.11049910000000002</c:v>
                </c:pt>
                <c:pt idx="57">
                  <c:v>0.11566260000000003</c:v>
                </c:pt>
                <c:pt idx="58">
                  <c:v>0.12151460000000001</c:v>
                </c:pt>
                <c:pt idx="59">
                  <c:v>0.12805510000000001</c:v>
                </c:pt>
                <c:pt idx="60">
                  <c:v>0.13528399999999999</c:v>
                </c:pt>
                <c:pt idx="61">
                  <c:v>0.14182439999999999</c:v>
                </c:pt>
                <c:pt idx="62">
                  <c:v>0.14733220000000002</c:v>
                </c:pt>
                <c:pt idx="63">
                  <c:v>0.22099830000000006</c:v>
                </c:pt>
                <c:pt idx="64">
                  <c:v>0.21617900000000001</c:v>
                </c:pt>
                <c:pt idx="65">
                  <c:v>0.21067130000000001</c:v>
                </c:pt>
                <c:pt idx="66">
                  <c:v>0.20447499999999999</c:v>
                </c:pt>
                <c:pt idx="67">
                  <c:v>0.19896730000000007</c:v>
                </c:pt>
                <c:pt idx="68">
                  <c:v>0.19518070000000001</c:v>
                </c:pt>
                <c:pt idx="69">
                  <c:v>0.19242680000000004</c:v>
                </c:pt>
                <c:pt idx="70">
                  <c:v>0.19242680000000004</c:v>
                </c:pt>
                <c:pt idx="71">
                  <c:v>0.18932869999999999</c:v>
                </c:pt>
                <c:pt idx="72">
                  <c:v>0.18932869999999999</c:v>
                </c:pt>
                <c:pt idx="73">
                  <c:v>0.18691910000000006</c:v>
                </c:pt>
                <c:pt idx="74">
                  <c:v>0.18691910000000006</c:v>
                </c:pt>
                <c:pt idx="75">
                  <c:v>0.18209980000000003</c:v>
                </c:pt>
                <c:pt idx="76">
                  <c:v>0.18209980000000003</c:v>
                </c:pt>
                <c:pt idx="77">
                  <c:v>0.17796900000000002</c:v>
                </c:pt>
                <c:pt idx="78">
                  <c:v>0.17796900000000002</c:v>
                </c:pt>
                <c:pt idx="79">
                  <c:v>0.17796900000000002</c:v>
                </c:pt>
                <c:pt idx="80">
                  <c:v>0.17796900000000002</c:v>
                </c:pt>
                <c:pt idx="81">
                  <c:v>0.18450950000000002</c:v>
                </c:pt>
                <c:pt idx="82">
                  <c:v>0.19001720000000005</c:v>
                </c:pt>
                <c:pt idx="83">
                  <c:v>0.19621340000000007</c:v>
                </c:pt>
                <c:pt idx="84">
                  <c:v>0.20309810000000003</c:v>
                </c:pt>
                <c:pt idx="85">
                  <c:v>0.21067130000000001</c:v>
                </c:pt>
                <c:pt idx="86">
                  <c:v>0.21858859999999999</c:v>
                </c:pt>
                <c:pt idx="87">
                  <c:v>0.22581760000000003</c:v>
                </c:pt>
                <c:pt idx="88">
                  <c:v>0.23201379999999999</c:v>
                </c:pt>
                <c:pt idx="89">
                  <c:v>0.23614460000000001</c:v>
                </c:pt>
                <c:pt idx="90">
                  <c:v>0.23614460000000001</c:v>
                </c:pt>
                <c:pt idx="91">
                  <c:v>0.23614460000000001</c:v>
                </c:pt>
                <c:pt idx="92">
                  <c:v>0.23614460000000001</c:v>
                </c:pt>
                <c:pt idx="93">
                  <c:v>0.23098109999999999</c:v>
                </c:pt>
                <c:pt idx="94">
                  <c:v>0.22685030000000003</c:v>
                </c:pt>
                <c:pt idx="95">
                  <c:v>0.22375220000000004</c:v>
                </c:pt>
                <c:pt idx="96">
                  <c:v>0.22375220000000004</c:v>
                </c:pt>
                <c:pt idx="97">
                  <c:v>0.22375220000000004</c:v>
                </c:pt>
                <c:pt idx="98">
                  <c:v>0.22375220000000004</c:v>
                </c:pt>
                <c:pt idx="99">
                  <c:v>0.22650600000000004</c:v>
                </c:pt>
                <c:pt idx="100">
                  <c:v>0.2316695</c:v>
                </c:pt>
                <c:pt idx="101">
                  <c:v>0.23958689999999999</c:v>
                </c:pt>
                <c:pt idx="102">
                  <c:v>0.24922550000000002</c:v>
                </c:pt>
                <c:pt idx="103">
                  <c:v>0.26024099999999994</c:v>
                </c:pt>
                <c:pt idx="104">
                  <c:v>0.2709122000000001</c:v>
                </c:pt>
                <c:pt idx="105">
                  <c:v>0.28123919999999997</c:v>
                </c:pt>
                <c:pt idx="106">
                  <c:v>0.29018930000000004</c:v>
                </c:pt>
                <c:pt idx="107">
                  <c:v>0.29948370000000007</c:v>
                </c:pt>
                <c:pt idx="108">
                  <c:v>0.30808950000000007</c:v>
                </c:pt>
                <c:pt idx="109">
                  <c:v>0.31531840000000011</c:v>
                </c:pt>
                <c:pt idx="110">
                  <c:v>0.32908780000000015</c:v>
                </c:pt>
                <c:pt idx="111">
                  <c:v>0.33149740000000005</c:v>
                </c:pt>
                <c:pt idx="112">
                  <c:v>0.33493970000000006</c:v>
                </c:pt>
                <c:pt idx="113">
                  <c:v>0.33493970000000006</c:v>
                </c:pt>
                <c:pt idx="114">
                  <c:v>0.33907060000000011</c:v>
                </c:pt>
                <c:pt idx="115">
                  <c:v>0.34182440000000014</c:v>
                </c:pt>
                <c:pt idx="116">
                  <c:v>0.34457830000000012</c:v>
                </c:pt>
                <c:pt idx="117">
                  <c:v>0.34457830000000012</c:v>
                </c:pt>
                <c:pt idx="118">
                  <c:v>0.34870910000000011</c:v>
                </c:pt>
                <c:pt idx="119">
                  <c:v>0.34870910000000011</c:v>
                </c:pt>
                <c:pt idx="120">
                  <c:v>0.34870910000000011</c:v>
                </c:pt>
                <c:pt idx="121">
                  <c:v>0.34870910000000011</c:v>
                </c:pt>
                <c:pt idx="122">
                  <c:v>0.34870910000000011</c:v>
                </c:pt>
                <c:pt idx="123">
                  <c:v>0.35146300000000008</c:v>
                </c:pt>
                <c:pt idx="124">
                  <c:v>0.35628230000000005</c:v>
                </c:pt>
                <c:pt idx="125">
                  <c:v>0.36454390000000003</c:v>
                </c:pt>
                <c:pt idx="126">
                  <c:v>0.37590360000000006</c:v>
                </c:pt>
                <c:pt idx="127">
                  <c:v>0.38864030000000011</c:v>
                </c:pt>
                <c:pt idx="128">
                  <c:v>0.4027539</c:v>
                </c:pt>
                <c:pt idx="129">
                  <c:v>0.41549050000000004</c:v>
                </c:pt>
                <c:pt idx="130">
                  <c:v>0.4275387000000001</c:v>
                </c:pt>
                <c:pt idx="131">
                  <c:v>0.43786570000000008</c:v>
                </c:pt>
                <c:pt idx="132">
                  <c:v>0.44612740000000006</c:v>
                </c:pt>
                <c:pt idx="133">
                  <c:v>0.4523236000000001</c:v>
                </c:pt>
                <c:pt idx="134">
                  <c:v>0.45542170000000004</c:v>
                </c:pt>
                <c:pt idx="135">
                  <c:v>0.45542170000000004</c:v>
                </c:pt>
                <c:pt idx="136">
                  <c:v>0.45542170000000004</c:v>
                </c:pt>
                <c:pt idx="137">
                  <c:v>0.45542170000000004</c:v>
                </c:pt>
                <c:pt idx="138">
                  <c:v>0.45197930000000003</c:v>
                </c:pt>
                <c:pt idx="139">
                  <c:v>0.45197930000000003</c:v>
                </c:pt>
                <c:pt idx="140">
                  <c:v>0.45920830000000001</c:v>
                </c:pt>
                <c:pt idx="141">
                  <c:v>0.46884680000000006</c:v>
                </c:pt>
                <c:pt idx="142">
                  <c:v>0.48192770000000007</c:v>
                </c:pt>
                <c:pt idx="143">
                  <c:v>0.49604130000000002</c:v>
                </c:pt>
                <c:pt idx="144">
                  <c:v>0.50946639999999976</c:v>
                </c:pt>
                <c:pt idx="145">
                  <c:v>0.52048189999999994</c:v>
                </c:pt>
                <c:pt idx="146">
                  <c:v>0.51153179999999987</c:v>
                </c:pt>
                <c:pt idx="147">
                  <c:v>0.49259900000000001</c:v>
                </c:pt>
                <c:pt idx="148">
                  <c:v>0.4870912</c:v>
                </c:pt>
                <c:pt idx="149">
                  <c:v>0.48330460000000008</c:v>
                </c:pt>
                <c:pt idx="150">
                  <c:v>0.48330460000000008</c:v>
                </c:pt>
                <c:pt idx="151">
                  <c:v>0.48330460000000008</c:v>
                </c:pt>
                <c:pt idx="152">
                  <c:v>0.48330460000000008</c:v>
                </c:pt>
                <c:pt idx="153">
                  <c:v>0.54148019999999986</c:v>
                </c:pt>
                <c:pt idx="154">
                  <c:v>0.54388979999999998</c:v>
                </c:pt>
                <c:pt idx="155">
                  <c:v>0.54388979999999998</c:v>
                </c:pt>
                <c:pt idx="156">
                  <c:v>0.54388979999999998</c:v>
                </c:pt>
                <c:pt idx="157">
                  <c:v>0.54698800000000003</c:v>
                </c:pt>
                <c:pt idx="158">
                  <c:v>0.55111869999999996</c:v>
                </c:pt>
                <c:pt idx="159">
                  <c:v>0.55765920000000013</c:v>
                </c:pt>
                <c:pt idx="160">
                  <c:v>0.56557659999999987</c:v>
                </c:pt>
                <c:pt idx="161">
                  <c:v>0.57418249999999993</c:v>
                </c:pt>
                <c:pt idx="162">
                  <c:v>0.58382100000000015</c:v>
                </c:pt>
                <c:pt idx="163">
                  <c:v>0.59277110000000011</c:v>
                </c:pt>
                <c:pt idx="164">
                  <c:v>0.60137700000000005</c:v>
                </c:pt>
                <c:pt idx="165">
                  <c:v>0.60860590000000014</c:v>
                </c:pt>
                <c:pt idx="166">
                  <c:v>0.61342509999999995</c:v>
                </c:pt>
                <c:pt idx="167">
                  <c:v>0.61686750000000001</c:v>
                </c:pt>
                <c:pt idx="168">
                  <c:v>0.61686750000000001</c:v>
                </c:pt>
                <c:pt idx="169">
                  <c:v>0.61686750000000001</c:v>
                </c:pt>
                <c:pt idx="170">
                  <c:v>0.61686750000000001</c:v>
                </c:pt>
                <c:pt idx="171">
                  <c:v>0.61686750000000001</c:v>
                </c:pt>
                <c:pt idx="172">
                  <c:v>0.61686750000000001</c:v>
                </c:pt>
                <c:pt idx="173">
                  <c:v>0.61686750000000001</c:v>
                </c:pt>
                <c:pt idx="174">
                  <c:v>0.62168679999999998</c:v>
                </c:pt>
                <c:pt idx="175">
                  <c:v>0.62650600000000001</c:v>
                </c:pt>
                <c:pt idx="176">
                  <c:v>0.63442339999999997</c:v>
                </c:pt>
                <c:pt idx="177">
                  <c:v>0.64509470000000013</c:v>
                </c:pt>
                <c:pt idx="178">
                  <c:v>0.65886400000000012</c:v>
                </c:pt>
                <c:pt idx="179">
                  <c:v>0.67401029999999995</c:v>
                </c:pt>
                <c:pt idx="180">
                  <c:v>0.68984510000000021</c:v>
                </c:pt>
                <c:pt idx="181">
                  <c:v>0.70361450000000003</c:v>
                </c:pt>
                <c:pt idx="182">
                  <c:v>0.71462990000000015</c:v>
                </c:pt>
                <c:pt idx="183">
                  <c:v>0.72254739999999984</c:v>
                </c:pt>
                <c:pt idx="184">
                  <c:v>0.72736659999999986</c:v>
                </c:pt>
                <c:pt idx="185">
                  <c:v>0.72977630000000004</c:v>
                </c:pt>
                <c:pt idx="186">
                  <c:v>0.72977630000000004</c:v>
                </c:pt>
                <c:pt idx="187">
                  <c:v>0.72977630000000004</c:v>
                </c:pt>
                <c:pt idx="188">
                  <c:v>0.72977630000000004</c:v>
                </c:pt>
                <c:pt idx="189">
                  <c:v>0.72977630000000004</c:v>
                </c:pt>
                <c:pt idx="190">
                  <c:v>0.73253009999999996</c:v>
                </c:pt>
                <c:pt idx="191">
                  <c:v>0.73253009999999996</c:v>
                </c:pt>
                <c:pt idx="192">
                  <c:v>0.73803790000000002</c:v>
                </c:pt>
                <c:pt idx="193">
                  <c:v>0.74354560000000014</c:v>
                </c:pt>
                <c:pt idx="194">
                  <c:v>0.84991399999999984</c:v>
                </c:pt>
                <c:pt idx="195">
                  <c:v>0.84681580000000012</c:v>
                </c:pt>
                <c:pt idx="196">
                  <c:v>0.8433735</c:v>
                </c:pt>
                <c:pt idx="197">
                  <c:v>0.84027540000000012</c:v>
                </c:pt>
                <c:pt idx="198">
                  <c:v>0.84027540000000012</c:v>
                </c:pt>
                <c:pt idx="199">
                  <c:v>0.8368331</c:v>
                </c:pt>
                <c:pt idx="200">
                  <c:v>0.8368331</c:v>
                </c:pt>
                <c:pt idx="201">
                  <c:v>0.8368331</c:v>
                </c:pt>
                <c:pt idx="202">
                  <c:v>0.83339070000000004</c:v>
                </c:pt>
                <c:pt idx="203">
                  <c:v>0.83339070000000004</c:v>
                </c:pt>
                <c:pt idx="204">
                  <c:v>0.82891570000000003</c:v>
                </c:pt>
                <c:pt idx="205">
                  <c:v>0.82444059999999997</c:v>
                </c:pt>
                <c:pt idx="206">
                  <c:v>0.8185886</c:v>
                </c:pt>
                <c:pt idx="207">
                  <c:v>0.81170399999999998</c:v>
                </c:pt>
                <c:pt idx="208">
                  <c:v>0.80550769999999994</c:v>
                </c:pt>
                <c:pt idx="209">
                  <c:v>0.80068839999999997</c:v>
                </c:pt>
                <c:pt idx="210">
                  <c:v>0.79655769999999992</c:v>
                </c:pt>
                <c:pt idx="211">
                  <c:v>0.79414799999999997</c:v>
                </c:pt>
                <c:pt idx="212">
                  <c:v>0.79414799999999997</c:v>
                </c:pt>
                <c:pt idx="213">
                  <c:v>0.79414799999999997</c:v>
                </c:pt>
                <c:pt idx="214">
                  <c:v>0.79896729999999994</c:v>
                </c:pt>
                <c:pt idx="215">
                  <c:v>0.80791740000000001</c:v>
                </c:pt>
                <c:pt idx="216">
                  <c:v>0.81962130000000011</c:v>
                </c:pt>
                <c:pt idx="217">
                  <c:v>0.83235800000000004</c:v>
                </c:pt>
                <c:pt idx="218">
                  <c:v>0.8444062</c:v>
                </c:pt>
                <c:pt idx="219">
                  <c:v>0.8540447000000001</c:v>
                </c:pt>
                <c:pt idx="220">
                  <c:v>0.86230640000000003</c:v>
                </c:pt>
                <c:pt idx="221">
                  <c:v>0.86919110000000011</c:v>
                </c:pt>
                <c:pt idx="222">
                  <c:v>0.87401030000000002</c:v>
                </c:pt>
                <c:pt idx="223">
                  <c:v>0.87745269999999997</c:v>
                </c:pt>
                <c:pt idx="224">
                  <c:v>0.87745269999999997</c:v>
                </c:pt>
                <c:pt idx="225">
                  <c:v>0.87986229999999999</c:v>
                </c:pt>
                <c:pt idx="226">
                  <c:v>0.87986229999999999</c:v>
                </c:pt>
                <c:pt idx="227">
                  <c:v>0.87986229999999999</c:v>
                </c:pt>
                <c:pt idx="228">
                  <c:v>0.87676419999999999</c:v>
                </c:pt>
                <c:pt idx="229">
                  <c:v>0.87676419999999999</c:v>
                </c:pt>
                <c:pt idx="230">
                  <c:v>0.88089500000000009</c:v>
                </c:pt>
                <c:pt idx="231">
                  <c:v>0.89018930000000007</c:v>
                </c:pt>
                <c:pt idx="232">
                  <c:v>0.90912219999999988</c:v>
                </c:pt>
                <c:pt idx="233">
                  <c:v>0.9297763</c:v>
                </c:pt>
                <c:pt idx="234">
                  <c:v>0.95111880000000004</c:v>
                </c:pt>
              </c:numCache>
            </c:numRef>
          </c:yVal>
          <c:smooth val="1"/>
        </c:ser>
        <c:ser>
          <c:idx val="1"/>
          <c:order val="1"/>
          <c:tx>
            <c:v>Test pozytywny</c:v>
          </c:tx>
          <c:xVal>
            <c:numRef>
              <c:f>Data!$E$3:$E$202</c:f>
              <c:numCache>
                <c:formatCode>General</c:formatCode>
                <c:ptCount val="200"/>
                <c:pt idx="0">
                  <c:v>0</c:v>
                </c:pt>
                <c:pt idx="1">
                  <c:v>4.0783030000000019E-3</c:v>
                </c:pt>
                <c:pt idx="2">
                  <c:v>8.156607000000005E-3</c:v>
                </c:pt>
                <c:pt idx="3">
                  <c:v>1.2234909999999998E-2</c:v>
                </c:pt>
                <c:pt idx="4">
                  <c:v>1.6313210000000005E-2</c:v>
                </c:pt>
                <c:pt idx="5">
                  <c:v>2.039152E-2</c:v>
                </c:pt>
                <c:pt idx="6">
                  <c:v>2.4469820000000003E-2</c:v>
                </c:pt>
                <c:pt idx="7">
                  <c:v>2.854812E-2</c:v>
                </c:pt>
                <c:pt idx="8">
                  <c:v>3.2626429999999998E-2</c:v>
                </c:pt>
                <c:pt idx="9">
                  <c:v>3.6704730000000005E-2</c:v>
                </c:pt>
                <c:pt idx="10">
                  <c:v>4.0783030000000005E-2</c:v>
                </c:pt>
                <c:pt idx="11">
                  <c:v>4.4861340000000006E-2</c:v>
                </c:pt>
                <c:pt idx="12">
                  <c:v>4.8939640000000006E-2</c:v>
                </c:pt>
                <c:pt idx="13">
                  <c:v>5.3017940000000013E-2</c:v>
                </c:pt>
                <c:pt idx="14">
                  <c:v>5.7096250000000022E-2</c:v>
                </c:pt>
                <c:pt idx="15">
                  <c:v>6.1174550000000001E-2</c:v>
                </c:pt>
                <c:pt idx="16">
                  <c:v>6.5252859999999996E-2</c:v>
                </c:pt>
                <c:pt idx="17">
                  <c:v>6.9331160000000017E-2</c:v>
                </c:pt>
                <c:pt idx="18">
                  <c:v>7.340946000000001E-2</c:v>
                </c:pt>
                <c:pt idx="19">
                  <c:v>7.7487770000000011E-2</c:v>
                </c:pt>
                <c:pt idx="20">
                  <c:v>8.1566070000000032E-2</c:v>
                </c:pt>
                <c:pt idx="21">
                  <c:v>8.5644370000000053E-2</c:v>
                </c:pt>
                <c:pt idx="22">
                  <c:v>8.9722680000000055E-2</c:v>
                </c:pt>
                <c:pt idx="23">
                  <c:v>9.380098000000002E-2</c:v>
                </c:pt>
                <c:pt idx="24">
                  <c:v>9.7879280000000027E-2</c:v>
                </c:pt>
                <c:pt idx="25">
                  <c:v>0.1019576</c:v>
                </c:pt>
                <c:pt idx="26">
                  <c:v>0.10603590000000002</c:v>
                </c:pt>
                <c:pt idx="27">
                  <c:v>0.11011420000000002</c:v>
                </c:pt>
                <c:pt idx="28">
                  <c:v>0.11419250000000003</c:v>
                </c:pt>
                <c:pt idx="29">
                  <c:v>0.11827080000000002</c:v>
                </c:pt>
                <c:pt idx="30">
                  <c:v>0.1223491</c:v>
                </c:pt>
                <c:pt idx="31">
                  <c:v>0.12642740000000002</c:v>
                </c:pt>
                <c:pt idx="32">
                  <c:v>0.1305057</c:v>
                </c:pt>
                <c:pt idx="33">
                  <c:v>0.13458400000000001</c:v>
                </c:pt>
                <c:pt idx="34">
                  <c:v>0.13866229999999999</c:v>
                </c:pt>
                <c:pt idx="35">
                  <c:v>0.14274060000000002</c:v>
                </c:pt>
                <c:pt idx="36">
                  <c:v>0.14681890000000003</c:v>
                </c:pt>
                <c:pt idx="37">
                  <c:v>0.15089720000000004</c:v>
                </c:pt>
                <c:pt idx="38">
                  <c:v>0.15497550000000002</c:v>
                </c:pt>
                <c:pt idx="39">
                  <c:v>0.15905380000000002</c:v>
                </c:pt>
                <c:pt idx="40">
                  <c:v>0.16313210000000003</c:v>
                </c:pt>
                <c:pt idx="41">
                  <c:v>0.16721040000000006</c:v>
                </c:pt>
                <c:pt idx="42">
                  <c:v>0.17128869999999999</c:v>
                </c:pt>
                <c:pt idx="43">
                  <c:v>0.17536700000000002</c:v>
                </c:pt>
                <c:pt idx="44">
                  <c:v>0.17944540000000006</c:v>
                </c:pt>
                <c:pt idx="45">
                  <c:v>0.22185969999999999</c:v>
                </c:pt>
                <c:pt idx="46">
                  <c:v>0.22593800000000006</c:v>
                </c:pt>
                <c:pt idx="47">
                  <c:v>0.23001630000000003</c:v>
                </c:pt>
                <c:pt idx="48">
                  <c:v>0.23409460000000001</c:v>
                </c:pt>
                <c:pt idx="49">
                  <c:v>0.23817289999999997</c:v>
                </c:pt>
                <c:pt idx="50">
                  <c:v>0.24225120000000003</c:v>
                </c:pt>
                <c:pt idx="51">
                  <c:v>0.24632950000000001</c:v>
                </c:pt>
                <c:pt idx="52">
                  <c:v>0.25040780000000001</c:v>
                </c:pt>
                <c:pt idx="53">
                  <c:v>0.2544861000000001</c:v>
                </c:pt>
                <c:pt idx="54">
                  <c:v>0.25856440000000008</c:v>
                </c:pt>
                <c:pt idx="55">
                  <c:v>0.26264270000000001</c:v>
                </c:pt>
                <c:pt idx="56">
                  <c:v>0.2667210000000001</c:v>
                </c:pt>
                <c:pt idx="57">
                  <c:v>0.27079929999999997</c:v>
                </c:pt>
                <c:pt idx="58">
                  <c:v>0.27487760000000006</c:v>
                </c:pt>
                <c:pt idx="59">
                  <c:v>0.27895600000000004</c:v>
                </c:pt>
                <c:pt idx="60">
                  <c:v>0.28303430000000002</c:v>
                </c:pt>
                <c:pt idx="61">
                  <c:v>0.28711260000000005</c:v>
                </c:pt>
                <c:pt idx="62">
                  <c:v>0.29119090000000003</c:v>
                </c:pt>
                <c:pt idx="63">
                  <c:v>0.29526920000000001</c:v>
                </c:pt>
                <c:pt idx="64">
                  <c:v>0.2993475000000001</c:v>
                </c:pt>
                <c:pt idx="65">
                  <c:v>0.30342580000000008</c:v>
                </c:pt>
                <c:pt idx="66">
                  <c:v>0.30750410000000006</c:v>
                </c:pt>
                <c:pt idx="67">
                  <c:v>0.31158240000000009</c:v>
                </c:pt>
                <c:pt idx="68">
                  <c:v>0.31566070000000007</c:v>
                </c:pt>
                <c:pt idx="69">
                  <c:v>0.319739</c:v>
                </c:pt>
                <c:pt idx="70">
                  <c:v>0.32381730000000009</c:v>
                </c:pt>
                <c:pt idx="71">
                  <c:v>0.32789560000000006</c:v>
                </c:pt>
                <c:pt idx="72">
                  <c:v>0.33197390000000015</c:v>
                </c:pt>
                <c:pt idx="73">
                  <c:v>0.33605220000000008</c:v>
                </c:pt>
                <c:pt idx="74">
                  <c:v>0.34013050000000006</c:v>
                </c:pt>
                <c:pt idx="75">
                  <c:v>0.34420880000000009</c:v>
                </c:pt>
                <c:pt idx="76">
                  <c:v>0.34828710000000007</c:v>
                </c:pt>
                <c:pt idx="77">
                  <c:v>0.35236540000000005</c:v>
                </c:pt>
                <c:pt idx="78">
                  <c:v>0.39641110000000007</c:v>
                </c:pt>
                <c:pt idx="79">
                  <c:v>0.40048940000000005</c:v>
                </c:pt>
                <c:pt idx="80">
                  <c:v>0.40456770000000003</c:v>
                </c:pt>
                <c:pt idx="81">
                  <c:v>0.40864600000000001</c:v>
                </c:pt>
                <c:pt idx="82">
                  <c:v>0.4127243000000001</c:v>
                </c:pt>
                <c:pt idx="83">
                  <c:v>0.41680260000000008</c:v>
                </c:pt>
                <c:pt idx="84">
                  <c:v>0.42088090000000011</c:v>
                </c:pt>
                <c:pt idx="85">
                  <c:v>0.42495920000000004</c:v>
                </c:pt>
                <c:pt idx="86">
                  <c:v>0.42903750000000002</c:v>
                </c:pt>
                <c:pt idx="87">
                  <c:v>0.43311580000000005</c:v>
                </c:pt>
                <c:pt idx="88">
                  <c:v>0.43719410000000003</c:v>
                </c:pt>
                <c:pt idx="89">
                  <c:v>0.44127240000000006</c:v>
                </c:pt>
                <c:pt idx="90">
                  <c:v>0.44535070000000015</c:v>
                </c:pt>
                <c:pt idx="91">
                  <c:v>0.44942900000000008</c:v>
                </c:pt>
                <c:pt idx="92">
                  <c:v>0.4535073</c:v>
                </c:pt>
                <c:pt idx="93">
                  <c:v>0.45758560000000004</c:v>
                </c:pt>
                <c:pt idx="94">
                  <c:v>0.46166400000000002</c:v>
                </c:pt>
                <c:pt idx="95">
                  <c:v>0.4657423</c:v>
                </c:pt>
                <c:pt idx="96">
                  <c:v>0.46982060000000009</c:v>
                </c:pt>
                <c:pt idx="97">
                  <c:v>0.47389890000000007</c:v>
                </c:pt>
                <c:pt idx="98">
                  <c:v>0.4779772000000001</c:v>
                </c:pt>
                <c:pt idx="99">
                  <c:v>0.48205550000000008</c:v>
                </c:pt>
                <c:pt idx="100">
                  <c:v>0.4861338</c:v>
                </c:pt>
                <c:pt idx="101">
                  <c:v>0.49021210000000004</c:v>
                </c:pt>
                <c:pt idx="102">
                  <c:v>0.49429040000000002</c:v>
                </c:pt>
                <c:pt idx="103">
                  <c:v>0.49836870000000011</c:v>
                </c:pt>
                <c:pt idx="104">
                  <c:v>0.50244699999999987</c:v>
                </c:pt>
                <c:pt idx="105">
                  <c:v>0.50652529999999996</c:v>
                </c:pt>
                <c:pt idx="106">
                  <c:v>0.51060360000000005</c:v>
                </c:pt>
                <c:pt idx="107">
                  <c:v>0.51468190000000003</c:v>
                </c:pt>
                <c:pt idx="108">
                  <c:v>0.5187602</c:v>
                </c:pt>
                <c:pt idx="109">
                  <c:v>0.52283849999999998</c:v>
                </c:pt>
                <c:pt idx="110">
                  <c:v>0.52691679999999985</c:v>
                </c:pt>
                <c:pt idx="111">
                  <c:v>0.53099510000000005</c:v>
                </c:pt>
                <c:pt idx="112">
                  <c:v>0.56606849999999997</c:v>
                </c:pt>
                <c:pt idx="113">
                  <c:v>0.57014679999999984</c:v>
                </c:pt>
                <c:pt idx="114">
                  <c:v>0.57422510000000004</c:v>
                </c:pt>
                <c:pt idx="115">
                  <c:v>0.57830340000000002</c:v>
                </c:pt>
                <c:pt idx="116">
                  <c:v>0.5823817</c:v>
                </c:pt>
                <c:pt idx="117">
                  <c:v>0.58646009999999993</c:v>
                </c:pt>
                <c:pt idx="118">
                  <c:v>0.63132140000000014</c:v>
                </c:pt>
                <c:pt idx="119">
                  <c:v>0.63539970000000012</c:v>
                </c:pt>
                <c:pt idx="120">
                  <c:v>0.63947799999999999</c:v>
                </c:pt>
                <c:pt idx="121">
                  <c:v>0.64355629999999997</c:v>
                </c:pt>
                <c:pt idx="122">
                  <c:v>0.64763459999999995</c:v>
                </c:pt>
                <c:pt idx="123">
                  <c:v>0.65171290000000004</c:v>
                </c:pt>
                <c:pt idx="124">
                  <c:v>0.65579120000000024</c:v>
                </c:pt>
                <c:pt idx="125">
                  <c:v>0.65986950000000011</c:v>
                </c:pt>
                <c:pt idx="126">
                  <c:v>0.66394780000000009</c:v>
                </c:pt>
                <c:pt idx="127">
                  <c:v>0.66802610000000007</c:v>
                </c:pt>
                <c:pt idx="128">
                  <c:v>0.67210440000000016</c:v>
                </c:pt>
                <c:pt idx="129">
                  <c:v>0.67618270000000003</c:v>
                </c:pt>
                <c:pt idx="130">
                  <c:v>0.68026100000000012</c:v>
                </c:pt>
                <c:pt idx="131">
                  <c:v>0.68433930000000009</c:v>
                </c:pt>
                <c:pt idx="132">
                  <c:v>0.68841759999999996</c:v>
                </c:pt>
                <c:pt idx="133">
                  <c:v>0.69249590000000016</c:v>
                </c:pt>
                <c:pt idx="134">
                  <c:v>0.69657420000000014</c:v>
                </c:pt>
                <c:pt idx="135">
                  <c:v>0.70065250000000001</c:v>
                </c:pt>
                <c:pt idx="136">
                  <c:v>0.70473079999999999</c:v>
                </c:pt>
                <c:pt idx="137">
                  <c:v>0.70880910000000008</c:v>
                </c:pt>
                <c:pt idx="138">
                  <c:v>0.71288750000000001</c:v>
                </c:pt>
                <c:pt idx="139">
                  <c:v>0.71696570000000004</c:v>
                </c:pt>
                <c:pt idx="140">
                  <c:v>0.72104410000000008</c:v>
                </c:pt>
                <c:pt idx="141">
                  <c:v>0.7251223</c:v>
                </c:pt>
                <c:pt idx="142">
                  <c:v>0.72920070000000003</c:v>
                </c:pt>
                <c:pt idx="143">
                  <c:v>0.73327890000000007</c:v>
                </c:pt>
                <c:pt idx="144">
                  <c:v>0.73735729999999999</c:v>
                </c:pt>
                <c:pt idx="145">
                  <c:v>0.74143559999999997</c:v>
                </c:pt>
                <c:pt idx="146">
                  <c:v>0.74551389999999984</c:v>
                </c:pt>
                <c:pt idx="147">
                  <c:v>0.74959220000000004</c:v>
                </c:pt>
                <c:pt idx="148">
                  <c:v>0.75367050000000013</c:v>
                </c:pt>
                <c:pt idx="149">
                  <c:v>0.75774880000000022</c:v>
                </c:pt>
                <c:pt idx="150">
                  <c:v>0.76182710000000009</c:v>
                </c:pt>
                <c:pt idx="151">
                  <c:v>0.76590540000000007</c:v>
                </c:pt>
                <c:pt idx="152">
                  <c:v>0.76998370000000005</c:v>
                </c:pt>
                <c:pt idx="153">
                  <c:v>0.77406199999999992</c:v>
                </c:pt>
                <c:pt idx="154">
                  <c:v>0.77814030000000001</c:v>
                </c:pt>
                <c:pt idx="155">
                  <c:v>0.78221859999999988</c:v>
                </c:pt>
                <c:pt idx="156">
                  <c:v>0.78629689999999997</c:v>
                </c:pt>
                <c:pt idx="157">
                  <c:v>0.79037519999999983</c:v>
                </c:pt>
                <c:pt idx="158">
                  <c:v>0.79445349999999992</c:v>
                </c:pt>
                <c:pt idx="159">
                  <c:v>0.8368679</c:v>
                </c:pt>
                <c:pt idx="160">
                  <c:v>0.84094610000000003</c:v>
                </c:pt>
                <c:pt idx="161">
                  <c:v>0.84502450000000007</c:v>
                </c:pt>
                <c:pt idx="162">
                  <c:v>0.84910280000000005</c:v>
                </c:pt>
                <c:pt idx="163">
                  <c:v>0.85318110000000003</c:v>
                </c:pt>
                <c:pt idx="164">
                  <c:v>0.85725940000000012</c:v>
                </c:pt>
                <c:pt idx="165">
                  <c:v>0.86133769999999998</c:v>
                </c:pt>
                <c:pt idx="166">
                  <c:v>0.86541599999999996</c:v>
                </c:pt>
                <c:pt idx="167">
                  <c:v>0.86949430000000005</c:v>
                </c:pt>
                <c:pt idx="168">
                  <c:v>0.87357260000000003</c:v>
                </c:pt>
                <c:pt idx="169">
                  <c:v>0.87765090000000012</c:v>
                </c:pt>
                <c:pt idx="170">
                  <c:v>0.8817292000000001</c:v>
                </c:pt>
                <c:pt idx="171">
                  <c:v>0.88580750000000008</c:v>
                </c:pt>
                <c:pt idx="172">
                  <c:v>0.88988579999999995</c:v>
                </c:pt>
                <c:pt idx="173">
                  <c:v>0.89396410000000004</c:v>
                </c:pt>
                <c:pt idx="174">
                  <c:v>0.89804240000000013</c:v>
                </c:pt>
                <c:pt idx="175">
                  <c:v>0.9021207</c:v>
                </c:pt>
                <c:pt idx="176">
                  <c:v>0.90619899999999998</c:v>
                </c:pt>
                <c:pt idx="177">
                  <c:v>0.91027729999999996</c:v>
                </c:pt>
                <c:pt idx="178">
                  <c:v>0.91435560000000005</c:v>
                </c:pt>
                <c:pt idx="179">
                  <c:v>0.91843389999999991</c:v>
                </c:pt>
                <c:pt idx="180">
                  <c:v>0.92251219999999989</c:v>
                </c:pt>
                <c:pt idx="181">
                  <c:v>0.92659060000000004</c:v>
                </c:pt>
                <c:pt idx="182">
                  <c:v>0.93066879999999996</c:v>
                </c:pt>
                <c:pt idx="183">
                  <c:v>0.93474720000000011</c:v>
                </c:pt>
                <c:pt idx="184">
                  <c:v>0.93882540000000014</c:v>
                </c:pt>
                <c:pt idx="185">
                  <c:v>0.94290379999999996</c:v>
                </c:pt>
                <c:pt idx="186">
                  <c:v>0.94698199999999999</c:v>
                </c:pt>
                <c:pt idx="187">
                  <c:v>0.95106040000000003</c:v>
                </c:pt>
                <c:pt idx="188">
                  <c:v>0.95513870000000001</c:v>
                </c:pt>
                <c:pt idx="189">
                  <c:v>0.95921699999999988</c:v>
                </c:pt>
                <c:pt idx="190">
                  <c:v>0.96329530000000008</c:v>
                </c:pt>
                <c:pt idx="191">
                  <c:v>0.9673735</c:v>
                </c:pt>
                <c:pt idx="192">
                  <c:v>0.97145189999999992</c:v>
                </c:pt>
                <c:pt idx="193">
                  <c:v>0.9755301999999999</c:v>
                </c:pt>
                <c:pt idx="194">
                  <c:v>0.97960849999999999</c:v>
                </c:pt>
                <c:pt idx="195">
                  <c:v>0.98368679999999986</c:v>
                </c:pt>
                <c:pt idx="196">
                  <c:v>0.98776509999999984</c:v>
                </c:pt>
                <c:pt idx="197">
                  <c:v>0.99184340000000004</c:v>
                </c:pt>
                <c:pt idx="198">
                  <c:v>0.99592170000000002</c:v>
                </c:pt>
                <c:pt idx="199">
                  <c:v>1</c:v>
                </c:pt>
              </c:numCache>
            </c:numRef>
          </c:xVal>
          <c:yVal>
            <c:numRef>
              <c:f>Data!$G$3:$G$202</c:f>
              <c:numCache>
                <c:formatCode>General</c:formatCode>
                <c:ptCount val="200"/>
                <c:pt idx="0">
                  <c:v>5.9773370000000006E-2</c:v>
                </c:pt>
                <c:pt idx="1">
                  <c:v>5.9773370000000006E-2</c:v>
                </c:pt>
                <c:pt idx="2">
                  <c:v>5.4390930000000018E-2</c:v>
                </c:pt>
                <c:pt idx="3">
                  <c:v>4.900850000000001E-2</c:v>
                </c:pt>
                <c:pt idx="4">
                  <c:v>4.3342780000000004E-2</c:v>
                </c:pt>
                <c:pt idx="5">
                  <c:v>3.7393770000000007E-2</c:v>
                </c:pt>
                <c:pt idx="6">
                  <c:v>3.1728039999999999E-2</c:v>
                </c:pt>
                <c:pt idx="7">
                  <c:v>2.6062320000000003E-2</c:v>
                </c:pt>
                <c:pt idx="8">
                  <c:v>2.0113310000000002E-2</c:v>
                </c:pt>
                <c:pt idx="9">
                  <c:v>1.4164310000000001E-2</c:v>
                </c:pt>
                <c:pt idx="10">
                  <c:v>8.2152970000000051E-3</c:v>
                </c:pt>
                <c:pt idx="11">
                  <c:v>3.3994329999999999E-3</c:v>
                </c:pt>
                <c:pt idx="12">
                  <c:v>0</c:v>
                </c:pt>
                <c:pt idx="13">
                  <c:v>0</c:v>
                </c:pt>
                <c:pt idx="14">
                  <c:v>2.2662889999999999E-3</c:v>
                </c:pt>
                <c:pt idx="15">
                  <c:v>7.932011000000001E-3</c:v>
                </c:pt>
                <c:pt idx="16">
                  <c:v>1.6713880000000004E-2</c:v>
                </c:pt>
                <c:pt idx="17">
                  <c:v>2.6628889999999999E-2</c:v>
                </c:pt>
                <c:pt idx="18">
                  <c:v>3.7677050000000011E-2</c:v>
                </c:pt>
                <c:pt idx="19">
                  <c:v>4.8441930000000008E-2</c:v>
                </c:pt>
                <c:pt idx="20">
                  <c:v>5.7790370000000015E-2</c:v>
                </c:pt>
                <c:pt idx="21">
                  <c:v>6.6005659999999994E-2</c:v>
                </c:pt>
                <c:pt idx="22">
                  <c:v>7.2237960000000018E-2</c:v>
                </c:pt>
                <c:pt idx="23">
                  <c:v>7.6770540000000012E-2</c:v>
                </c:pt>
                <c:pt idx="24">
                  <c:v>7.9320110000000013E-2</c:v>
                </c:pt>
                <c:pt idx="25">
                  <c:v>7.9320110000000013E-2</c:v>
                </c:pt>
                <c:pt idx="26">
                  <c:v>7.7337110000000014E-2</c:v>
                </c:pt>
                <c:pt idx="27">
                  <c:v>7.5070819999999996E-2</c:v>
                </c:pt>
                <c:pt idx="28">
                  <c:v>7.2804530000000034E-2</c:v>
                </c:pt>
                <c:pt idx="29">
                  <c:v>7.2804530000000034E-2</c:v>
                </c:pt>
                <c:pt idx="30">
                  <c:v>7.2804530000000034E-2</c:v>
                </c:pt>
                <c:pt idx="31">
                  <c:v>7.2804530000000034E-2</c:v>
                </c:pt>
                <c:pt idx="32">
                  <c:v>7.5637389999999999E-2</c:v>
                </c:pt>
                <c:pt idx="33">
                  <c:v>7.8470250000000019E-2</c:v>
                </c:pt>
                <c:pt idx="34">
                  <c:v>8.0736540000000023E-2</c:v>
                </c:pt>
                <c:pt idx="35">
                  <c:v>8.0736540000000023E-2</c:v>
                </c:pt>
                <c:pt idx="36">
                  <c:v>8.3002840000000036E-2</c:v>
                </c:pt>
                <c:pt idx="37">
                  <c:v>8.3002840000000036E-2</c:v>
                </c:pt>
                <c:pt idx="38">
                  <c:v>8.5835700000000015E-2</c:v>
                </c:pt>
                <c:pt idx="39">
                  <c:v>8.8101980000000038E-2</c:v>
                </c:pt>
                <c:pt idx="40">
                  <c:v>9.2351270000000041E-2</c:v>
                </c:pt>
                <c:pt idx="41">
                  <c:v>9.7733709999999988E-2</c:v>
                </c:pt>
                <c:pt idx="42">
                  <c:v>0.10453260000000002</c:v>
                </c:pt>
                <c:pt idx="43">
                  <c:v>0.11218130000000001</c:v>
                </c:pt>
                <c:pt idx="44">
                  <c:v>0.11954670000000005</c:v>
                </c:pt>
                <c:pt idx="45">
                  <c:v>0.20906520000000003</c:v>
                </c:pt>
                <c:pt idx="46">
                  <c:v>0.20906520000000003</c:v>
                </c:pt>
                <c:pt idx="47">
                  <c:v>0.20481590000000002</c:v>
                </c:pt>
                <c:pt idx="48">
                  <c:v>0.19915010000000002</c:v>
                </c:pt>
                <c:pt idx="49">
                  <c:v>0.19291790000000006</c:v>
                </c:pt>
                <c:pt idx="50">
                  <c:v>0.18470250000000002</c:v>
                </c:pt>
                <c:pt idx="51">
                  <c:v>0.17535410000000001</c:v>
                </c:pt>
                <c:pt idx="52">
                  <c:v>0.16685550000000002</c:v>
                </c:pt>
                <c:pt idx="53">
                  <c:v>0.15949010000000005</c:v>
                </c:pt>
                <c:pt idx="54">
                  <c:v>0.15609060000000002</c:v>
                </c:pt>
                <c:pt idx="55">
                  <c:v>0.15609060000000002</c:v>
                </c:pt>
                <c:pt idx="56">
                  <c:v>0.16118979999999999</c:v>
                </c:pt>
                <c:pt idx="57">
                  <c:v>0.16855520000000002</c:v>
                </c:pt>
                <c:pt idx="58">
                  <c:v>0.17847030000000003</c:v>
                </c:pt>
                <c:pt idx="59">
                  <c:v>0.18895180000000003</c:v>
                </c:pt>
                <c:pt idx="60">
                  <c:v>0.19830030000000004</c:v>
                </c:pt>
                <c:pt idx="61">
                  <c:v>0.20481590000000002</c:v>
                </c:pt>
                <c:pt idx="62">
                  <c:v>0.20793200000000003</c:v>
                </c:pt>
                <c:pt idx="63">
                  <c:v>0.20793200000000003</c:v>
                </c:pt>
                <c:pt idx="64">
                  <c:v>0.20538239999999999</c:v>
                </c:pt>
                <c:pt idx="65">
                  <c:v>0.20254960000000002</c:v>
                </c:pt>
                <c:pt idx="66">
                  <c:v>0.20254960000000002</c:v>
                </c:pt>
                <c:pt idx="67">
                  <c:v>0.20254960000000002</c:v>
                </c:pt>
                <c:pt idx="68">
                  <c:v>0.20254960000000002</c:v>
                </c:pt>
                <c:pt idx="69">
                  <c:v>0.21076490000000003</c:v>
                </c:pt>
                <c:pt idx="70">
                  <c:v>0.22096320000000005</c:v>
                </c:pt>
                <c:pt idx="71">
                  <c:v>0.23399430000000002</c:v>
                </c:pt>
                <c:pt idx="72">
                  <c:v>0.24787529999999999</c:v>
                </c:pt>
                <c:pt idx="73">
                  <c:v>0.2606232</c:v>
                </c:pt>
                <c:pt idx="74">
                  <c:v>0.27053820000000001</c:v>
                </c:pt>
                <c:pt idx="75">
                  <c:v>0.27790370000000003</c:v>
                </c:pt>
                <c:pt idx="76">
                  <c:v>0.2821530000000001</c:v>
                </c:pt>
                <c:pt idx="77">
                  <c:v>0.284136</c:v>
                </c:pt>
                <c:pt idx="78">
                  <c:v>0.31019830000000004</c:v>
                </c:pt>
                <c:pt idx="79">
                  <c:v>0.31869690000000006</c:v>
                </c:pt>
                <c:pt idx="80">
                  <c:v>0.31869690000000006</c:v>
                </c:pt>
                <c:pt idx="81">
                  <c:v>0.32096320000000006</c:v>
                </c:pt>
                <c:pt idx="82">
                  <c:v>0.32096320000000006</c:v>
                </c:pt>
                <c:pt idx="83">
                  <c:v>0.32096320000000006</c:v>
                </c:pt>
                <c:pt idx="84">
                  <c:v>0.32096320000000006</c:v>
                </c:pt>
                <c:pt idx="85">
                  <c:v>0.32096320000000006</c:v>
                </c:pt>
                <c:pt idx="86">
                  <c:v>0.3167139000000001</c:v>
                </c:pt>
                <c:pt idx="87">
                  <c:v>0.31246460000000009</c:v>
                </c:pt>
                <c:pt idx="88">
                  <c:v>0.30963170000000001</c:v>
                </c:pt>
                <c:pt idx="89">
                  <c:v>0.30963170000000001</c:v>
                </c:pt>
                <c:pt idx="90">
                  <c:v>0.31246460000000009</c:v>
                </c:pt>
                <c:pt idx="91">
                  <c:v>0.32039660000000009</c:v>
                </c:pt>
                <c:pt idx="92">
                  <c:v>0.33257790000000009</c:v>
                </c:pt>
                <c:pt idx="93">
                  <c:v>0.34787540000000011</c:v>
                </c:pt>
                <c:pt idx="94">
                  <c:v>0.36515580000000003</c:v>
                </c:pt>
                <c:pt idx="95">
                  <c:v>0.38130310000000006</c:v>
                </c:pt>
                <c:pt idx="96">
                  <c:v>0.39603400000000005</c:v>
                </c:pt>
                <c:pt idx="97">
                  <c:v>0.40878190000000003</c:v>
                </c:pt>
                <c:pt idx="98">
                  <c:v>0.41869690000000004</c:v>
                </c:pt>
                <c:pt idx="99">
                  <c:v>0.42606230000000006</c:v>
                </c:pt>
                <c:pt idx="100">
                  <c:v>0.43002830000000009</c:v>
                </c:pt>
                <c:pt idx="101">
                  <c:v>0.43002830000000009</c:v>
                </c:pt>
                <c:pt idx="102">
                  <c:v>0.43002830000000009</c:v>
                </c:pt>
                <c:pt idx="103">
                  <c:v>0.42776200000000003</c:v>
                </c:pt>
                <c:pt idx="104">
                  <c:v>0.4252125000000001</c:v>
                </c:pt>
                <c:pt idx="105">
                  <c:v>0.4252125000000001</c:v>
                </c:pt>
                <c:pt idx="106">
                  <c:v>0.4252125000000001</c:v>
                </c:pt>
                <c:pt idx="107">
                  <c:v>0.43116150000000003</c:v>
                </c:pt>
                <c:pt idx="108">
                  <c:v>0.44164310000000001</c:v>
                </c:pt>
                <c:pt idx="109">
                  <c:v>0.4555241000000001</c:v>
                </c:pt>
                <c:pt idx="110">
                  <c:v>0.47082150000000006</c:v>
                </c:pt>
                <c:pt idx="111">
                  <c:v>0.48498580000000008</c:v>
                </c:pt>
                <c:pt idx="112">
                  <c:v>0.49971670000000007</c:v>
                </c:pt>
                <c:pt idx="113">
                  <c:v>0.48271950000000002</c:v>
                </c:pt>
                <c:pt idx="114">
                  <c:v>0.47932010000000014</c:v>
                </c:pt>
                <c:pt idx="115">
                  <c:v>0.47252120000000003</c:v>
                </c:pt>
                <c:pt idx="116">
                  <c:v>0.47252120000000003</c:v>
                </c:pt>
                <c:pt idx="117">
                  <c:v>0.47252120000000003</c:v>
                </c:pt>
                <c:pt idx="118">
                  <c:v>0.52039659999999988</c:v>
                </c:pt>
                <c:pt idx="119">
                  <c:v>0.52634559999999997</c:v>
                </c:pt>
                <c:pt idx="120">
                  <c:v>0.52634559999999997</c:v>
                </c:pt>
                <c:pt idx="121">
                  <c:v>0.52634559999999997</c:v>
                </c:pt>
                <c:pt idx="122">
                  <c:v>0.52634559999999997</c:v>
                </c:pt>
                <c:pt idx="123">
                  <c:v>0.53059489999999998</c:v>
                </c:pt>
                <c:pt idx="124">
                  <c:v>0.53541079999999985</c:v>
                </c:pt>
                <c:pt idx="125">
                  <c:v>0.54249289999999983</c:v>
                </c:pt>
                <c:pt idx="126">
                  <c:v>0.55070819999999998</c:v>
                </c:pt>
                <c:pt idx="127">
                  <c:v>0.55892350000000002</c:v>
                </c:pt>
                <c:pt idx="128">
                  <c:v>0.56685550000000007</c:v>
                </c:pt>
                <c:pt idx="129">
                  <c:v>0.57337110000000002</c:v>
                </c:pt>
                <c:pt idx="130">
                  <c:v>0.57790370000000002</c:v>
                </c:pt>
                <c:pt idx="131">
                  <c:v>0.58073649999999999</c:v>
                </c:pt>
                <c:pt idx="132">
                  <c:v>0.58073649999999999</c:v>
                </c:pt>
                <c:pt idx="133">
                  <c:v>0.58073649999999999</c:v>
                </c:pt>
                <c:pt idx="134">
                  <c:v>0.58073649999999999</c:v>
                </c:pt>
                <c:pt idx="135">
                  <c:v>0.57847020000000005</c:v>
                </c:pt>
                <c:pt idx="136">
                  <c:v>0.57847020000000005</c:v>
                </c:pt>
                <c:pt idx="137">
                  <c:v>0.57847020000000005</c:v>
                </c:pt>
                <c:pt idx="138">
                  <c:v>0.57847020000000005</c:v>
                </c:pt>
                <c:pt idx="139">
                  <c:v>0.58130309999999996</c:v>
                </c:pt>
                <c:pt idx="140">
                  <c:v>0.58583570000000007</c:v>
                </c:pt>
                <c:pt idx="141">
                  <c:v>0.59263460000000012</c:v>
                </c:pt>
                <c:pt idx="142">
                  <c:v>0.60141639999999985</c:v>
                </c:pt>
                <c:pt idx="143">
                  <c:v>0.61218130000000004</c:v>
                </c:pt>
                <c:pt idx="144">
                  <c:v>0.62407930000000011</c:v>
                </c:pt>
                <c:pt idx="145">
                  <c:v>0.63654390000000005</c:v>
                </c:pt>
                <c:pt idx="146">
                  <c:v>0.6475921</c:v>
                </c:pt>
                <c:pt idx="147">
                  <c:v>0.65694050000000015</c:v>
                </c:pt>
                <c:pt idx="148">
                  <c:v>0.66373940000000009</c:v>
                </c:pt>
                <c:pt idx="149">
                  <c:v>0.66827200000000009</c:v>
                </c:pt>
                <c:pt idx="150">
                  <c:v>0.67138810000000004</c:v>
                </c:pt>
                <c:pt idx="151">
                  <c:v>0.6736544000000001</c:v>
                </c:pt>
                <c:pt idx="152">
                  <c:v>0.6736544000000001</c:v>
                </c:pt>
                <c:pt idx="153">
                  <c:v>0.67648730000000001</c:v>
                </c:pt>
                <c:pt idx="154">
                  <c:v>0.67903690000000005</c:v>
                </c:pt>
                <c:pt idx="155">
                  <c:v>0.6824363</c:v>
                </c:pt>
                <c:pt idx="156">
                  <c:v>0.68725210000000003</c:v>
                </c:pt>
                <c:pt idx="157">
                  <c:v>0.6926346000000001</c:v>
                </c:pt>
                <c:pt idx="158">
                  <c:v>0.6983003000000001</c:v>
                </c:pt>
                <c:pt idx="159">
                  <c:v>0.81218129999999999</c:v>
                </c:pt>
                <c:pt idx="160">
                  <c:v>0.81558069999999994</c:v>
                </c:pt>
                <c:pt idx="161">
                  <c:v>0.81274790000000008</c:v>
                </c:pt>
                <c:pt idx="162">
                  <c:v>0.80594900000000014</c:v>
                </c:pt>
                <c:pt idx="163">
                  <c:v>0.80283280000000001</c:v>
                </c:pt>
                <c:pt idx="164">
                  <c:v>0.79971669999999984</c:v>
                </c:pt>
                <c:pt idx="165">
                  <c:v>0.79603400000000002</c:v>
                </c:pt>
                <c:pt idx="166">
                  <c:v>0.79263450000000002</c:v>
                </c:pt>
                <c:pt idx="167">
                  <c:v>0.78838529999999996</c:v>
                </c:pt>
                <c:pt idx="168">
                  <c:v>0.78385269999999996</c:v>
                </c:pt>
                <c:pt idx="169">
                  <c:v>0.77903679999999986</c:v>
                </c:pt>
                <c:pt idx="170">
                  <c:v>0.77337109999999998</c:v>
                </c:pt>
                <c:pt idx="171">
                  <c:v>0.76628890000000005</c:v>
                </c:pt>
                <c:pt idx="172">
                  <c:v>0.7583569</c:v>
                </c:pt>
                <c:pt idx="173">
                  <c:v>0.74985840000000015</c:v>
                </c:pt>
                <c:pt idx="174">
                  <c:v>0.74164310000000011</c:v>
                </c:pt>
                <c:pt idx="175">
                  <c:v>0.73541069999999997</c:v>
                </c:pt>
                <c:pt idx="176">
                  <c:v>0.73059490000000005</c:v>
                </c:pt>
                <c:pt idx="177">
                  <c:v>0.73059490000000005</c:v>
                </c:pt>
                <c:pt idx="178">
                  <c:v>0.73059490000000005</c:v>
                </c:pt>
                <c:pt idx="179">
                  <c:v>0.73767700000000014</c:v>
                </c:pt>
                <c:pt idx="180">
                  <c:v>0.74957510000000005</c:v>
                </c:pt>
                <c:pt idx="181">
                  <c:v>0.76600570000000012</c:v>
                </c:pt>
                <c:pt idx="182">
                  <c:v>0.78470249999999997</c:v>
                </c:pt>
                <c:pt idx="183">
                  <c:v>0.80368269999999997</c:v>
                </c:pt>
                <c:pt idx="184">
                  <c:v>0.82039660000000003</c:v>
                </c:pt>
                <c:pt idx="185">
                  <c:v>0.83342780000000005</c:v>
                </c:pt>
                <c:pt idx="186">
                  <c:v>0.84305950000000007</c:v>
                </c:pt>
                <c:pt idx="187">
                  <c:v>0.84900850000000005</c:v>
                </c:pt>
                <c:pt idx="188">
                  <c:v>0.85127480000000011</c:v>
                </c:pt>
                <c:pt idx="189">
                  <c:v>0.85127480000000011</c:v>
                </c:pt>
                <c:pt idx="190">
                  <c:v>0.85127480000000011</c:v>
                </c:pt>
                <c:pt idx="191">
                  <c:v>0.84815870000000004</c:v>
                </c:pt>
                <c:pt idx="192">
                  <c:v>0.84815870000000004</c:v>
                </c:pt>
                <c:pt idx="193">
                  <c:v>0.84589239999999999</c:v>
                </c:pt>
                <c:pt idx="194">
                  <c:v>0.84589239999999999</c:v>
                </c:pt>
                <c:pt idx="195">
                  <c:v>0.85099150000000012</c:v>
                </c:pt>
                <c:pt idx="196">
                  <c:v>0.85977340000000013</c:v>
                </c:pt>
                <c:pt idx="197">
                  <c:v>0.87393770000000004</c:v>
                </c:pt>
                <c:pt idx="198">
                  <c:v>0.89348439999999996</c:v>
                </c:pt>
                <c:pt idx="199">
                  <c:v>0.9161473</c:v>
                </c:pt>
              </c:numCache>
            </c:numRef>
          </c:yVal>
          <c:smooth val="1"/>
        </c:ser>
        <c:axId val="53650176"/>
        <c:axId val="53652096"/>
      </c:scatterChart>
      <c:valAx>
        <c:axId val="53650176"/>
        <c:scaling>
          <c:orientation val="minMax"/>
          <c:max val="1"/>
          <c:min val="0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t</a:t>
                </a:r>
              </a:p>
            </c:rich>
          </c:tx>
          <c:layout/>
        </c:title>
        <c:numFmt formatCode="General" sourceLinked="1"/>
        <c:tickLblPos val="nextTo"/>
        <c:crossAx val="53652096"/>
        <c:crosses val="autoZero"/>
        <c:crossBetween val="midCat"/>
      </c:valAx>
      <c:valAx>
        <c:axId val="53652096"/>
        <c:scaling>
          <c:orientation val="minMax"/>
          <c:max val="1"/>
          <c:min val="0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X</a:t>
                </a:r>
              </a:p>
            </c:rich>
          </c:tx>
          <c:layout/>
        </c:title>
        <c:numFmt formatCode="General" sourceLinked="1"/>
        <c:tickLblPos val="nextTo"/>
        <c:crossAx val="53650176"/>
        <c:crosses val="autoZero"/>
        <c:crossBetween val="midCat"/>
      </c:valAx>
    </c:plotArea>
    <c:legend>
      <c:legendPos val="b"/>
      <c:layout/>
    </c:legend>
    <c:plotVisOnly val="1"/>
  </c:chart>
  <c:txPr>
    <a:bodyPr/>
    <a:lstStyle/>
    <a:p>
      <a:pPr>
        <a:defRPr sz="1200"/>
      </a:pPr>
      <a:endParaRPr lang="pl-PL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autoTitleDeleted val="1"/>
    <c:plotArea>
      <c:layout/>
      <c:scatterChart>
        <c:scatterStyle val="smoothMarker"/>
        <c:ser>
          <c:idx val="0"/>
          <c:order val="0"/>
          <c:tx>
            <c:v>Wzorzec</c:v>
          </c:tx>
          <c:xVal>
            <c:numRef>
              <c:f>Data!$A$3:$A$237</c:f>
              <c:numCache>
                <c:formatCode>General</c:formatCode>
                <c:ptCount val="235"/>
                <c:pt idx="0">
                  <c:v>0</c:v>
                </c:pt>
                <c:pt idx="1">
                  <c:v>3.5612540000000002E-3</c:v>
                </c:pt>
                <c:pt idx="2">
                  <c:v>7.1225070000000001E-3</c:v>
                </c:pt>
                <c:pt idx="3">
                  <c:v>1.068376E-2</c:v>
                </c:pt>
                <c:pt idx="4">
                  <c:v>1.4245009999999999E-2</c:v>
                </c:pt>
                <c:pt idx="5">
                  <c:v>1.7806269999999999E-2</c:v>
                </c:pt>
                <c:pt idx="6">
                  <c:v>2.1367519999999997E-2</c:v>
                </c:pt>
                <c:pt idx="7">
                  <c:v>2.4928769999999992E-2</c:v>
                </c:pt>
                <c:pt idx="8">
                  <c:v>2.849003E-2</c:v>
                </c:pt>
                <c:pt idx="9">
                  <c:v>3.2051280000000008E-2</c:v>
                </c:pt>
                <c:pt idx="10">
                  <c:v>3.5612530000000003E-2</c:v>
                </c:pt>
                <c:pt idx="11">
                  <c:v>3.9173790000000007E-2</c:v>
                </c:pt>
                <c:pt idx="12">
                  <c:v>4.2735040000000002E-2</c:v>
                </c:pt>
                <c:pt idx="13">
                  <c:v>4.6296290000000004E-2</c:v>
                </c:pt>
                <c:pt idx="14">
                  <c:v>4.9857550000000007E-2</c:v>
                </c:pt>
                <c:pt idx="15">
                  <c:v>5.3418800000000002E-2</c:v>
                </c:pt>
                <c:pt idx="16">
                  <c:v>5.6980059999999992E-2</c:v>
                </c:pt>
                <c:pt idx="17">
                  <c:v>6.0541309999999994E-2</c:v>
                </c:pt>
                <c:pt idx="18">
                  <c:v>6.4102569999999998E-2</c:v>
                </c:pt>
                <c:pt idx="19">
                  <c:v>6.7663820000000013E-2</c:v>
                </c:pt>
                <c:pt idx="20">
                  <c:v>7.1225070000000001E-2</c:v>
                </c:pt>
                <c:pt idx="21">
                  <c:v>7.4786330000000012E-2</c:v>
                </c:pt>
                <c:pt idx="22">
                  <c:v>7.8347580000000014E-2</c:v>
                </c:pt>
                <c:pt idx="23">
                  <c:v>8.1908830000000002E-2</c:v>
                </c:pt>
                <c:pt idx="24">
                  <c:v>8.5470090000000012E-2</c:v>
                </c:pt>
                <c:pt idx="25">
                  <c:v>8.9031340000000028E-2</c:v>
                </c:pt>
                <c:pt idx="26">
                  <c:v>9.2592590000000016E-2</c:v>
                </c:pt>
                <c:pt idx="27">
                  <c:v>9.6153850000000041E-2</c:v>
                </c:pt>
                <c:pt idx="28">
                  <c:v>9.9715100000000015E-2</c:v>
                </c:pt>
                <c:pt idx="29">
                  <c:v>0.10327630000000002</c:v>
                </c:pt>
                <c:pt idx="30">
                  <c:v>0.1068376</c:v>
                </c:pt>
                <c:pt idx="31">
                  <c:v>0.11039889999999997</c:v>
                </c:pt>
                <c:pt idx="32">
                  <c:v>0.11396009999999998</c:v>
                </c:pt>
                <c:pt idx="33">
                  <c:v>0.11752140000000001</c:v>
                </c:pt>
                <c:pt idx="34">
                  <c:v>0.12108260000000001</c:v>
                </c:pt>
                <c:pt idx="35">
                  <c:v>0.12464390000000002</c:v>
                </c:pt>
                <c:pt idx="36">
                  <c:v>0.12820509999999999</c:v>
                </c:pt>
                <c:pt idx="37">
                  <c:v>0.13176640000000003</c:v>
                </c:pt>
                <c:pt idx="38">
                  <c:v>0.13532759999999996</c:v>
                </c:pt>
                <c:pt idx="39">
                  <c:v>0.13888890000000001</c:v>
                </c:pt>
                <c:pt idx="40">
                  <c:v>0.14245010000000002</c:v>
                </c:pt>
                <c:pt idx="41">
                  <c:v>0.14601140000000004</c:v>
                </c:pt>
                <c:pt idx="42">
                  <c:v>0.1495727</c:v>
                </c:pt>
                <c:pt idx="43">
                  <c:v>0.15313389999999999</c:v>
                </c:pt>
                <c:pt idx="44">
                  <c:v>0.15669520000000003</c:v>
                </c:pt>
                <c:pt idx="45">
                  <c:v>0.16025639999999999</c:v>
                </c:pt>
                <c:pt idx="46">
                  <c:v>0.16381770000000001</c:v>
                </c:pt>
                <c:pt idx="47">
                  <c:v>0.1673789</c:v>
                </c:pt>
                <c:pt idx="48">
                  <c:v>0.17094020000000001</c:v>
                </c:pt>
                <c:pt idx="49">
                  <c:v>0.17450140000000003</c:v>
                </c:pt>
                <c:pt idx="50">
                  <c:v>0.17806269999999999</c:v>
                </c:pt>
                <c:pt idx="51">
                  <c:v>0.1816239</c:v>
                </c:pt>
                <c:pt idx="52">
                  <c:v>0.18518519999999999</c:v>
                </c:pt>
                <c:pt idx="53">
                  <c:v>0.18874640000000006</c:v>
                </c:pt>
                <c:pt idx="54">
                  <c:v>0.1923077</c:v>
                </c:pt>
                <c:pt idx="55">
                  <c:v>0.19586890000000001</c:v>
                </c:pt>
                <c:pt idx="56">
                  <c:v>0.19943020000000003</c:v>
                </c:pt>
                <c:pt idx="57">
                  <c:v>0.20299150000000002</c:v>
                </c:pt>
                <c:pt idx="58">
                  <c:v>0.20655270000000001</c:v>
                </c:pt>
                <c:pt idx="59">
                  <c:v>0.21011400000000002</c:v>
                </c:pt>
                <c:pt idx="60">
                  <c:v>0.21367520000000001</c:v>
                </c:pt>
                <c:pt idx="61">
                  <c:v>0.21723650000000003</c:v>
                </c:pt>
                <c:pt idx="62">
                  <c:v>0.22079770000000001</c:v>
                </c:pt>
                <c:pt idx="63">
                  <c:v>0.25783480000000003</c:v>
                </c:pt>
                <c:pt idx="64">
                  <c:v>0.26139600000000002</c:v>
                </c:pt>
                <c:pt idx="65">
                  <c:v>0.26495730000000001</c:v>
                </c:pt>
                <c:pt idx="66">
                  <c:v>0.2685185000000001</c:v>
                </c:pt>
                <c:pt idx="67">
                  <c:v>0.27207980000000004</c:v>
                </c:pt>
                <c:pt idx="68">
                  <c:v>0.27564099999999997</c:v>
                </c:pt>
                <c:pt idx="69">
                  <c:v>0.27920230000000001</c:v>
                </c:pt>
                <c:pt idx="70">
                  <c:v>0.2827635</c:v>
                </c:pt>
                <c:pt idx="71">
                  <c:v>0.28632480000000016</c:v>
                </c:pt>
                <c:pt idx="72">
                  <c:v>0.28988600000000009</c:v>
                </c:pt>
                <c:pt idx="73">
                  <c:v>0.29344730000000002</c:v>
                </c:pt>
                <c:pt idx="74">
                  <c:v>0.29700850000000006</c:v>
                </c:pt>
                <c:pt idx="75">
                  <c:v>0.30056980000000005</c:v>
                </c:pt>
                <c:pt idx="76">
                  <c:v>0.30413110000000004</c:v>
                </c:pt>
                <c:pt idx="77">
                  <c:v>0.30769230000000003</c:v>
                </c:pt>
                <c:pt idx="78">
                  <c:v>0.31125350000000002</c:v>
                </c:pt>
                <c:pt idx="79">
                  <c:v>0.31481480000000012</c:v>
                </c:pt>
                <c:pt idx="80">
                  <c:v>0.31837610000000011</c:v>
                </c:pt>
                <c:pt idx="81">
                  <c:v>0.32193730000000004</c:v>
                </c:pt>
                <c:pt idx="82">
                  <c:v>0.32549860000000014</c:v>
                </c:pt>
                <c:pt idx="83">
                  <c:v>0.32905980000000007</c:v>
                </c:pt>
                <c:pt idx="84">
                  <c:v>0.33262110000000006</c:v>
                </c:pt>
                <c:pt idx="85">
                  <c:v>0.33618230000000016</c:v>
                </c:pt>
                <c:pt idx="86">
                  <c:v>0.33974360000000003</c:v>
                </c:pt>
                <c:pt idx="87">
                  <c:v>0.34330480000000008</c:v>
                </c:pt>
                <c:pt idx="88">
                  <c:v>0.34686610000000007</c:v>
                </c:pt>
                <c:pt idx="89">
                  <c:v>0.35042740000000006</c:v>
                </c:pt>
                <c:pt idx="90">
                  <c:v>0.35398860000000015</c:v>
                </c:pt>
                <c:pt idx="91">
                  <c:v>0.35754980000000003</c:v>
                </c:pt>
                <c:pt idx="92">
                  <c:v>0.36111110000000002</c:v>
                </c:pt>
                <c:pt idx="93">
                  <c:v>0.36467240000000006</c:v>
                </c:pt>
                <c:pt idx="94">
                  <c:v>0.36823360000000005</c:v>
                </c:pt>
                <c:pt idx="95">
                  <c:v>0.37179490000000004</c:v>
                </c:pt>
                <c:pt idx="96">
                  <c:v>0.37535610000000014</c:v>
                </c:pt>
                <c:pt idx="97">
                  <c:v>0.37891740000000007</c:v>
                </c:pt>
                <c:pt idx="98">
                  <c:v>0.38247860000000011</c:v>
                </c:pt>
                <c:pt idx="99">
                  <c:v>0.3860399000000001</c:v>
                </c:pt>
                <c:pt idx="100">
                  <c:v>0.38960110000000003</c:v>
                </c:pt>
                <c:pt idx="101">
                  <c:v>0.39316240000000008</c:v>
                </c:pt>
                <c:pt idx="102">
                  <c:v>0.39672370000000007</c:v>
                </c:pt>
                <c:pt idx="103">
                  <c:v>0.40028490000000005</c:v>
                </c:pt>
                <c:pt idx="104">
                  <c:v>0.4038461000000001</c:v>
                </c:pt>
                <c:pt idx="105">
                  <c:v>0.40740740000000003</c:v>
                </c:pt>
                <c:pt idx="106">
                  <c:v>0.41096870000000008</c:v>
                </c:pt>
                <c:pt idx="107">
                  <c:v>0.41452990000000006</c:v>
                </c:pt>
                <c:pt idx="108">
                  <c:v>0.4180912</c:v>
                </c:pt>
                <c:pt idx="109">
                  <c:v>0.42165240000000004</c:v>
                </c:pt>
                <c:pt idx="110">
                  <c:v>0.46581200000000006</c:v>
                </c:pt>
                <c:pt idx="111">
                  <c:v>0.4693732000000001</c:v>
                </c:pt>
                <c:pt idx="112">
                  <c:v>0.47293450000000004</c:v>
                </c:pt>
                <c:pt idx="113">
                  <c:v>0.47649570000000002</c:v>
                </c:pt>
                <c:pt idx="114">
                  <c:v>0.48005700000000001</c:v>
                </c:pt>
                <c:pt idx="115">
                  <c:v>0.48361820000000005</c:v>
                </c:pt>
                <c:pt idx="116">
                  <c:v>0.4871795000000001</c:v>
                </c:pt>
                <c:pt idx="117">
                  <c:v>0.49074070000000003</c:v>
                </c:pt>
                <c:pt idx="118">
                  <c:v>0.49430200000000007</c:v>
                </c:pt>
                <c:pt idx="119">
                  <c:v>0.49786320000000006</c:v>
                </c:pt>
                <c:pt idx="120">
                  <c:v>0.50142449999999994</c:v>
                </c:pt>
                <c:pt idx="121">
                  <c:v>0.50498569999999998</c:v>
                </c:pt>
                <c:pt idx="122">
                  <c:v>0.50854699999999986</c:v>
                </c:pt>
                <c:pt idx="123">
                  <c:v>0.51210829999999996</c:v>
                </c:pt>
                <c:pt idx="124">
                  <c:v>0.5156695</c:v>
                </c:pt>
                <c:pt idx="125">
                  <c:v>0.51923079999999988</c:v>
                </c:pt>
                <c:pt idx="126">
                  <c:v>0.52279200000000003</c:v>
                </c:pt>
                <c:pt idx="127">
                  <c:v>0.52635329999999991</c:v>
                </c:pt>
                <c:pt idx="128">
                  <c:v>0.52991460000000001</c:v>
                </c:pt>
                <c:pt idx="129">
                  <c:v>0.53347579999999983</c:v>
                </c:pt>
                <c:pt idx="130">
                  <c:v>0.53703699999999988</c:v>
                </c:pt>
                <c:pt idx="131">
                  <c:v>0.54059829999999998</c:v>
                </c:pt>
                <c:pt idx="132">
                  <c:v>0.54415950000000002</c:v>
                </c:pt>
                <c:pt idx="133">
                  <c:v>0.54772080000000012</c:v>
                </c:pt>
                <c:pt idx="134">
                  <c:v>0.55128199999999994</c:v>
                </c:pt>
                <c:pt idx="135">
                  <c:v>0.55484330000000004</c:v>
                </c:pt>
                <c:pt idx="136">
                  <c:v>0.55840460000000003</c:v>
                </c:pt>
                <c:pt idx="137">
                  <c:v>0.56196579999999996</c:v>
                </c:pt>
                <c:pt idx="138">
                  <c:v>0.56552709999999984</c:v>
                </c:pt>
                <c:pt idx="139">
                  <c:v>0.56908829999999999</c:v>
                </c:pt>
                <c:pt idx="140">
                  <c:v>0.57264960000000009</c:v>
                </c:pt>
                <c:pt idx="141">
                  <c:v>0.57621080000000002</c:v>
                </c:pt>
                <c:pt idx="142">
                  <c:v>0.57977210000000001</c:v>
                </c:pt>
                <c:pt idx="143">
                  <c:v>0.58333329999999983</c:v>
                </c:pt>
                <c:pt idx="144">
                  <c:v>0.58689460000000004</c:v>
                </c:pt>
                <c:pt idx="145">
                  <c:v>0.59045579999999986</c:v>
                </c:pt>
                <c:pt idx="146">
                  <c:v>0.61396010000000001</c:v>
                </c:pt>
                <c:pt idx="147">
                  <c:v>0.61752130000000005</c:v>
                </c:pt>
                <c:pt idx="148">
                  <c:v>0.62108260000000004</c:v>
                </c:pt>
                <c:pt idx="149">
                  <c:v>0.62464390000000014</c:v>
                </c:pt>
                <c:pt idx="150">
                  <c:v>0.62820510000000007</c:v>
                </c:pt>
                <c:pt idx="151">
                  <c:v>0.63176639999999984</c:v>
                </c:pt>
                <c:pt idx="152">
                  <c:v>0.63532759999999999</c:v>
                </c:pt>
                <c:pt idx="153">
                  <c:v>0.67806270000000002</c:v>
                </c:pt>
                <c:pt idx="154">
                  <c:v>0.68162389999999995</c:v>
                </c:pt>
                <c:pt idx="155">
                  <c:v>0.68518520000000005</c:v>
                </c:pt>
                <c:pt idx="156">
                  <c:v>0.68874650000000004</c:v>
                </c:pt>
                <c:pt idx="157">
                  <c:v>0.69230769999999997</c:v>
                </c:pt>
                <c:pt idx="158">
                  <c:v>0.69586899999999996</c:v>
                </c:pt>
                <c:pt idx="159">
                  <c:v>0.6994302</c:v>
                </c:pt>
                <c:pt idx="160">
                  <c:v>0.70299140000000016</c:v>
                </c:pt>
                <c:pt idx="161">
                  <c:v>0.70655269999999992</c:v>
                </c:pt>
                <c:pt idx="162">
                  <c:v>0.71011389999999996</c:v>
                </c:pt>
                <c:pt idx="163">
                  <c:v>0.71367519999999995</c:v>
                </c:pt>
                <c:pt idx="164">
                  <c:v>0.71723649999999994</c:v>
                </c:pt>
                <c:pt idx="165">
                  <c:v>0.7207977000000001</c:v>
                </c:pt>
                <c:pt idx="166">
                  <c:v>0.72435899999999998</c:v>
                </c:pt>
                <c:pt idx="167">
                  <c:v>0.72792020000000013</c:v>
                </c:pt>
                <c:pt idx="168">
                  <c:v>0.73148150000000001</c:v>
                </c:pt>
                <c:pt idx="169">
                  <c:v>0.73504280000000011</c:v>
                </c:pt>
                <c:pt idx="170">
                  <c:v>0.73860400000000015</c:v>
                </c:pt>
                <c:pt idx="171">
                  <c:v>0.74216530000000003</c:v>
                </c:pt>
                <c:pt idx="172">
                  <c:v>0.74572650000000007</c:v>
                </c:pt>
                <c:pt idx="173">
                  <c:v>0.7492877</c:v>
                </c:pt>
                <c:pt idx="174">
                  <c:v>0.7528490000000001</c:v>
                </c:pt>
                <c:pt idx="175">
                  <c:v>0.75641020000000003</c:v>
                </c:pt>
                <c:pt idx="176">
                  <c:v>0.75997150000000013</c:v>
                </c:pt>
                <c:pt idx="177">
                  <c:v>0.76353280000000001</c:v>
                </c:pt>
                <c:pt idx="178">
                  <c:v>0.76709400000000016</c:v>
                </c:pt>
                <c:pt idx="179">
                  <c:v>0.77065530000000015</c:v>
                </c:pt>
                <c:pt idx="180">
                  <c:v>0.77421649999999997</c:v>
                </c:pt>
                <c:pt idx="181">
                  <c:v>0.77777780000000007</c:v>
                </c:pt>
                <c:pt idx="182">
                  <c:v>0.78133900000000001</c:v>
                </c:pt>
                <c:pt idx="183">
                  <c:v>0.7849003</c:v>
                </c:pt>
                <c:pt idx="184">
                  <c:v>0.78846159999999987</c:v>
                </c:pt>
                <c:pt idx="185">
                  <c:v>0.79202280000000003</c:v>
                </c:pt>
                <c:pt idx="186">
                  <c:v>0.79558399999999985</c:v>
                </c:pt>
                <c:pt idx="187">
                  <c:v>0.79914529999999995</c:v>
                </c:pt>
                <c:pt idx="188">
                  <c:v>0.80270649999999999</c:v>
                </c:pt>
                <c:pt idx="189">
                  <c:v>0.80626779999999987</c:v>
                </c:pt>
                <c:pt idx="190">
                  <c:v>0.80982910000000008</c:v>
                </c:pt>
                <c:pt idx="191">
                  <c:v>0.81339030000000001</c:v>
                </c:pt>
                <c:pt idx="192">
                  <c:v>0.81695160000000011</c:v>
                </c:pt>
                <c:pt idx="193">
                  <c:v>0.82051279999999993</c:v>
                </c:pt>
                <c:pt idx="194">
                  <c:v>0.85754980000000014</c:v>
                </c:pt>
                <c:pt idx="195">
                  <c:v>0.86111110000000002</c:v>
                </c:pt>
                <c:pt idx="196">
                  <c:v>0.86467240000000012</c:v>
                </c:pt>
                <c:pt idx="197">
                  <c:v>0.86823360000000005</c:v>
                </c:pt>
                <c:pt idx="198">
                  <c:v>0.87179490000000015</c:v>
                </c:pt>
                <c:pt idx="199">
                  <c:v>0.87535609999999997</c:v>
                </c:pt>
                <c:pt idx="200">
                  <c:v>0.87891739999999996</c:v>
                </c:pt>
                <c:pt idx="201">
                  <c:v>0.88247869999999984</c:v>
                </c:pt>
                <c:pt idx="202">
                  <c:v>0.88603989999999999</c:v>
                </c:pt>
                <c:pt idx="203">
                  <c:v>0.88960110000000003</c:v>
                </c:pt>
                <c:pt idx="204">
                  <c:v>0.89316239999999991</c:v>
                </c:pt>
                <c:pt idx="205">
                  <c:v>0.89672359999999984</c:v>
                </c:pt>
                <c:pt idx="206">
                  <c:v>0.90028489999999994</c:v>
                </c:pt>
                <c:pt idx="207">
                  <c:v>0.90384609999999999</c:v>
                </c:pt>
                <c:pt idx="208">
                  <c:v>0.90740739999999986</c:v>
                </c:pt>
                <c:pt idx="209">
                  <c:v>0.91096869999999996</c:v>
                </c:pt>
                <c:pt idx="210">
                  <c:v>0.91452990000000001</c:v>
                </c:pt>
                <c:pt idx="211">
                  <c:v>0.91809120000000011</c:v>
                </c:pt>
                <c:pt idx="212">
                  <c:v>0.92165240000000004</c:v>
                </c:pt>
                <c:pt idx="213">
                  <c:v>0.92521369999999992</c:v>
                </c:pt>
                <c:pt idx="214">
                  <c:v>0.92877500000000013</c:v>
                </c:pt>
                <c:pt idx="215">
                  <c:v>0.93233619999999973</c:v>
                </c:pt>
                <c:pt idx="216">
                  <c:v>0.93589739999999999</c:v>
                </c:pt>
                <c:pt idx="217">
                  <c:v>0.93945869999999998</c:v>
                </c:pt>
                <c:pt idx="218">
                  <c:v>0.94301990000000002</c:v>
                </c:pt>
                <c:pt idx="219">
                  <c:v>0.94658120000000001</c:v>
                </c:pt>
                <c:pt idx="220">
                  <c:v>0.95014240000000005</c:v>
                </c:pt>
                <c:pt idx="221">
                  <c:v>0.95370370000000004</c:v>
                </c:pt>
                <c:pt idx="222">
                  <c:v>0.95726500000000003</c:v>
                </c:pt>
                <c:pt idx="223">
                  <c:v>0.96082619999999996</c:v>
                </c:pt>
                <c:pt idx="224">
                  <c:v>0.96438749999999984</c:v>
                </c:pt>
                <c:pt idx="225">
                  <c:v>0.96794870000000011</c:v>
                </c:pt>
                <c:pt idx="226">
                  <c:v>0.97150999999999998</c:v>
                </c:pt>
                <c:pt idx="227">
                  <c:v>0.97507130000000009</c:v>
                </c:pt>
                <c:pt idx="228">
                  <c:v>0.97863250000000002</c:v>
                </c:pt>
                <c:pt idx="229">
                  <c:v>0.98219369999999984</c:v>
                </c:pt>
                <c:pt idx="230">
                  <c:v>0.98575500000000005</c:v>
                </c:pt>
                <c:pt idx="231">
                  <c:v>0.98931619999999976</c:v>
                </c:pt>
                <c:pt idx="232">
                  <c:v>0.99287749999999997</c:v>
                </c:pt>
                <c:pt idx="233">
                  <c:v>0.9964386999999999</c:v>
                </c:pt>
                <c:pt idx="234">
                  <c:v>1</c:v>
                </c:pt>
              </c:numCache>
            </c:numRef>
          </c:xVal>
          <c:yVal>
            <c:numRef>
              <c:f>Data!$B$3:$B$237</c:f>
              <c:numCache>
                <c:formatCode>General</c:formatCode>
                <c:ptCount val="235"/>
                <c:pt idx="0">
                  <c:v>0.55853309999999989</c:v>
                </c:pt>
                <c:pt idx="1">
                  <c:v>0.57122709999999999</c:v>
                </c:pt>
                <c:pt idx="2">
                  <c:v>0.57122709999999999</c:v>
                </c:pt>
                <c:pt idx="3">
                  <c:v>0.57122709999999999</c:v>
                </c:pt>
                <c:pt idx="4">
                  <c:v>0.57122709999999999</c:v>
                </c:pt>
                <c:pt idx="5">
                  <c:v>0.57122709999999999</c:v>
                </c:pt>
                <c:pt idx="6">
                  <c:v>0.57122709999999999</c:v>
                </c:pt>
                <c:pt idx="7">
                  <c:v>0.58533139999999972</c:v>
                </c:pt>
                <c:pt idx="8">
                  <c:v>0.58533139999999972</c:v>
                </c:pt>
                <c:pt idx="9">
                  <c:v>0.59661500000000001</c:v>
                </c:pt>
                <c:pt idx="10">
                  <c:v>0.59661500000000001</c:v>
                </c:pt>
                <c:pt idx="11">
                  <c:v>0.59661500000000001</c:v>
                </c:pt>
                <c:pt idx="12">
                  <c:v>0.58674190000000004</c:v>
                </c:pt>
                <c:pt idx="13">
                  <c:v>0.56981660000000001</c:v>
                </c:pt>
                <c:pt idx="14">
                  <c:v>0.54583919999999997</c:v>
                </c:pt>
                <c:pt idx="15">
                  <c:v>0.51198869999999996</c:v>
                </c:pt>
                <c:pt idx="16">
                  <c:v>0.47108600000000006</c:v>
                </c:pt>
                <c:pt idx="17">
                  <c:v>0.41748940000000007</c:v>
                </c:pt>
                <c:pt idx="18">
                  <c:v>0.34555710000000001</c:v>
                </c:pt>
                <c:pt idx="19">
                  <c:v>0.26516220000000001</c:v>
                </c:pt>
                <c:pt idx="20">
                  <c:v>0.1861777</c:v>
                </c:pt>
                <c:pt idx="21">
                  <c:v>0.12270800000000001</c:v>
                </c:pt>
                <c:pt idx="22">
                  <c:v>8.1805360000000021E-2</c:v>
                </c:pt>
                <c:pt idx="23">
                  <c:v>6.7700990000000016E-2</c:v>
                </c:pt>
                <c:pt idx="24">
                  <c:v>6.7700990000000016E-2</c:v>
                </c:pt>
                <c:pt idx="25">
                  <c:v>9.3088860000000023E-2</c:v>
                </c:pt>
                <c:pt idx="26">
                  <c:v>0.13258110000000001</c:v>
                </c:pt>
                <c:pt idx="27">
                  <c:v>0.19040899999999999</c:v>
                </c:pt>
                <c:pt idx="28">
                  <c:v>0.26939350000000001</c:v>
                </c:pt>
                <c:pt idx="29">
                  <c:v>0.36812410000000007</c:v>
                </c:pt>
                <c:pt idx="30">
                  <c:v>0.47390690000000008</c:v>
                </c:pt>
                <c:pt idx="31">
                  <c:v>0.58251059999999977</c:v>
                </c:pt>
                <c:pt idx="32">
                  <c:v>0.67418900000000015</c:v>
                </c:pt>
                <c:pt idx="33">
                  <c:v>0.75317350000000005</c:v>
                </c:pt>
                <c:pt idx="34">
                  <c:v>0.81805360000000005</c:v>
                </c:pt>
                <c:pt idx="35">
                  <c:v>0.86459799999999998</c:v>
                </c:pt>
                <c:pt idx="36">
                  <c:v>0.89844849999999998</c:v>
                </c:pt>
                <c:pt idx="37">
                  <c:v>0.92101549999999999</c:v>
                </c:pt>
                <c:pt idx="38">
                  <c:v>0.93088859999999984</c:v>
                </c:pt>
                <c:pt idx="39">
                  <c:v>0.93088859999999984</c:v>
                </c:pt>
                <c:pt idx="40">
                  <c:v>0.93088859999999984</c:v>
                </c:pt>
                <c:pt idx="41">
                  <c:v>0.93088859999999984</c:v>
                </c:pt>
                <c:pt idx="42">
                  <c:v>0.93088859999999984</c:v>
                </c:pt>
                <c:pt idx="43">
                  <c:v>0.93088859999999984</c:v>
                </c:pt>
                <c:pt idx="44">
                  <c:v>0.93088859999999984</c:v>
                </c:pt>
                <c:pt idx="45">
                  <c:v>0.93088859999999984</c:v>
                </c:pt>
                <c:pt idx="46">
                  <c:v>0.89280680000000001</c:v>
                </c:pt>
                <c:pt idx="47">
                  <c:v>0.83074750000000008</c:v>
                </c:pt>
                <c:pt idx="48">
                  <c:v>0.74189000000000016</c:v>
                </c:pt>
                <c:pt idx="49">
                  <c:v>0.62623410000000002</c:v>
                </c:pt>
                <c:pt idx="50">
                  <c:v>0.50070519999999996</c:v>
                </c:pt>
                <c:pt idx="51">
                  <c:v>0.38222850000000014</c:v>
                </c:pt>
                <c:pt idx="52">
                  <c:v>0.27362480000000006</c:v>
                </c:pt>
                <c:pt idx="53">
                  <c:v>0.18899860000000002</c:v>
                </c:pt>
                <c:pt idx="54">
                  <c:v>0.1255289</c:v>
                </c:pt>
                <c:pt idx="55">
                  <c:v>8.6036670000000023E-2</c:v>
                </c:pt>
                <c:pt idx="56">
                  <c:v>6.9111420000000021E-2</c:v>
                </c:pt>
                <c:pt idx="57">
                  <c:v>6.9111420000000021E-2</c:v>
                </c:pt>
                <c:pt idx="58">
                  <c:v>6.9111420000000021E-2</c:v>
                </c:pt>
                <c:pt idx="59">
                  <c:v>8.6036670000000023E-2</c:v>
                </c:pt>
                <c:pt idx="60">
                  <c:v>0.1015515</c:v>
                </c:pt>
                <c:pt idx="61">
                  <c:v>0.1198872</c:v>
                </c:pt>
                <c:pt idx="62">
                  <c:v>0.13681240000000003</c:v>
                </c:pt>
                <c:pt idx="63">
                  <c:v>0.46685470000000007</c:v>
                </c:pt>
                <c:pt idx="64">
                  <c:v>0.46685470000000007</c:v>
                </c:pt>
                <c:pt idx="65">
                  <c:v>0.46685470000000007</c:v>
                </c:pt>
                <c:pt idx="66">
                  <c:v>0.45133990000000002</c:v>
                </c:pt>
                <c:pt idx="67">
                  <c:v>0.45133990000000002</c:v>
                </c:pt>
                <c:pt idx="68">
                  <c:v>0.44146690000000005</c:v>
                </c:pt>
                <c:pt idx="69">
                  <c:v>0.44146690000000005</c:v>
                </c:pt>
                <c:pt idx="70">
                  <c:v>0.44146690000000005</c:v>
                </c:pt>
                <c:pt idx="71">
                  <c:v>0.44146690000000005</c:v>
                </c:pt>
                <c:pt idx="72">
                  <c:v>0.44146690000000005</c:v>
                </c:pt>
                <c:pt idx="73">
                  <c:v>0.44146690000000005</c:v>
                </c:pt>
                <c:pt idx="74">
                  <c:v>0.44146690000000005</c:v>
                </c:pt>
                <c:pt idx="75">
                  <c:v>0.43159380000000008</c:v>
                </c:pt>
                <c:pt idx="76">
                  <c:v>0.40197460000000007</c:v>
                </c:pt>
                <c:pt idx="77">
                  <c:v>0.35825110000000004</c:v>
                </c:pt>
                <c:pt idx="78">
                  <c:v>0.30606490000000008</c:v>
                </c:pt>
                <c:pt idx="79">
                  <c:v>0.24823700000000004</c:v>
                </c:pt>
                <c:pt idx="80">
                  <c:v>0.20451340000000004</c:v>
                </c:pt>
                <c:pt idx="81">
                  <c:v>0.17630470000000001</c:v>
                </c:pt>
                <c:pt idx="82">
                  <c:v>0.1636107</c:v>
                </c:pt>
                <c:pt idx="83">
                  <c:v>0.1636107</c:v>
                </c:pt>
                <c:pt idx="84">
                  <c:v>0.17771510000000001</c:v>
                </c:pt>
                <c:pt idx="85">
                  <c:v>0.20028209999999999</c:v>
                </c:pt>
                <c:pt idx="86">
                  <c:v>0.23272209999999999</c:v>
                </c:pt>
                <c:pt idx="87">
                  <c:v>0.27221440000000002</c:v>
                </c:pt>
                <c:pt idx="88">
                  <c:v>0.31452750000000007</c:v>
                </c:pt>
                <c:pt idx="89">
                  <c:v>0.3540197000000001</c:v>
                </c:pt>
                <c:pt idx="90">
                  <c:v>0.3850494000000001</c:v>
                </c:pt>
                <c:pt idx="91">
                  <c:v>0.41466860000000005</c:v>
                </c:pt>
                <c:pt idx="92">
                  <c:v>0.44710860000000002</c:v>
                </c:pt>
                <c:pt idx="93">
                  <c:v>0.47954870000000011</c:v>
                </c:pt>
                <c:pt idx="94">
                  <c:v>0.51057829999999993</c:v>
                </c:pt>
                <c:pt idx="95">
                  <c:v>0.53314519999999999</c:v>
                </c:pt>
                <c:pt idx="96">
                  <c:v>0.54442880000000005</c:v>
                </c:pt>
                <c:pt idx="97">
                  <c:v>0.54442880000000005</c:v>
                </c:pt>
                <c:pt idx="98">
                  <c:v>0.54442880000000005</c:v>
                </c:pt>
                <c:pt idx="99">
                  <c:v>0.54442880000000005</c:v>
                </c:pt>
                <c:pt idx="100">
                  <c:v>0.53032440000000003</c:v>
                </c:pt>
                <c:pt idx="101">
                  <c:v>0.53032440000000003</c:v>
                </c:pt>
                <c:pt idx="102">
                  <c:v>0.5133991</c:v>
                </c:pt>
                <c:pt idx="103">
                  <c:v>0.5133991</c:v>
                </c:pt>
                <c:pt idx="104">
                  <c:v>0.5133991</c:v>
                </c:pt>
                <c:pt idx="105">
                  <c:v>0.5133991</c:v>
                </c:pt>
                <c:pt idx="106">
                  <c:v>0.5133991</c:v>
                </c:pt>
                <c:pt idx="107">
                  <c:v>0.528914</c:v>
                </c:pt>
                <c:pt idx="108">
                  <c:v>0.54160790000000003</c:v>
                </c:pt>
                <c:pt idx="109">
                  <c:v>0.55430190000000001</c:v>
                </c:pt>
                <c:pt idx="110">
                  <c:v>0.8815232999999999</c:v>
                </c:pt>
                <c:pt idx="111">
                  <c:v>0.9351199</c:v>
                </c:pt>
                <c:pt idx="112">
                  <c:v>0.95063470000000005</c:v>
                </c:pt>
                <c:pt idx="113">
                  <c:v>0.95063470000000005</c:v>
                </c:pt>
                <c:pt idx="114">
                  <c:v>0.95063470000000005</c:v>
                </c:pt>
                <c:pt idx="115">
                  <c:v>0.93794080000000013</c:v>
                </c:pt>
                <c:pt idx="116">
                  <c:v>0.91537369999999996</c:v>
                </c:pt>
                <c:pt idx="117">
                  <c:v>0.87729200000000007</c:v>
                </c:pt>
                <c:pt idx="118">
                  <c:v>0.82087449999999995</c:v>
                </c:pt>
                <c:pt idx="119">
                  <c:v>0.74894220000000011</c:v>
                </c:pt>
                <c:pt idx="120">
                  <c:v>0.64880110000000013</c:v>
                </c:pt>
                <c:pt idx="121">
                  <c:v>0.5246826</c:v>
                </c:pt>
                <c:pt idx="122">
                  <c:v>0.39633290000000015</c:v>
                </c:pt>
                <c:pt idx="123">
                  <c:v>0.26939350000000001</c:v>
                </c:pt>
                <c:pt idx="124">
                  <c:v>0.17771510000000001</c:v>
                </c:pt>
                <c:pt idx="125">
                  <c:v>0.12129760000000003</c:v>
                </c:pt>
                <c:pt idx="126">
                  <c:v>9.8730610000000024E-2</c:v>
                </c:pt>
                <c:pt idx="127">
                  <c:v>0.11142450000000001</c:v>
                </c:pt>
                <c:pt idx="128">
                  <c:v>0.14245420000000003</c:v>
                </c:pt>
                <c:pt idx="129">
                  <c:v>0.19464029999999999</c:v>
                </c:pt>
                <c:pt idx="130">
                  <c:v>0.26798310000000003</c:v>
                </c:pt>
                <c:pt idx="131">
                  <c:v>0.34555710000000001</c:v>
                </c:pt>
                <c:pt idx="132">
                  <c:v>0.42031030000000014</c:v>
                </c:pt>
                <c:pt idx="133">
                  <c:v>0.47813820000000001</c:v>
                </c:pt>
                <c:pt idx="134">
                  <c:v>0.50775740000000003</c:v>
                </c:pt>
                <c:pt idx="135">
                  <c:v>0.50775740000000003</c:v>
                </c:pt>
                <c:pt idx="136">
                  <c:v>0.50775740000000003</c:v>
                </c:pt>
                <c:pt idx="137">
                  <c:v>0.45416080000000003</c:v>
                </c:pt>
                <c:pt idx="138">
                  <c:v>0.37517630000000007</c:v>
                </c:pt>
                <c:pt idx="139">
                  <c:v>0.27926660000000003</c:v>
                </c:pt>
                <c:pt idx="140">
                  <c:v>0.1861777</c:v>
                </c:pt>
                <c:pt idx="141">
                  <c:v>0.1198872</c:v>
                </c:pt>
                <c:pt idx="142">
                  <c:v>9.7320170000000025E-2</c:v>
                </c:pt>
                <c:pt idx="143">
                  <c:v>0.11424540000000001</c:v>
                </c:pt>
                <c:pt idx="144">
                  <c:v>0.16643160000000001</c:v>
                </c:pt>
                <c:pt idx="145">
                  <c:v>0.25246830000000003</c:v>
                </c:pt>
                <c:pt idx="146">
                  <c:v>0.89562759999999997</c:v>
                </c:pt>
                <c:pt idx="147">
                  <c:v>1</c:v>
                </c:pt>
                <c:pt idx="148">
                  <c:v>1</c:v>
                </c:pt>
                <c:pt idx="149">
                  <c:v>0.99012699999999987</c:v>
                </c:pt>
                <c:pt idx="150">
                  <c:v>0.96897040000000012</c:v>
                </c:pt>
                <c:pt idx="151">
                  <c:v>0.95063470000000005</c:v>
                </c:pt>
                <c:pt idx="152">
                  <c:v>0.93229899999999999</c:v>
                </c:pt>
                <c:pt idx="153">
                  <c:v>0.26939350000000001</c:v>
                </c:pt>
                <c:pt idx="154">
                  <c:v>0.17771510000000001</c:v>
                </c:pt>
                <c:pt idx="155">
                  <c:v>0.17771510000000001</c:v>
                </c:pt>
                <c:pt idx="156">
                  <c:v>0.18758820000000004</c:v>
                </c:pt>
                <c:pt idx="157">
                  <c:v>0.23272209999999999</c:v>
                </c:pt>
                <c:pt idx="158">
                  <c:v>0.2891396</c:v>
                </c:pt>
                <c:pt idx="159">
                  <c:v>0.35119890000000004</c:v>
                </c:pt>
                <c:pt idx="160">
                  <c:v>0.40338500000000016</c:v>
                </c:pt>
                <c:pt idx="161">
                  <c:v>0.43441470000000015</c:v>
                </c:pt>
                <c:pt idx="162">
                  <c:v>0.4485191</c:v>
                </c:pt>
                <c:pt idx="163">
                  <c:v>0.4485191</c:v>
                </c:pt>
                <c:pt idx="164">
                  <c:v>0.42313120000000004</c:v>
                </c:pt>
                <c:pt idx="165">
                  <c:v>0.38645980000000008</c:v>
                </c:pt>
                <c:pt idx="166">
                  <c:v>0.33709450000000007</c:v>
                </c:pt>
                <c:pt idx="167">
                  <c:v>0.27503529999999998</c:v>
                </c:pt>
                <c:pt idx="168">
                  <c:v>0.20310300000000001</c:v>
                </c:pt>
                <c:pt idx="169">
                  <c:v>0.13822280000000001</c:v>
                </c:pt>
                <c:pt idx="170">
                  <c:v>8.7447109999999995E-2</c:v>
                </c:pt>
                <c:pt idx="171">
                  <c:v>5.7827930000000013E-2</c:v>
                </c:pt>
                <c:pt idx="172">
                  <c:v>5.7827930000000013E-2</c:v>
                </c:pt>
                <c:pt idx="173">
                  <c:v>5.7827930000000013E-2</c:v>
                </c:pt>
                <c:pt idx="174">
                  <c:v>0.1015515</c:v>
                </c:pt>
                <c:pt idx="175">
                  <c:v>0.15655850000000002</c:v>
                </c:pt>
                <c:pt idx="176">
                  <c:v>0.22566999999999998</c:v>
                </c:pt>
                <c:pt idx="177">
                  <c:v>0.29619180000000001</c:v>
                </c:pt>
                <c:pt idx="178">
                  <c:v>0.3540197000000001</c:v>
                </c:pt>
                <c:pt idx="179">
                  <c:v>0.39492240000000012</c:v>
                </c:pt>
                <c:pt idx="180">
                  <c:v>0.41607900000000009</c:v>
                </c:pt>
                <c:pt idx="181">
                  <c:v>0.41607900000000009</c:v>
                </c:pt>
                <c:pt idx="182">
                  <c:v>0.39915370000000006</c:v>
                </c:pt>
                <c:pt idx="183">
                  <c:v>0.36671370000000003</c:v>
                </c:pt>
                <c:pt idx="184">
                  <c:v>0.3201692000000001</c:v>
                </c:pt>
                <c:pt idx="185">
                  <c:v>0.26375179999999998</c:v>
                </c:pt>
                <c:pt idx="186">
                  <c:v>0.2016925</c:v>
                </c:pt>
                <c:pt idx="187">
                  <c:v>0.14245420000000003</c:v>
                </c:pt>
                <c:pt idx="188">
                  <c:v>9.5909730000000026E-2</c:v>
                </c:pt>
                <c:pt idx="189">
                  <c:v>6.4880110000000019E-2</c:v>
                </c:pt>
                <c:pt idx="190">
                  <c:v>4.7954860000000002E-2</c:v>
                </c:pt>
                <c:pt idx="191">
                  <c:v>4.7954860000000002E-2</c:v>
                </c:pt>
                <c:pt idx="192">
                  <c:v>4.7954860000000002E-2</c:v>
                </c:pt>
                <c:pt idx="193">
                  <c:v>4.7954860000000002E-2</c:v>
                </c:pt>
                <c:pt idx="194">
                  <c:v>0.41748940000000007</c:v>
                </c:pt>
                <c:pt idx="195">
                  <c:v>0.4301834000000001</c:v>
                </c:pt>
                <c:pt idx="196">
                  <c:v>0.4301834000000001</c:v>
                </c:pt>
                <c:pt idx="197">
                  <c:v>0.44146690000000005</c:v>
                </c:pt>
                <c:pt idx="198">
                  <c:v>0.44146690000000005</c:v>
                </c:pt>
                <c:pt idx="199">
                  <c:v>0.4569817000000001</c:v>
                </c:pt>
                <c:pt idx="200">
                  <c:v>0.4569817000000001</c:v>
                </c:pt>
                <c:pt idx="201">
                  <c:v>0.46826520000000005</c:v>
                </c:pt>
                <c:pt idx="202">
                  <c:v>0.46826520000000005</c:v>
                </c:pt>
                <c:pt idx="203">
                  <c:v>0.46826520000000005</c:v>
                </c:pt>
                <c:pt idx="204">
                  <c:v>0.46826520000000005</c:v>
                </c:pt>
                <c:pt idx="205">
                  <c:v>0.46826520000000005</c:v>
                </c:pt>
                <c:pt idx="206">
                  <c:v>0.46826520000000005</c:v>
                </c:pt>
                <c:pt idx="207">
                  <c:v>0.44428770000000001</c:v>
                </c:pt>
                <c:pt idx="208">
                  <c:v>0.42454160000000002</c:v>
                </c:pt>
                <c:pt idx="209">
                  <c:v>0.38645980000000008</c:v>
                </c:pt>
                <c:pt idx="210">
                  <c:v>0.33709450000000007</c:v>
                </c:pt>
                <c:pt idx="211">
                  <c:v>0.2708040000000001</c:v>
                </c:pt>
                <c:pt idx="212">
                  <c:v>0.19322990000000001</c:v>
                </c:pt>
                <c:pt idx="213">
                  <c:v>0.1255289</c:v>
                </c:pt>
                <c:pt idx="214">
                  <c:v>7.0521860000000006E-2</c:v>
                </c:pt>
                <c:pt idx="215">
                  <c:v>3.526093000000001E-2</c:v>
                </c:pt>
                <c:pt idx="216">
                  <c:v>2.1156559999999998E-2</c:v>
                </c:pt>
                <c:pt idx="217">
                  <c:v>2.1156559999999998E-2</c:v>
                </c:pt>
                <c:pt idx="218">
                  <c:v>4.6544429999999991E-2</c:v>
                </c:pt>
                <c:pt idx="219">
                  <c:v>8.321580000000002E-2</c:v>
                </c:pt>
                <c:pt idx="220">
                  <c:v>0.13963329999999999</c:v>
                </c:pt>
                <c:pt idx="221">
                  <c:v>0.20592379999999999</c:v>
                </c:pt>
                <c:pt idx="222">
                  <c:v>0.27926660000000003</c:v>
                </c:pt>
                <c:pt idx="223">
                  <c:v>0.34978840000000005</c:v>
                </c:pt>
                <c:pt idx="224">
                  <c:v>0.39915370000000006</c:v>
                </c:pt>
                <c:pt idx="225">
                  <c:v>0.4301834000000001</c:v>
                </c:pt>
                <c:pt idx="226">
                  <c:v>0.4301834000000001</c:v>
                </c:pt>
                <c:pt idx="227">
                  <c:v>0.4301834000000001</c:v>
                </c:pt>
                <c:pt idx="228">
                  <c:v>0.37658670000000011</c:v>
                </c:pt>
                <c:pt idx="229">
                  <c:v>0.3046544000000001</c:v>
                </c:pt>
                <c:pt idx="230">
                  <c:v>0.20451340000000004</c:v>
                </c:pt>
                <c:pt idx="231">
                  <c:v>0.10296190000000001</c:v>
                </c:pt>
                <c:pt idx="232">
                  <c:v>3.1029620000000001E-2</c:v>
                </c:pt>
                <c:pt idx="233">
                  <c:v>0</c:v>
                </c:pt>
                <c:pt idx="234">
                  <c:v>2.6798309999999999E-2</c:v>
                </c:pt>
              </c:numCache>
            </c:numRef>
          </c:yVal>
          <c:smooth val="1"/>
        </c:ser>
        <c:ser>
          <c:idx val="1"/>
          <c:order val="1"/>
          <c:tx>
            <c:v>Test pozytywny</c:v>
          </c:tx>
          <c:xVal>
            <c:numRef>
              <c:f>Data!$E$3:$E$202</c:f>
              <c:numCache>
                <c:formatCode>General</c:formatCode>
                <c:ptCount val="200"/>
                <c:pt idx="0">
                  <c:v>0</c:v>
                </c:pt>
                <c:pt idx="1">
                  <c:v>4.0783030000000019E-3</c:v>
                </c:pt>
                <c:pt idx="2">
                  <c:v>8.156607000000005E-3</c:v>
                </c:pt>
                <c:pt idx="3">
                  <c:v>1.2234909999999998E-2</c:v>
                </c:pt>
                <c:pt idx="4">
                  <c:v>1.6313210000000002E-2</c:v>
                </c:pt>
                <c:pt idx="5">
                  <c:v>2.039152E-2</c:v>
                </c:pt>
                <c:pt idx="6">
                  <c:v>2.446982E-2</c:v>
                </c:pt>
                <c:pt idx="7">
                  <c:v>2.8548119999999996E-2</c:v>
                </c:pt>
                <c:pt idx="8">
                  <c:v>3.2626429999999998E-2</c:v>
                </c:pt>
                <c:pt idx="9">
                  <c:v>3.6704729999999998E-2</c:v>
                </c:pt>
                <c:pt idx="10">
                  <c:v>4.0783030000000005E-2</c:v>
                </c:pt>
                <c:pt idx="11">
                  <c:v>4.4861340000000006E-2</c:v>
                </c:pt>
                <c:pt idx="12">
                  <c:v>4.893964E-2</c:v>
                </c:pt>
                <c:pt idx="13">
                  <c:v>5.3017940000000006E-2</c:v>
                </c:pt>
                <c:pt idx="14">
                  <c:v>5.7096250000000015E-2</c:v>
                </c:pt>
                <c:pt idx="15">
                  <c:v>6.1174549999999994E-2</c:v>
                </c:pt>
                <c:pt idx="16">
                  <c:v>6.5252859999999996E-2</c:v>
                </c:pt>
                <c:pt idx="17">
                  <c:v>6.9331160000000003E-2</c:v>
                </c:pt>
                <c:pt idx="18">
                  <c:v>7.3409459999999996E-2</c:v>
                </c:pt>
                <c:pt idx="19">
                  <c:v>7.7487770000000011E-2</c:v>
                </c:pt>
                <c:pt idx="20">
                  <c:v>8.1566070000000018E-2</c:v>
                </c:pt>
                <c:pt idx="21">
                  <c:v>8.5644370000000039E-2</c:v>
                </c:pt>
                <c:pt idx="22">
                  <c:v>8.9722680000000041E-2</c:v>
                </c:pt>
                <c:pt idx="23">
                  <c:v>9.380098000000002E-2</c:v>
                </c:pt>
                <c:pt idx="24">
                  <c:v>9.7879280000000013E-2</c:v>
                </c:pt>
                <c:pt idx="25">
                  <c:v>0.1019576</c:v>
                </c:pt>
                <c:pt idx="26">
                  <c:v>0.10603590000000002</c:v>
                </c:pt>
                <c:pt idx="27">
                  <c:v>0.11011420000000001</c:v>
                </c:pt>
                <c:pt idx="28">
                  <c:v>0.11419250000000002</c:v>
                </c:pt>
                <c:pt idx="29">
                  <c:v>0.11827080000000001</c:v>
                </c:pt>
                <c:pt idx="30">
                  <c:v>0.1223491</c:v>
                </c:pt>
                <c:pt idx="31">
                  <c:v>0.12642740000000002</c:v>
                </c:pt>
                <c:pt idx="32">
                  <c:v>0.1305057</c:v>
                </c:pt>
                <c:pt idx="33">
                  <c:v>0.13458400000000001</c:v>
                </c:pt>
                <c:pt idx="34">
                  <c:v>0.13866229999999999</c:v>
                </c:pt>
                <c:pt idx="35">
                  <c:v>0.14274060000000002</c:v>
                </c:pt>
                <c:pt idx="36">
                  <c:v>0.14681890000000003</c:v>
                </c:pt>
                <c:pt idx="37">
                  <c:v>0.15089720000000004</c:v>
                </c:pt>
                <c:pt idx="38">
                  <c:v>0.15497550000000002</c:v>
                </c:pt>
                <c:pt idx="39">
                  <c:v>0.15905380000000002</c:v>
                </c:pt>
                <c:pt idx="40">
                  <c:v>0.1631321</c:v>
                </c:pt>
                <c:pt idx="41">
                  <c:v>0.16721040000000004</c:v>
                </c:pt>
                <c:pt idx="42">
                  <c:v>0.17128869999999999</c:v>
                </c:pt>
                <c:pt idx="43">
                  <c:v>0.17536700000000002</c:v>
                </c:pt>
                <c:pt idx="44">
                  <c:v>0.17944540000000006</c:v>
                </c:pt>
                <c:pt idx="45">
                  <c:v>0.22185969999999997</c:v>
                </c:pt>
                <c:pt idx="46">
                  <c:v>0.22593800000000003</c:v>
                </c:pt>
                <c:pt idx="47">
                  <c:v>0.23001630000000003</c:v>
                </c:pt>
                <c:pt idx="48">
                  <c:v>0.23409460000000001</c:v>
                </c:pt>
                <c:pt idx="49">
                  <c:v>0.23817289999999997</c:v>
                </c:pt>
                <c:pt idx="50">
                  <c:v>0.24225120000000003</c:v>
                </c:pt>
                <c:pt idx="51">
                  <c:v>0.24632950000000001</c:v>
                </c:pt>
                <c:pt idx="52">
                  <c:v>0.25040780000000001</c:v>
                </c:pt>
                <c:pt idx="53">
                  <c:v>0.2544861000000001</c:v>
                </c:pt>
                <c:pt idx="54">
                  <c:v>0.25856440000000008</c:v>
                </c:pt>
                <c:pt idx="55">
                  <c:v>0.26264270000000001</c:v>
                </c:pt>
                <c:pt idx="56">
                  <c:v>0.2667210000000001</c:v>
                </c:pt>
                <c:pt idx="57">
                  <c:v>0.27079929999999997</c:v>
                </c:pt>
                <c:pt idx="58">
                  <c:v>0.27487760000000006</c:v>
                </c:pt>
                <c:pt idx="59">
                  <c:v>0.27895600000000004</c:v>
                </c:pt>
                <c:pt idx="60">
                  <c:v>0.28303430000000002</c:v>
                </c:pt>
                <c:pt idx="61">
                  <c:v>0.28711260000000005</c:v>
                </c:pt>
                <c:pt idx="62">
                  <c:v>0.29119090000000003</c:v>
                </c:pt>
                <c:pt idx="63">
                  <c:v>0.29526920000000001</c:v>
                </c:pt>
                <c:pt idx="64">
                  <c:v>0.2993475000000001</c:v>
                </c:pt>
                <c:pt idx="65">
                  <c:v>0.30342580000000008</c:v>
                </c:pt>
                <c:pt idx="66">
                  <c:v>0.30750410000000006</c:v>
                </c:pt>
                <c:pt idx="67">
                  <c:v>0.31158240000000009</c:v>
                </c:pt>
                <c:pt idx="68">
                  <c:v>0.31566070000000007</c:v>
                </c:pt>
                <c:pt idx="69">
                  <c:v>0.319739</c:v>
                </c:pt>
                <c:pt idx="70">
                  <c:v>0.32381730000000009</c:v>
                </c:pt>
                <c:pt idx="71">
                  <c:v>0.32789560000000006</c:v>
                </c:pt>
                <c:pt idx="72">
                  <c:v>0.33197390000000015</c:v>
                </c:pt>
                <c:pt idx="73">
                  <c:v>0.33605220000000008</c:v>
                </c:pt>
                <c:pt idx="74">
                  <c:v>0.3401305</c:v>
                </c:pt>
                <c:pt idx="75">
                  <c:v>0.34420880000000004</c:v>
                </c:pt>
                <c:pt idx="76">
                  <c:v>0.34828710000000002</c:v>
                </c:pt>
                <c:pt idx="77">
                  <c:v>0.35236540000000005</c:v>
                </c:pt>
                <c:pt idx="78">
                  <c:v>0.39641110000000007</c:v>
                </c:pt>
                <c:pt idx="79">
                  <c:v>0.40048940000000005</c:v>
                </c:pt>
                <c:pt idx="80">
                  <c:v>0.40456770000000003</c:v>
                </c:pt>
                <c:pt idx="81">
                  <c:v>0.40864600000000001</c:v>
                </c:pt>
                <c:pt idx="82">
                  <c:v>0.4127243000000001</c:v>
                </c:pt>
                <c:pt idx="83">
                  <c:v>0.41680260000000008</c:v>
                </c:pt>
                <c:pt idx="84">
                  <c:v>0.42088090000000011</c:v>
                </c:pt>
                <c:pt idx="85">
                  <c:v>0.42495920000000004</c:v>
                </c:pt>
                <c:pt idx="86">
                  <c:v>0.42903750000000002</c:v>
                </c:pt>
                <c:pt idx="87">
                  <c:v>0.43311580000000005</c:v>
                </c:pt>
                <c:pt idx="88">
                  <c:v>0.43719410000000003</c:v>
                </c:pt>
                <c:pt idx="89">
                  <c:v>0.44127240000000001</c:v>
                </c:pt>
                <c:pt idx="90">
                  <c:v>0.4453507000000001</c:v>
                </c:pt>
                <c:pt idx="91">
                  <c:v>0.44942900000000002</c:v>
                </c:pt>
                <c:pt idx="92">
                  <c:v>0.4535073</c:v>
                </c:pt>
                <c:pt idx="93">
                  <c:v>0.45758560000000004</c:v>
                </c:pt>
                <c:pt idx="94">
                  <c:v>0.46166400000000002</c:v>
                </c:pt>
                <c:pt idx="95">
                  <c:v>0.4657423</c:v>
                </c:pt>
                <c:pt idx="96">
                  <c:v>0.46982060000000009</c:v>
                </c:pt>
                <c:pt idx="97">
                  <c:v>0.47389890000000007</c:v>
                </c:pt>
                <c:pt idx="98">
                  <c:v>0.4779772000000001</c:v>
                </c:pt>
                <c:pt idx="99">
                  <c:v>0.48205550000000008</c:v>
                </c:pt>
                <c:pt idx="100">
                  <c:v>0.4861338</c:v>
                </c:pt>
                <c:pt idx="101">
                  <c:v>0.49021210000000004</c:v>
                </c:pt>
                <c:pt idx="102">
                  <c:v>0.49429040000000002</c:v>
                </c:pt>
                <c:pt idx="103">
                  <c:v>0.49836870000000011</c:v>
                </c:pt>
                <c:pt idx="104">
                  <c:v>0.50244699999999987</c:v>
                </c:pt>
                <c:pt idx="105">
                  <c:v>0.50652529999999996</c:v>
                </c:pt>
                <c:pt idx="106">
                  <c:v>0.51060360000000005</c:v>
                </c:pt>
                <c:pt idx="107">
                  <c:v>0.51468190000000003</c:v>
                </c:pt>
                <c:pt idx="108">
                  <c:v>0.5187602</c:v>
                </c:pt>
                <c:pt idx="109">
                  <c:v>0.52283849999999998</c:v>
                </c:pt>
                <c:pt idx="110">
                  <c:v>0.52691679999999985</c:v>
                </c:pt>
                <c:pt idx="111">
                  <c:v>0.53099510000000005</c:v>
                </c:pt>
                <c:pt idx="112">
                  <c:v>0.56606849999999997</c:v>
                </c:pt>
                <c:pt idx="113">
                  <c:v>0.57014679999999984</c:v>
                </c:pt>
                <c:pt idx="114">
                  <c:v>0.57422510000000004</c:v>
                </c:pt>
                <c:pt idx="115">
                  <c:v>0.57830340000000002</c:v>
                </c:pt>
                <c:pt idx="116">
                  <c:v>0.58238169999999989</c:v>
                </c:pt>
                <c:pt idx="117">
                  <c:v>0.58646009999999982</c:v>
                </c:pt>
                <c:pt idx="118">
                  <c:v>0.63132140000000014</c:v>
                </c:pt>
                <c:pt idx="119">
                  <c:v>0.63539970000000012</c:v>
                </c:pt>
                <c:pt idx="120">
                  <c:v>0.63947799999999999</c:v>
                </c:pt>
                <c:pt idx="121">
                  <c:v>0.64355629999999997</c:v>
                </c:pt>
                <c:pt idx="122">
                  <c:v>0.64763459999999995</c:v>
                </c:pt>
                <c:pt idx="123">
                  <c:v>0.65171290000000004</c:v>
                </c:pt>
                <c:pt idx="124">
                  <c:v>0.65579120000000024</c:v>
                </c:pt>
                <c:pt idx="125">
                  <c:v>0.65986950000000011</c:v>
                </c:pt>
                <c:pt idx="126">
                  <c:v>0.66394780000000009</c:v>
                </c:pt>
                <c:pt idx="127">
                  <c:v>0.66802610000000007</c:v>
                </c:pt>
                <c:pt idx="128">
                  <c:v>0.67210440000000016</c:v>
                </c:pt>
                <c:pt idx="129">
                  <c:v>0.67618270000000003</c:v>
                </c:pt>
                <c:pt idx="130">
                  <c:v>0.680261</c:v>
                </c:pt>
                <c:pt idx="131">
                  <c:v>0.68433929999999998</c:v>
                </c:pt>
                <c:pt idx="132">
                  <c:v>0.68841759999999985</c:v>
                </c:pt>
                <c:pt idx="133">
                  <c:v>0.69249590000000005</c:v>
                </c:pt>
                <c:pt idx="134">
                  <c:v>0.69657420000000003</c:v>
                </c:pt>
                <c:pt idx="135">
                  <c:v>0.70065250000000001</c:v>
                </c:pt>
                <c:pt idx="136">
                  <c:v>0.70473079999999999</c:v>
                </c:pt>
                <c:pt idx="137">
                  <c:v>0.70880910000000008</c:v>
                </c:pt>
                <c:pt idx="138">
                  <c:v>0.71288750000000001</c:v>
                </c:pt>
                <c:pt idx="139">
                  <c:v>0.71696570000000004</c:v>
                </c:pt>
                <c:pt idx="140">
                  <c:v>0.72104410000000008</c:v>
                </c:pt>
                <c:pt idx="141">
                  <c:v>0.7251223</c:v>
                </c:pt>
                <c:pt idx="142">
                  <c:v>0.72920070000000003</c:v>
                </c:pt>
                <c:pt idx="143">
                  <c:v>0.73327890000000007</c:v>
                </c:pt>
                <c:pt idx="144">
                  <c:v>0.73735729999999999</c:v>
                </c:pt>
                <c:pt idx="145">
                  <c:v>0.74143559999999997</c:v>
                </c:pt>
                <c:pt idx="146">
                  <c:v>0.74551389999999984</c:v>
                </c:pt>
                <c:pt idx="147">
                  <c:v>0.74959220000000004</c:v>
                </c:pt>
                <c:pt idx="148">
                  <c:v>0.75367050000000013</c:v>
                </c:pt>
                <c:pt idx="149">
                  <c:v>0.75774880000000022</c:v>
                </c:pt>
                <c:pt idx="150">
                  <c:v>0.76182710000000009</c:v>
                </c:pt>
                <c:pt idx="151">
                  <c:v>0.76590540000000007</c:v>
                </c:pt>
                <c:pt idx="152">
                  <c:v>0.76998370000000005</c:v>
                </c:pt>
                <c:pt idx="153">
                  <c:v>0.77406200000000003</c:v>
                </c:pt>
                <c:pt idx="154">
                  <c:v>0.77814030000000012</c:v>
                </c:pt>
                <c:pt idx="155">
                  <c:v>0.78221859999999988</c:v>
                </c:pt>
                <c:pt idx="156">
                  <c:v>0.78629689999999997</c:v>
                </c:pt>
                <c:pt idx="157">
                  <c:v>0.79037519999999983</c:v>
                </c:pt>
                <c:pt idx="158">
                  <c:v>0.79445349999999992</c:v>
                </c:pt>
                <c:pt idx="159">
                  <c:v>0.8368679</c:v>
                </c:pt>
                <c:pt idx="160">
                  <c:v>0.84094610000000003</c:v>
                </c:pt>
                <c:pt idx="161">
                  <c:v>0.84502450000000007</c:v>
                </c:pt>
                <c:pt idx="162">
                  <c:v>0.84910280000000005</c:v>
                </c:pt>
                <c:pt idx="163">
                  <c:v>0.85318110000000003</c:v>
                </c:pt>
                <c:pt idx="164">
                  <c:v>0.85725940000000012</c:v>
                </c:pt>
                <c:pt idx="165">
                  <c:v>0.86133769999999998</c:v>
                </c:pt>
                <c:pt idx="166">
                  <c:v>0.86541599999999996</c:v>
                </c:pt>
                <c:pt idx="167">
                  <c:v>0.86949430000000005</c:v>
                </c:pt>
                <c:pt idx="168">
                  <c:v>0.87357260000000003</c:v>
                </c:pt>
                <c:pt idx="169">
                  <c:v>0.87765090000000012</c:v>
                </c:pt>
                <c:pt idx="170">
                  <c:v>0.88172919999999999</c:v>
                </c:pt>
                <c:pt idx="171">
                  <c:v>0.88580749999999997</c:v>
                </c:pt>
                <c:pt idx="172">
                  <c:v>0.88988579999999984</c:v>
                </c:pt>
                <c:pt idx="173">
                  <c:v>0.89396409999999993</c:v>
                </c:pt>
                <c:pt idx="174">
                  <c:v>0.89804240000000002</c:v>
                </c:pt>
                <c:pt idx="175">
                  <c:v>0.9021207</c:v>
                </c:pt>
                <c:pt idx="176">
                  <c:v>0.90619899999999998</c:v>
                </c:pt>
                <c:pt idx="177">
                  <c:v>0.91027729999999996</c:v>
                </c:pt>
                <c:pt idx="178">
                  <c:v>0.91435560000000005</c:v>
                </c:pt>
                <c:pt idx="179">
                  <c:v>0.91843389999999991</c:v>
                </c:pt>
                <c:pt idx="180">
                  <c:v>0.92251219999999989</c:v>
                </c:pt>
                <c:pt idx="181">
                  <c:v>0.92659060000000004</c:v>
                </c:pt>
                <c:pt idx="182">
                  <c:v>0.93066879999999996</c:v>
                </c:pt>
                <c:pt idx="183">
                  <c:v>0.93474720000000011</c:v>
                </c:pt>
                <c:pt idx="184">
                  <c:v>0.93882540000000014</c:v>
                </c:pt>
                <c:pt idx="185">
                  <c:v>0.94290379999999996</c:v>
                </c:pt>
                <c:pt idx="186">
                  <c:v>0.94698199999999999</c:v>
                </c:pt>
                <c:pt idx="187">
                  <c:v>0.95106040000000003</c:v>
                </c:pt>
                <c:pt idx="188">
                  <c:v>0.95513870000000001</c:v>
                </c:pt>
                <c:pt idx="189">
                  <c:v>0.95921699999999988</c:v>
                </c:pt>
                <c:pt idx="190">
                  <c:v>0.96329530000000008</c:v>
                </c:pt>
                <c:pt idx="191">
                  <c:v>0.9673735</c:v>
                </c:pt>
                <c:pt idx="192">
                  <c:v>0.97145190000000003</c:v>
                </c:pt>
                <c:pt idx="193">
                  <c:v>0.97553020000000001</c:v>
                </c:pt>
                <c:pt idx="194">
                  <c:v>0.9796085000000001</c:v>
                </c:pt>
                <c:pt idx="195">
                  <c:v>0.98368679999999986</c:v>
                </c:pt>
                <c:pt idx="196">
                  <c:v>0.98776509999999984</c:v>
                </c:pt>
                <c:pt idx="197">
                  <c:v>0.99184340000000004</c:v>
                </c:pt>
                <c:pt idx="198">
                  <c:v>0.99592170000000002</c:v>
                </c:pt>
                <c:pt idx="199">
                  <c:v>1</c:v>
                </c:pt>
              </c:numCache>
            </c:numRef>
          </c:xVal>
          <c:yVal>
            <c:numRef>
              <c:f>Data!$F$3:$F$202</c:f>
              <c:numCache>
                <c:formatCode>General</c:formatCode>
                <c:ptCount val="200"/>
                <c:pt idx="0">
                  <c:v>0.41221370000000002</c:v>
                </c:pt>
                <c:pt idx="1">
                  <c:v>0.43797710000000006</c:v>
                </c:pt>
                <c:pt idx="2">
                  <c:v>0.43797710000000006</c:v>
                </c:pt>
                <c:pt idx="3">
                  <c:v>0.43797710000000006</c:v>
                </c:pt>
                <c:pt idx="4">
                  <c:v>0.43797710000000006</c:v>
                </c:pt>
                <c:pt idx="5">
                  <c:v>0.43797710000000006</c:v>
                </c:pt>
                <c:pt idx="6">
                  <c:v>0.43797710000000006</c:v>
                </c:pt>
                <c:pt idx="7">
                  <c:v>0.43797710000000006</c:v>
                </c:pt>
                <c:pt idx="8">
                  <c:v>0.43797710000000006</c:v>
                </c:pt>
                <c:pt idx="9">
                  <c:v>0.42080150000000011</c:v>
                </c:pt>
                <c:pt idx="10">
                  <c:v>0.39217560000000007</c:v>
                </c:pt>
                <c:pt idx="11">
                  <c:v>0.34541990000000006</c:v>
                </c:pt>
                <c:pt idx="12">
                  <c:v>0.28148850000000009</c:v>
                </c:pt>
                <c:pt idx="13">
                  <c:v>0.20992369999999999</c:v>
                </c:pt>
                <c:pt idx="14">
                  <c:v>0.14694660000000004</c:v>
                </c:pt>
                <c:pt idx="15">
                  <c:v>0.1030534</c:v>
                </c:pt>
                <c:pt idx="16">
                  <c:v>8.206107E-2</c:v>
                </c:pt>
                <c:pt idx="17">
                  <c:v>8.8740460000000021E-2</c:v>
                </c:pt>
                <c:pt idx="18">
                  <c:v>0.1145038</c:v>
                </c:pt>
                <c:pt idx="19">
                  <c:v>0.16030530000000001</c:v>
                </c:pt>
                <c:pt idx="20">
                  <c:v>0.22709920000000003</c:v>
                </c:pt>
                <c:pt idx="21">
                  <c:v>0.30820610000000004</c:v>
                </c:pt>
                <c:pt idx="22">
                  <c:v>0.39885500000000007</c:v>
                </c:pt>
                <c:pt idx="23">
                  <c:v>0.49427480000000007</c:v>
                </c:pt>
                <c:pt idx="24">
                  <c:v>0.5887405</c:v>
                </c:pt>
                <c:pt idx="25">
                  <c:v>0.6736641000000001</c:v>
                </c:pt>
                <c:pt idx="26">
                  <c:v>0.74522900000000014</c:v>
                </c:pt>
                <c:pt idx="27">
                  <c:v>0.79675570000000007</c:v>
                </c:pt>
                <c:pt idx="28">
                  <c:v>0.82442749999999998</c:v>
                </c:pt>
                <c:pt idx="29">
                  <c:v>0.83492370000000005</c:v>
                </c:pt>
                <c:pt idx="30">
                  <c:v>0.83492370000000005</c:v>
                </c:pt>
                <c:pt idx="31">
                  <c:v>0.80629770000000001</c:v>
                </c:pt>
                <c:pt idx="32">
                  <c:v>0.76145039999999997</c:v>
                </c:pt>
                <c:pt idx="33">
                  <c:v>0.69656489999999993</c:v>
                </c:pt>
                <c:pt idx="34">
                  <c:v>0.61354960000000014</c:v>
                </c:pt>
                <c:pt idx="35">
                  <c:v>0.51526719999999993</c:v>
                </c:pt>
                <c:pt idx="36">
                  <c:v>0.4103054000000001</c:v>
                </c:pt>
                <c:pt idx="37">
                  <c:v>0.30152670000000009</c:v>
                </c:pt>
                <c:pt idx="38">
                  <c:v>0.20801530000000001</c:v>
                </c:pt>
                <c:pt idx="39">
                  <c:v>0.13740459999999999</c:v>
                </c:pt>
                <c:pt idx="40">
                  <c:v>9.5419850000000001E-2</c:v>
                </c:pt>
                <c:pt idx="41">
                  <c:v>7.7290070000000016E-2</c:v>
                </c:pt>
                <c:pt idx="42">
                  <c:v>7.7290070000000016E-2</c:v>
                </c:pt>
                <c:pt idx="43">
                  <c:v>8.8740460000000021E-2</c:v>
                </c:pt>
                <c:pt idx="44">
                  <c:v>0.11832060000000001</c:v>
                </c:pt>
                <c:pt idx="45">
                  <c:v>0.36641220000000008</c:v>
                </c:pt>
                <c:pt idx="46">
                  <c:v>0.40076340000000005</c:v>
                </c:pt>
                <c:pt idx="47">
                  <c:v>0.41221370000000002</c:v>
                </c:pt>
                <c:pt idx="48">
                  <c:v>0.41221370000000002</c:v>
                </c:pt>
                <c:pt idx="49">
                  <c:v>0.42175570000000001</c:v>
                </c:pt>
                <c:pt idx="50">
                  <c:v>0.42175570000000001</c:v>
                </c:pt>
                <c:pt idx="51">
                  <c:v>0.4074427000000001</c:v>
                </c:pt>
                <c:pt idx="52">
                  <c:v>0.38454200000000011</c:v>
                </c:pt>
                <c:pt idx="53">
                  <c:v>0.34828250000000011</c:v>
                </c:pt>
                <c:pt idx="54">
                  <c:v>0.2986641000000001</c:v>
                </c:pt>
                <c:pt idx="55">
                  <c:v>0.24427479999999999</c:v>
                </c:pt>
                <c:pt idx="56">
                  <c:v>0.19274810000000003</c:v>
                </c:pt>
                <c:pt idx="57">
                  <c:v>0.15458010000000003</c:v>
                </c:pt>
                <c:pt idx="58">
                  <c:v>0.13549620000000004</c:v>
                </c:pt>
                <c:pt idx="59">
                  <c:v>0.13549620000000004</c:v>
                </c:pt>
                <c:pt idx="60">
                  <c:v>0.15458010000000003</c:v>
                </c:pt>
                <c:pt idx="61">
                  <c:v>0.18416030000000003</c:v>
                </c:pt>
                <c:pt idx="62">
                  <c:v>0.2223282</c:v>
                </c:pt>
                <c:pt idx="63">
                  <c:v>0.2624046000000001</c:v>
                </c:pt>
                <c:pt idx="64">
                  <c:v>0.29675570000000001</c:v>
                </c:pt>
                <c:pt idx="65">
                  <c:v>0.32347330000000007</c:v>
                </c:pt>
                <c:pt idx="66">
                  <c:v>0.33874050000000006</c:v>
                </c:pt>
                <c:pt idx="67">
                  <c:v>0.33874050000000006</c:v>
                </c:pt>
                <c:pt idx="68">
                  <c:v>0.33874050000000006</c:v>
                </c:pt>
                <c:pt idx="69">
                  <c:v>0.33874050000000006</c:v>
                </c:pt>
                <c:pt idx="70">
                  <c:v>0.33874050000000006</c:v>
                </c:pt>
                <c:pt idx="71">
                  <c:v>0.33874050000000006</c:v>
                </c:pt>
                <c:pt idx="72">
                  <c:v>0.34637400000000007</c:v>
                </c:pt>
                <c:pt idx="73">
                  <c:v>0.35782440000000015</c:v>
                </c:pt>
                <c:pt idx="74">
                  <c:v>0.37213740000000001</c:v>
                </c:pt>
                <c:pt idx="75">
                  <c:v>0.38740460000000015</c:v>
                </c:pt>
                <c:pt idx="76">
                  <c:v>0.40648850000000009</c:v>
                </c:pt>
                <c:pt idx="77">
                  <c:v>0.42938930000000008</c:v>
                </c:pt>
                <c:pt idx="78">
                  <c:v>0.71374050000000011</c:v>
                </c:pt>
                <c:pt idx="79">
                  <c:v>0.76335880000000012</c:v>
                </c:pt>
                <c:pt idx="80">
                  <c:v>0.77480920000000009</c:v>
                </c:pt>
                <c:pt idx="81">
                  <c:v>0.77480920000000009</c:v>
                </c:pt>
                <c:pt idx="82">
                  <c:v>0.77480920000000009</c:v>
                </c:pt>
                <c:pt idx="83">
                  <c:v>0.76240459999999999</c:v>
                </c:pt>
                <c:pt idx="84">
                  <c:v>0.73759540000000012</c:v>
                </c:pt>
                <c:pt idx="85">
                  <c:v>0.68702289999999999</c:v>
                </c:pt>
                <c:pt idx="86">
                  <c:v>0.60687020000000014</c:v>
                </c:pt>
                <c:pt idx="87">
                  <c:v>0.49713740000000001</c:v>
                </c:pt>
                <c:pt idx="88">
                  <c:v>0.37309160000000002</c:v>
                </c:pt>
                <c:pt idx="89">
                  <c:v>0.2566794</c:v>
                </c:pt>
                <c:pt idx="90">
                  <c:v>0.1660305</c:v>
                </c:pt>
                <c:pt idx="91">
                  <c:v>0.10877860000000002</c:v>
                </c:pt>
                <c:pt idx="92">
                  <c:v>8.8740460000000021E-2</c:v>
                </c:pt>
                <c:pt idx="93">
                  <c:v>9.5419850000000001E-2</c:v>
                </c:pt>
                <c:pt idx="94">
                  <c:v>0.12690840000000003</c:v>
                </c:pt>
                <c:pt idx="95">
                  <c:v>0.17843510000000004</c:v>
                </c:pt>
                <c:pt idx="96">
                  <c:v>0.24045800000000003</c:v>
                </c:pt>
                <c:pt idx="97">
                  <c:v>0.30820610000000004</c:v>
                </c:pt>
                <c:pt idx="98">
                  <c:v>0.36832060000000011</c:v>
                </c:pt>
                <c:pt idx="99">
                  <c:v>0.41316800000000004</c:v>
                </c:pt>
                <c:pt idx="100">
                  <c:v>0.4408397</c:v>
                </c:pt>
                <c:pt idx="101">
                  <c:v>0.45133590000000001</c:v>
                </c:pt>
                <c:pt idx="102">
                  <c:v>0.45133590000000001</c:v>
                </c:pt>
                <c:pt idx="103">
                  <c:v>0.43320610000000004</c:v>
                </c:pt>
                <c:pt idx="104">
                  <c:v>0.39599240000000008</c:v>
                </c:pt>
                <c:pt idx="105">
                  <c:v>0.33778630000000009</c:v>
                </c:pt>
                <c:pt idx="106">
                  <c:v>0.25954200000000005</c:v>
                </c:pt>
                <c:pt idx="107">
                  <c:v>0.18416030000000003</c:v>
                </c:pt>
                <c:pt idx="108">
                  <c:v>0.125</c:v>
                </c:pt>
                <c:pt idx="109">
                  <c:v>0.10019080000000001</c:v>
                </c:pt>
                <c:pt idx="110">
                  <c:v>0.12118320000000002</c:v>
                </c:pt>
                <c:pt idx="111">
                  <c:v>0.18797710000000004</c:v>
                </c:pt>
                <c:pt idx="112">
                  <c:v>0.78530529999999998</c:v>
                </c:pt>
                <c:pt idx="113">
                  <c:v>0.80725190000000002</c:v>
                </c:pt>
                <c:pt idx="114">
                  <c:v>0.80725190000000002</c:v>
                </c:pt>
                <c:pt idx="115">
                  <c:v>0.7891222</c:v>
                </c:pt>
                <c:pt idx="116">
                  <c:v>0.77862600000000015</c:v>
                </c:pt>
                <c:pt idx="117">
                  <c:v>0.76908399999999999</c:v>
                </c:pt>
                <c:pt idx="118">
                  <c:v>0.31774810000000003</c:v>
                </c:pt>
                <c:pt idx="119">
                  <c:v>0.27003820000000001</c:v>
                </c:pt>
                <c:pt idx="120">
                  <c:v>0.26049620000000001</c:v>
                </c:pt>
                <c:pt idx="121">
                  <c:v>0.26049620000000001</c:v>
                </c:pt>
                <c:pt idx="122">
                  <c:v>0.27003820000000001</c:v>
                </c:pt>
                <c:pt idx="123">
                  <c:v>0.29198470000000015</c:v>
                </c:pt>
                <c:pt idx="124">
                  <c:v>0.32251910000000006</c:v>
                </c:pt>
                <c:pt idx="125">
                  <c:v>0.35591600000000007</c:v>
                </c:pt>
                <c:pt idx="126">
                  <c:v>0.3807252000000001</c:v>
                </c:pt>
                <c:pt idx="127">
                  <c:v>0.39790080000000011</c:v>
                </c:pt>
                <c:pt idx="128">
                  <c:v>0.39790080000000011</c:v>
                </c:pt>
                <c:pt idx="129">
                  <c:v>0.39790080000000011</c:v>
                </c:pt>
                <c:pt idx="130">
                  <c:v>0.37977100000000008</c:v>
                </c:pt>
                <c:pt idx="131">
                  <c:v>0.35114500000000004</c:v>
                </c:pt>
                <c:pt idx="132">
                  <c:v>0.30916030000000005</c:v>
                </c:pt>
                <c:pt idx="133">
                  <c:v>0.26049620000000001</c:v>
                </c:pt>
                <c:pt idx="134">
                  <c:v>0.21469469999999999</c:v>
                </c:pt>
                <c:pt idx="135">
                  <c:v>0.17652670000000001</c:v>
                </c:pt>
                <c:pt idx="136">
                  <c:v>0.15362600000000001</c:v>
                </c:pt>
                <c:pt idx="137">
                  <c:v>0.14599240000000002</c:v>
                </c:pt>
                <c:pt idx="138">
                  <c:v>0.15553440000000002</c:v>
                </c:pt>
                <c:pt idx="139">
                  <c:v>0.17938930000000003</c:v>
                </c:pt>
                <c:pt idx="140">
                  <c:v>0.21564890000000003</c:v>
                </c:pt>
                <c:pt idx="141">
                  <c:v>0.26049620000000001</c:v>
                </c:pt>
                <c:pt idx="142">
                  <c:v>0.30343510000000001</c:v>
                </c:pt>
                <c:pt idx="143">
                  <c:v>0.3416030000000001</c:v>
                </c:pt>
                <c:pt idx="144">
                  <c:v>0.37022900000000009</c:v>
                </c:pt>
                <c:pt idx="145">
                  <c:v>0.38931300000000008</c:v>
                </c:pt>
                <c:pt idx="146">
                  <c:v>0.39790080000000011</c:v>
                </c:pt>
                <c:pt idx="147">
                  <c:v>0.39790080000000011</c:v>
                </c:pt>
                <c:pt idx="148">
                  <c:v>0.39026720000000004</c:v>
                </c:pt>
                <c:pt idx="149">
                  <c:v>0.36927480000000007</c:v>
                </c:pt>
                <c:pt idx="150">
                  <c:v>0.33587790000000012</c:v>
                </c:pt>
                <c:pt idx="151">
                  <c:v>0.28721370000000002</c:v>
                </c:pt>
                <c:pt idx="152">
                  <c:v>0.2223282</c:v>
                </c:pt>
                <c:pt idx="153">
                  <c:v>0.15839690000000003</c:v>
                </c:pt>
                <c:pt idx="154">
                  <c:v>0.1030534</c:v>
                </c:pt>
                <c:pt idx="155">
                  <c:v>6.0114500000000008E-2</c:v>
                </c:pt>
                <c:pt idx="156">
                  <c:v>3.6259540000000007E-2</c:v>
                </c:pt>
                <c:pt idx="157">
                  <c:v>3.6259540000000007E-2</c:v>
                </c:pt>
                <c:pt idx="158">
                  <c:v>4.5801530000000007E-2</c:v>
                </c:pt>
                <c:pt idx="159">
                  <c:v>0.39312980000000008</c:v>
                </c:pt>
                <c:pt idx="160">
                  <c:v>0.38454200000000011</c:v>
                </c:pt>
                <c:pt idx="161">
                  <c:v>0.38454200000000011</c:v>
                </c:pt>
                <c:pt idx="162">
                  <c:v>0.37213740000000001</c:v>
                </c:pt>
                <c:pt idx="163">
                  <c:v>0.37213740000000001</c:v>
                </c:pt>
                <c:pt idx="164">
                  <c:v>0.38263360000000002</c:v>
                </c:pt>
                <c:pt idx="165">
                  <c:v>0.38263360000000002</c:v>
                </c:pt>
                <c:pt idx="166">
                  <c:v>0.39312980000000008</c:v>
                </c:pt>
                <c:pt idx="167">
                  <c:v>0.39312980000000008</c:v>
                </c:pt>
                <c:pt idx="168">
                  <c:v>0.39312980000000008</c:v>
                </c:pt>
                <c:pt idx="169">
                  <c:v>0.39312980000000008</c:v>
                </c:pt>
                <c:pt idx="170">
                  <c:v>0.38549620000000007</c:v>
                </c:pt>
                <c:pt idx="171">
                  <c:v>0.3711832000000001</c:v>
                </c:pt>
                <c:pt idx="172">
                  <c:v>0.34828250000000011</c:v>
                </c:pt>
                <c:pt idx="173">
                  <c:v>0.31393130000000002</c:v>
                </c:pt>
                <c:pt idx="174">
                  <c:v>0.27194660000000004</c:v>
                </c:pt>
                <c:pt idx="175">
                  <c:v>0.2223282</c:v>
                </c:pt>
                <c:pt idx="176">
                  <c:v>0.16984730000000003</c:v>
                </c:pt>
                <c:pt idx="177">
                  <c:v>0.11927480000000001</c:v>
                </c:pt>
                <c:pt idx="178">
                  <c:v>7.7290070000000016E-2</c:v>
                </c:pt>
                <c:pt idx="179">
                  <c:v>4.2938930000000014E-2</c:v>
                </c:pt>
                <c:pt idx="180">
                  <c:v>1.9083970000000002E-2</c:v>
                </c:pt>
                <c:pt idx="181">
                  <c:v>7.633588000000001E-3</c:v>
                </c:pt>
                <c:pt idx="182">
                  <c:v>7.633588000000001E-3</c:v>
                </c:pt>
                <c:pt idx="183">
                  <c:v>2.5763359999999999E-2</c:v>
                </c:pt>
                <c:pt idx="184">
                  <c:v>5.8206109999999991E-2</c:v>
                </c:pt>
                <c:pt idx="185">
                  <c:v>0.10209920000000001</c:v>
                </c:pt>
                <c:pt idx="186">
                  <c:v>0.15839690000000003</c:v>
                </c:pt>
                <c:pt idx="187">
                  <c:v>0.21755730000000004</c:v>
                </c:pt>
                <c:pt idx="188">
                  <c:v>0.27862600000000004</c:v>
                </c:pt>
                <c:pt idx="189">
                  <c:v>0.33015270000000008</c:v>
                </c:pt>
                <c:pt idx="190">
                  <c:v>0.36354960000000003</c:v>
                </c:pt>
                <c:pt idx="191">
                  <c:v>0.38263360000000002</c:v>
                </c:pt>
                <c:pt idx="192">
                  <c:v>0.38263360000000002</c:v>
                </c:pt>
                <c:pt idx="193">
                  <c:v>0.35114500000000004</c:v>
                </c:pt>
                <c:pt idx="194">
                  <c:v>0.29293890000000006</c:v>
                </c:pt>
                <c:pt idx="195">
                  <c:v>0.20896950000000003</c:v>
                </c:pt>
                <c:pt idx="196">
                  <c:v>0.12118320000000002</c:v>
                </c:pt>
                <c:pt idx="197">
                  <c:v>4.1984729999999998E-2</c:v>
                </c:pt>
                <c:pt idx="198">
                  <c:v>0</c:v>
                </c:pt>
                <c:pt idx="199">
                  <c:v>6.6793890000000017E-3</c:v>
                </c:pt>
              </c:numCache>
            </c:numRef>
          </c:yVal>
          <c:smooth val="1"/>
        </c:ser>
        <c:axId val="58330496"/>
        <c:axId val="58332672"/>
      </c:scatterChart>
      <c:valAx>
        <c:axId val="58330496"/>
        <c:scaling>
          <c:orientation val="minMax"/>
          <c:max val="1"/>
          <c:min val="0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t</a:t>
                </a:r>
              </a:p>
            </c:rich>
          </c:tx>
          <c:layout/>
        </c:title>
        <c:numFmt formatCode="General" sourceLinked="1"/>
        <c:tickLblPos val="nextTo"/>
        <c:crossAx val="58332672"/>
        <c:crosses val="autoZero"/>
        <c:crossBetween val="midCat"/>
      </c:valAx>
      <c:valAx>
        <c:axId val="58332672"/>
        <c:scaling>
          <c:orientation val="minMax"/>
          <c:max val="1"/>
          <c:min val="0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Y</a:t>
                </a:r>
              </a:p>
            </c:rich>
          </c:tx>
          <c:layout/>
        </c:title>
        <c:numFmt formatCode="General" sourceLinked="1"/>
        <c:tickLblPos val="nextTo"/>
        <c:crossAx val="58330496"/>
        <c:crosses val="autoZero"/>
        <c:crossBetween val="midCat"/>
      </c:valAx>
    </c:plotArea>
    <c:legend>
      <c:legendPos val="b"/>
      <c:layout/>
    </c:legend>
    <c:plotVisOnly val="1"/>
  </c:chart>
  <c:txPr>
    <a:bodyPr/>
    <a:lstStyle/>
    <a:p>
      <a:pPr>
        <a:defRPr sz="1200"/>
      </a:pPr>
      <a:endParaRPr lang="pl-PL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autoTitleDeleted val="1"/>
    <c:plotArea>
      <c:layout/>
      <c:scatterChart>
        <c:scatterStyle val="smoothMarker"/>
        <c:ser>
          <c:idx val="0"/>
          <c:order val="0"/>
          <c:tx>
            <c:v>Wzorzec</c:v>
          </c:tx>
          <c:xVal>
            <c:numRef>
              <c:f>Data!$A$3:$A$237</c:f>
              <c:numCache>
                <c:formatCode>General</c:formatCode>
                <c:ptCount val="235"/>
                <c:pt idx="0">
                  <c:v>0</c:v>
                </c:pt>
                <c:pt idx="1">
                  <c:v>3.5612540000000002E-3</c:v>
                </c:pt>
                <c:pt idx="2">
                  <c:v>7.1225070000000001E-3</c:v>
                </c:pt>
                <c:pt idx="3">
                  <c:v>1.068376E-2</c:v>
                </c:pt>
                <c:pt idx="4">
                  <c:v>1.4245009999999999E-2</c:v>
                </c:pt>
                <c:pt idx="5">
                  <c:v>1.7806269999999999E-2</c:v>
                </c:pt>
                <c:pt idx="6">
                  <c:v>2.1367519999999997E-2</c:v>
                </c:pt>
                <c:pt idx="7">
                  <c:v>2.4928769999999992E-2</c:v>
                </c:pt>
                <c:pt idx="8">
                  <c:v>2.849003E-2</c:v>
                </c:pt>
                <c:pt idx="9">
                  <c:v>3.2051280000000008E-2</c:v>
                </c:pt>
                <c:pt idx="10">
                  <c:v>3.5612530000000003E-2</c:v>
                </c:pt>
                <c:pt idx="11">
                  <c:v>3.9173790000000007E-2</c:v>
                </c:pt>
                <c:pt idx="12">
                  <c:v>4.2735040000000002E-2</c:v>
                </c:pt>
                <c:pt idx="13">
                  <c:v>4.6296290000000004E-2</c:v>
                </c:pt>
                <c:pt idx="14">
                  <c:v>4.9857550000000007E-2</c:v>
                </c:pt>
                <c:pt idx="15">
                  <c:v>5.3418800000000002E-2</c:v>
                </c:pt>
                <c:pt idx="16">
                  <c:v>5.6980059999999992E-2</c:v>
                </c:pt>
                <c:pt idx="17">
                  <c:v>6.0541309999999994E-2</c:v>
                </c:pt>
                <c:pt idx="18">
                  <c:v>6.4102569999999998E-2</c:v>
                </c:pt>
                <c:pt idx="19">
                  <c:v>6.7663820000000013E-2</c:v>
                </c:pt>
                <c:pt idx="20">
                  <c:v>7.1225070000000001E-2</c:v>
                </c:pt>
                <c:pt idx="21">
                  <c:v>7.4786330000000012E-2</c:v>
                </c:pt>
                <c:pt idx="22">
                  <c:v>7.8347580000000014E-2</c:v>
                </c:pt>
                <c:pt idx="23">
                  <c:v>8.1908830000000002E-2</c:v>
                </c:pt>
                <c:pt idx="24">
                  <c:v>8.5470090000000012E-2</c:v>
                </c:pt>
                <c:pt idx="25">
                  <c:v>8.9031340000000028E-2</c:v>
                </c:pt>
                <c:pt idx="26">
                  <c:v>9.2592590000000016E-2</c:v>
                </c:pt>
                <c:pt idx="27">
                  <c:v>9.6153850000000041E-2</c:v>
                </c:pt>
                <c:pt idx="28">
                  <c:v>9.9715100000000015E-2</c:v>
                </c:pt>
                <c:pt idx="29">
                  <c:v>0.10327630000000002</c:v>
                </c:pt>
                <c:pt idx="30">
                  <c:v>0.1068376</c:v>
                </c:pt>
                <c:pt idx="31">
                  <c:v>0.11039889999999997</c:v>
                </c:pt>
                <c:pt idx="32">
                  <c:v>0.11396009999999998</c:v>
                </c:pt>
                <c:pt idx="33">
                  <c:v>0.11752140000000001</c:v>
                </c:pt>
                <c:pt idx="34">
                  <c:v>0.12108260000000001</c:v>
                </c:pt>
                <c:pt idx="35">
                  <c:v>0.12464390000000002</c:v>
                </c:pt>
                <c:pt idx="36">
                  <c:v>0.12820509999999999</c:v>
                </c:pt>
                <c:pt idx="37">
                  <c:v>0.13176640000000003</c:v>
                </c:pt>
                <c:pt idx="38">
                  <c:v>0.13532759999999996</c:v>
                </c:pt>
                <c:pt idx="39">
                  <c:v>0.13888890000000001</c:v>
                </c:pt>
                <c:pt idx="40">
                  <c:v>0.14245010000000002</c:v>
                </c:pt>
                <c:pt idx="41">
                  <c:v>0.14601140000000004</c:v>
                </c:pt>
                <c:pt idx="42">
                  <c:v>0.1495727</c:v>
                </c:pt>
                <c:pt idx="43">
                  <c:v>0.15313389999999999</c:v>
                </c:pt>
                <c:pt idx="44">
                  <c:v>0.15669520000000003</c:v>
                </c:pt>
                <c:pt idx="45">
                  <c:v>0.16025639999999999</c:v>
                </c:pt>
                <c:pt idx="46">
                  <c:v>0.16381770000000001</c:v>
                </c:pt>
                <c:pt idx="47">
                  <c:v>0.1673789</c:v>
                </c:pt>
                <c:pt idx="48">
                  <c:v>0.17094020000000001</c:v>
                </c:pt>
                <c:pt idx="49">
                  <c:v>0.17450140000000003</c:v>
                </c:pt>
                <c:pt idx="50">
                  <c:v>0.17806269999999999</c:v>
                </c:pt>
                <c:pt idx="51">
                  <c:v>0.1816239</c:v>
                </c:pt>
                <c:pt idx="52">
                  <c:v>0.18518519999999999</c:v>
                </c:pt>
                <c:pt idx="53">
                  <c:v>0.18874640000000006</c:v>
                </c:pt>
                <c:pt idx="54">
                  <c:v>0.1923077</c:v>
                </c:pt>
                <c:pt idx="55">
                  <c:v>0.19586890000000001</c:v>
                </c:pt>
                <c:pt idx="56">
                  <c:v>0.19943020000000003</c:v>
                </c:pt>
                <c:pt idx="57">
                  <c:v>0.20299150000000002</c:v>
                </c:pt>
                <c:pt idx="58">
                  <c:v>0.20655270000000001</c:v>
                </c:pt>
                <c:pt idx="59">
                  <c:v>0.21011400000000002</c:v>
                </c:pt>
                <c:pt idx="60">
                  <c:v>0.21367520000000001</c:v>
                </c:pt>
                <c:pt idx="61">
                  <c:v>0.21723650000000003</c:v>
                </c:pt>
                <c:pt idx="62">
                  <c:v>0.22079770000000001</c:v>
                </c:pt>
                <c:pt idx="63">
                  <c:v>0.25783480000000003</c:v>
                </c:pt>
                <c:pt idx="64">
                  <c:v>0.26139600000000002</c:v>
                </c:pt>
                <c:pt idx="65">
                  <c:v>0.26495730000000001</c:v>
                </c:pt>
                <c:pt idx="66">
                  <c:v>0.2685185000000001</c:v>
                </c:pt>
                <c:pt idx="67">
                  <c:v>0.27207980000000004</c:v>
                </c:pt>
                <c:pt idx="68">
                  <c:v>0.27564099999999997</c:v>
                </c:pt>
                <c:pt idx="69">
                  <c:v>0.27920230000000001</c:v>
                </c:pt>
                <c:pt idx="70">
                  <c:v>0.2827635</c:v>
                </c:pt>
                <c:pt idx="71">
                  <c:v>0.28632480000000016</c:v>
                </c:pt>
                <c:pt idx="72">
                  <c:v>0.28988600000000009</c:v>
                </c:pt>
                <c:pt idx="73">
                  <c:v>0.29344730000000002</c:v>
                </c:pt>
                <c:pt idx="74">
                  <c:v>0.29700850000000006</c:v>
                </c:pt>
                <c:pt idx="75">
                  <c:v>0.30056980000000005</c:v>
                </c:pt>
                <c:pt idx="76">
                  <c:v>0.30413110000000004</c:v>
                </c:pt>
                <c:pt idx="77">
                  <c:v>0.30769230000000003</c:v>
                </c:pt>
                <c:pt idx="78">
                  <c:v>0.31125350000000002</c:v>
                </c:pt>
                <c:pt idx="79">
                  <c:v>0.31481480000000012</c:v>
                </c:pt>
                <c:pt idx="80">
                  <c:v>0.31837610000000011</c:v>
                </c:pt>
                <c:pt idx="81">
                  <c:v>0.32193730000000004</c:v>
                </c:pt>
                <c:pt idx="82">
                  <c:v>0.32549860000000014</c:v>
                </c:pt>
                <c:pt idx="83">
                  <c:v>0.32905980000000007</c:v>
                </c:pt>
                <c:pt idx="84">
                  <c:v>0.33262110000000006</c:v>
                </c:pt>
                <c:pt idx="85">
                  <c:v>0.33618230000000016</c:v>
                </c:pt>
                <c:pt idx="86">
                  <c:v>0.33974360000000003</c:v>
                </c:pt>
                <c:pt idx="87">
                  <c:v>0.34330480000000008</c:v>
                </c:pt>
                <c:pt idx="88">
                  <c:v>0.34686610000000007</c:v>
                </c:pt>
                <c:pt idx="89">
                  <c:v>0.35042740000000006</c:v>
                </c:pt>
                <c:pt idx="90">
                  <c:v>0.35398860000000015</c:v>
                </c:pt>
                <c:pt idx="91">
                  <c:v>0.35754980000000003</c:v>
                </c:pt>
                <c:pt idx="92">
                  <c:v>0.36111110000000002</c:v>
                </c:pt>
                <c:pt idx="93">
                  <c:v>0.36467240000000006</c:v>
                </c:pt>
                <c:pt idx="94">
                  <c:v>0.36823360000000005</c:v>
                </c:pt>
                <c:pt idx="95">
                  <c:v>0.37179490000000004</c:v>
                </c:pt>
                <c:pt idx="96">
                  <c:v>0.37535610000000014</c:v>
                </c:pt>
                <c:pt idx="97">
                  <c:v>0.37891740000000007</c:v>
                </c:pt>
                <c:pt idx="98">
                  <c:v>0.38247860000000011</c:v>
                </c:pt>
                <c:pt idx="99">
                  <c:v>0.3860399000000001</c:v>
                </c:pt>
                <c:pt idx="100">
                  <c:v>0.38960110000000003</c:v>
                </c:pt>
                <c:pt idx="101">
                  <c:v>0.39316240000000008</c:v>
                </c:pt>
                <c:pt idx="102">
                  <c:v>0.39672370000000007</c:v>
                </c:pt>
                <c:pt idx="103">
                  <c:v>0.40028490000000005</c:v>
                </c:pt>
                <c:pt idx="104">
                  <c:v>0.4038461000000001</c:v>
                </c:pt>
                <c:pt idx="105">
                  <c:v>0.40740740000000003</c:v>
                </c:pt>
                <c:pt idx="106">
                  <c:v>0.41096870000000008</c:v>
                </c:pt>
                <c:pt idx="107">
                  <c:v>0.41452990000000006</c:v>
                </c:pt>
                <c:pt idx="108">
                  <c:v>0.4180912</c:v>
                </c:pt>
                <c:pt idx="109">
                  <c:v>0.42165240000000004</c:v>
                </c:pt>
                <c:pt idx="110">
                  <c:v>0.46581200000000006</c:v>
                </c:pt>
                <c:pt idx="111">
                  <c:v>0.4693732000000001</c:v>
                </c:pt>
                <c:pt idx="112">
                  <c:v>0.47293450000000004</c:v>
                </c:pt>
                <c:pt idx="113">
                  <c:v>0.47649570000000002</c:v>
                </c:pt>
                <c:pt idx="114">
                  <c:v>0.48005700000000001</c:v>
                </c:pt>
                <c:pt idx="115">
                  <c:v>0.48361820000000005</c:v>
                </c:pt>
                <c:pt idx="116">
                  <c:v>0.4871795000000001</c:v>
                </c:pt>
                <c:pt idx="117">
                  <c:v>0.49074070000000003</c:v>
                </c:pt>
                <c:pt idx="118">
                  <c:v>0.49430200000000007</c:v>
                </c:pt>
                <c:pt idx="119">
                  <c:v>0.49786320000000006</c:v>
                </c:pt>
                <c:pt idx="120">
                  <c:v>0.50142449999999994</c:v>
                </c:pt>
                <c:pt idx="121">
                  <c:v>0.50498569999999998</c:v>
                </c:pt>
                <c:pt idx="122">
                  <c:v>0.50854699999999986</c:v>
                </c:pt>
                <c:pt idx="123">
                  <c:v>0.51210829999999996</c:v>
                </c:pt>
                <c:pt idx="124">
                  <c:v>0.5156695</c:v>
                </c:pt>
                <c:pt idx="125">
                  <c:v>0.51923079999999988</c:v>
                </c:pt>
                <c:pt idx="126">
                  <c:v>0.52279200000000003</c:v>
                </c:pt>
                <c:pt idx="127">
                  <c:v>0.52635329999999991</c:v>
                </c:pt>
                <c:pt idx="128">
                  <c:v>0.52991460000000001</c:v>
                </c:pt>
                <c:pt idx="129">
                  <c:v>0.53347579999999983</c:v>
                </c:pt>
                <c:pt idx="130">
                  <c:v>0.53703699999999988</c:v>
                </c:pt>
                <c:pt idx="131">
                  <c:v>0.54059829999999998</c:v>
                </c:pt>
                <c:pt idx="132">
                  <c:v>0.54415950000000002</c:v>
                </c:pt>
                <c:pt idx="133">
                  <c:v>0.54772080000000012</c:v>
                </c:pt>
                <c:pt idx="134">
                  <c:v>0.55128199999999994</c:v>
                </c:pt>
                <c:pt idx="135">
                  <c:v>0.55484330000000004</c:v>
                </c:pt>
                <c:pt idx="136">
                  <c:v>0.55840460000000003</c:v>
                </c:pt>
                <c:pt idx="137">
                  <c:v>0.56196579999999996</c:v>
                </c:pt>
                <c:pt idx="138">
                  <c:v>0.56552709999999984</c:v>
                </c:pt>
                <c:pt idx="139">
                  <c:v>0.56908829999999999</c:v>
                </c:pt>
                <c:pt idx="140">
                  <c:v>0.57264960000000009</c:v>
                </c:pt>
                <c:pt idx="141">
                  <c:v>0.57621080000000002</c:v>
                </c:pt>
                <c:pt idx="142">
                  <c:v>0.57977210000000001</c:v>
                </c:pt>
                <c:pt idx="143">
                  <c:v>0.58333329999999983</c:v>
                </c:pt>
                <c:pt idx="144">
                  <c:v>0.58689460000000004</c:v>
                </c:pt>
                <c:pt idx="145">
                  <c:v>0.59045579999999986</c:v>
                </c:pt>
                <c:pt idx="146">
                  <c:v>0.61396010000000001</c:v>
                </c:pt>
                <c:pt idx="147">
                  <c:v>0.61752130000000005</c:v>
                </c:pt>
                <c:pt idx="148">
                  <c:v>0.62108260000000004</c:v>
                </c:pt>
                <c:pt idx="149">
                  <c:v>0.62464390000000014</c:v>
                </c:pt>
                <c:pt idx="150">
                  <c:v>0.62820510000000007</c:v>
                </c:pt>
                <c:pt idx="151">
                  <c:v>0.63176639999999984</c:v>
                </c:pt>
                <c:pt idx="152">
                  <c:v>0.63532759999999999</c:v>
                </c:pt>
                <c:pt idx="153">
                  <c:v>0.67806270000000002</c:v>
                </c:pt>
                <c:pt idx="154">
                  <c:v>0.68162389999999995</c:v>
                </c:pt>
                <c:pt idx="155">
                  <c:v>0.68518520000000005</c:v>
                </c:pt>
                <c:pt idx="156">
                  <c:v>0.68874650000000004</c:v>
                </c:pt>
                <c:pt idx="157">
                  <c:v>0.69230769999999997</c:v>
                </c:pt>
                <c:pt idx="158">
                  <c:v>0.69586899999999996</c:v>
                </c:pt>
                <c:pt idx="159">
                  <c:v>0.6994302</c:v>
                </c:pt>
                <c:pt idx="160">
                  <c:v>0.70299140000000016</c:v>
                </c:pt>
                <c:pt idx="161">
                  <c:v>0.70655269999999992</c:v>
                </c:pt>
                <c:pt idx="162">
                  <c:v>0.71011389999999996</c:v>
                </c:pt>
                <c:pt idx="163">
                  <c:v>0.71367519999999995</c:v>
                </c:pt>
                <c:pt idx="164">
                  <c:v>0.71723649999999994</c:v>
                </c:pt>
                <c:pt idx="165">
                  <c:v>0.7207977000000001</c:v>
                </c:pt>
                <c:pt idx="166">
                  <c:v>0.72435899999999998</c:v>
                </c:pt>
                <c:pt idx="167">
                  <c:v>0.72792020000000013</c:v>
                </c:pt>
                <c:pt idx="168">
                  <c:v>0.73148150000000001</c:v>
                </c:pt>
                <c:pt idx="169">
                  <c:v>0.73504280000000011</c:v>
                </c:pt>
                <c:pt idx="170">
                  <c:v>0.73860400000000015</c:v>
                </c:pt>
                <c:pt idx="171">
                  <c:v>0.74216530000000003</c:v>
                </c:pt>
                <c:pt idx="172">
                  <c:v>0.74572650000000007</c:v>
                </c:pt>
                <c:pt idx="173">
                  <c:v>0.7492877</c:v>
                </c:pt>
                <c:pt idx="174">
                  <c:v>0.7528490000000001</c:v>
                </c:pt>
                <c:pt idx="175">
                  <c:v>0.75641020000000003</c:v>
                </c:pt>
                <c:pt idx="176">
                  <c:v>0.75997150000000013</c:v>
                </c:pt>
                <c:pt idx="177">
                  <c:v>0.76353280000000001</c:v>
                </c:pt>
                <c:pt idx="178">
                  <c:v>0.76709400000000016</c:v>
                </c:pt>
                <c:pt idx="179">
                  <c:v>0.77065530000000015</c:v>
                </c:pt>
                <c:pt idx="180">
                  <c:v>0.77421649999999997</c:v>
                </c:pt>
                <c:pt idx="181">
                  <c:v>0.77777780000000007</c:v>
                </c:pt>
                <c:pt idx="182">
                  <c:v>0.78133900000000001</c:v>
                </c:pt>
                <c:pt idx="183">
                  <c:v>0.7849003</c:v>
                </c:pt>
                <c:pt idx="184">
                  <c:v>0.78846159999999987</c:v>
                </c:pt>
                <c:pt idx="185">
                  <c:v>0.79202280000000003</c:v>
                </c:pt>
                <c:pt idx="186">
                  <c:v>0.79558399999999985</c:v>
                </c:pt>
                <c:pt idx="187">
                  <c:v>0.79914529999999995</c:v>
                </c:pt>
                <c:pt idx="188">
                  <c:v>0.80270649999999999</c:v>
                </c:pt>
                <c:pt idx="189">
                  <c:v>0.80626779999999987</c:v>
                </c:pt>
                <c:pt idx="190">
                  <c:v>0.80982910000000008</c:v>
                </c:pt>
                <c:pt idx="191">
                  <c:v>0.81339030000000001</c:v>
                </c:pt>
                <c:pt idx="192">
                  <c:v>0.81695160000000011</c:v>
                </c:pt>
                <c:pt idx="193">
                  <c:v>0.82051279999999993</c:v>
                </c:pt>
                <c:pt idx="194">
                  <c:v>0.85754980000000014</c:v>
                </c:pt>
                <c:pt idx="195">
                  <c:v>0.86111110000000002</c:v>
                </c:pt>
                <c:pt idx="196">
                  <c:v>0.86467240000000012</c:v>
                </c:pt>
                <c:pt idx="197">
                  <c:v>0.86823360000000005</c:v>
                </c:pt>
                <c:pt idx="198">
                  <c:v>0.87179490000000015</c:v>
                </c:pt>
                <c:pt idx="199">
                  <c:v>0.87535609999999997</c:v>
                </c:pt>
                <c:pt idx="200">
                  <c:v>0.87891739999999996</c:v>
                </c:pt>
                <c:pt idx="201">
                  <c:v>0.88247869999999984</c:v>
                </c:pt>
                <c:pt idx="202">
                  <c:v>0.88603989999999999</c:v>
                </c:pt>
                <c:pt idx="203">
                  <c:v>0.88960110000000003</c:v>
                </c:pt>
                <c:pt idx="204">
                  <c:v>0.89316239999999991</c:v>
                </c:pt>
                <c:pt idx="205">
                  <c:v>0.89672359999999984</c:v>
                </c:pt>
                <c:pt idx="206">
                  <c:v>0.90028489999999994</c:v>
                </c:pt>
                <c:pt idx="207">
                  <c:v>0.90384609999999999</c:v>
                </c:pt>
                <c:pt idx="208">
                  <c:v>0.90740739999999986</c:v>
                </c:pt>
                <c:pt idx="209">
                  <c:v>0.91096869999999996</c:v>
                </c:pt>
                <c:pt idx="210">
                  <c:v>0.91452990000000001</c:v>
                </c:pt>
                <c:pt idx="211">
                  <c:v>0.91809120000000011</c:v>
                </c:pt>
                <c:pt idx="212">
                  <c:v>0.92165240000000004</c:v>
                </c:pt>
                <c:pt idx="213">
                  <c:v>0.92521369999999992</c:v>
                </c:pt>
                <c:pt idx="214">
                  <c:v>0.92877500000000013</c:v>
                </c:pt>
                <c:pt idx="215">
                  <c:v>0.93233619999999973</c:v>
                </c:pt>
                <c:pt idx="216">
                  <c:v>0.93589739999999999</c:v>
                </c:pt>
                <c:pt idx="217">
                  <c:v>0.93945869999999998</c:v>
                </c:pt>
                <c:pt idx="218">
                  <c:v>0.94301990000000002</c:v>
                </c:pt>
                <c:pt idx="219">
                  <c:v>0.94658120000000001</c:v>
                </c:pt>
                <c:pt idx="220">
                  <c:v>0.95014240000000005</c:v>
                </c:pt>
                <c:pt idx="221">
                  <c:v>0.95370370000000004</c:v>
                </c:pt>
                <c:pt idx="222">
                  <c:v>0.95726500000000003</c:v>
                </c:pt>
                <c:pt idx="223">
                  <c:v>0.96082619999999996</c:v>
                </c:pt>
                <c:pt idx="224">
                  <c:v>0.96438749999999984</c:v>
                </c:pt>
                <c:pt idx="225">
                  <c:v>0.96794870000000011</c:v>
                </c:pt>
                <c:pt idx="226">
                  <c:v>0.97150999999999998</c:v>
                </c:pt>
                <c:pt idx="227">
                  <c:v>0.97507130000000009</c:v>
                </c:pt>
                <c:pt idx="228">
                  <c:v>0.97863250000000002</c:v>
                </c:pt>
                <c:pt idx="229">
                  <c:v>0.98219369999999984</c:v>
                </c:pt>
                <c:pt idx="230">
                  <c:v>0.98575500000000005</c:v>
                </c:pt>
                <c:pt idx="231">
                  <c:v>0.98931619999999976</c:v>
                </c:pt>
                <c:pt idx="232">
                  <c:v>0.99287749999999997</c:v>
                </c:pt>
                <c:pt idx="233">
                  <c:v>0.9964386999999999</c:v>
                </c:pt>
                <c:pt idx="234">
                  <c:v>1</c:v>
                </c:pt>
              </c:numCache>
            </c:numRef>
          </c:xVal>
          <c:yVal>
            <c:numRef>
              <c:f>Data!$C$3:$C$237</c:f>
              <c:numCache>
                <c:formatCode>General</c:formatCode>
                <c:ptCount val="235"/>
                <c:pt idx="0">
                  <c:v>6.540447000000002E-2</c:v>
                </c:pt>
                <c:pt idx="1">
                  <c:v>6.540447000000002E-2</c:v>
                </c:pt>
                <c:pt idx="2">
                  <c:v>6.2650609999999995E-2</c:v>
                </c:pt>
                <c:pt idx="3">
                  <c:v>6.0240969999999991E-2</c:v>
                </c:pt>
                <c:pt idx="4">
                  <c:v>5.714285999999999E-2</c:v>
                </c:pt>
                <c:pt idx="5">
                  <c:v>5.714285999999999E-2</c:v>
                </c:pt>
                <c:pt idx="6">
                  <c:v>5.4733220000000013E-2</c:v>
                </c:pt>
                <c:pt idx="7">
                  <c:v>5.4733220000000013E-2</c:v>
                </c:pt>
                <c:pt idx="8">
                  <c:v>5.4733220000000013E-2</c:v>
                </c:pt>
                <c:pt idx="9">
                  <c:v>5.1979339999999992E-2</c:v>
                </c:pt>
                <c:pt idx="10">
                  <c:v>4.956971000000001E-2</c:v>
                </c:pt>
                <c:pt idx="11">
                  <c:v>4.5783129999999998E-2</c:v>
                </c:pt>
                <c:pt idx="12">
                  <c:v>4.0619620000000009E-2</c:v>
                </c:pt>
                <c:pt idx="13">
                  <c:v>3.3734939999999998E-2</c:v>
                </c:pt>
                <c:pt idx="14">
                  <c:v>2.6161790000000001E-2</c:v>
                </c:pt>
                <c:pt idx="15">
                  <c:v>1.8244410000000003E-2</c:v>
                </c:pt>
                <c:pt idx="16">
                  <c:v>1.0671259999999998E-2</c:v>
                </c:pt>
                <c:pt idx="17">
                  <c:v>4.1308090000000009E-3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5.163511E-3</c:v>
                </c:pt>
                <c:pt idx="22">
                  <c:v>1.2736659999999999E-2</c:v>
                </c:pt>
                <c:pt idx="23">
                  <c:v>2.1686750000000001E-2</c:v>
                </c:pt>
                <c:pt idx="24">
                  <c:v>3.1325300000000007E-2</c:v>
                </c:pt>
                <c:pt idx="25">
                  <c:v>4.165232E-2</c:v>
                </c:pt>
                <c:pt idx="26">
                  <c:v>5.1979339999999992E-2</c:v>
                </c:pt>
                <c:pt idx="27">
                  <c:v>6.2306370000000014E-2</c:v>
                </c:pt>
                <c:pt idx="28">
                  <c:v>7.2289149999999983E-2</c:v>
                </c:pt>
                <c:pt idx="29">
                  <c:v>8.0550770000000035E-2</c:v>
                </c:pt>
                <c:pt idx="30">
                  <c:v>8.7435450000000026E-2</c:v>
                </c:pt>
                <c:pt idx="31">
                  <c:v>9.0533560000000041E-2</c:v>
                </c:pt>
                <c:pt idx="32">
                  <c:v>9.0533560000000041E-2</c:v>
                </c:pt>
                <c:pt idx="33">
                  <c:v>9.0533560000000041E-2</c:v>
                </c:pt>
                <c:pt idx="34">
                  <c:v>8.7779689999999994E-2</c:v>
                </c:pt>
                <c:pt idx="35">
                  <c:v>8.7779689999999994E-2</c:v>
                </c:pt>
                <c:pt idx="36">
                  <c:v>8.502582000000003E-2</c:v>
                </c:pt>
                <c:pt idx="37">
                  <c:v>8.502582000000003E-2</c:v>
                </c:pt>
                <c:pt idx="38">
                  <c:v>8.502582000000003E-2</c:v>
                </c:pt>
                <c:pt idx="39">
                  <c:v>8.502582000000003E-2</c:v>
                </c:pt>
                <c:pt idx="40">
                  <c:v>8.502582000000003E-2</c:v>
                </c:pt>
                <c:pt idx="41">
                  <c:v>8.502582000000003E-2</c:v>
                </c:pt>
                <c:pt idx="42">
                  <c:v>8.502582000000003E-2</c:v>
                </c:pt>
                <c:pt idx="43">
                  <c:v>8.502582000000003E-2</c:v>
                </c:pt>
                <c:pt idx="44">
                  <c:v>8.502582000000003E-2</c:v>
                </c:pt>
                <c:pt idx="45">
                  <c:v>8.502582000000003E-2</c:v>
                </c:pt>
                <c:pt idx="46">
                  <c:v>8.7779689999999994E-2</c:v>
                </c:pt>
                <c:pt idx="47">
                  <c:v>8.7779689999999994E-2</c:v>
                </c:pt>
                <c:pt idx="48">
                  <c:v>9.0189330000000012E-2</c:v>
                </c:pt>
                <c:pt idx="49">
                  <c:v>9.0189330000000012E-2</c:v>
                </c:pt>
                <c:pt idx="50">
                  <c:v>9.0189330000000012E-2</c:v>
                </c:pt>
                <c:pt idx="51">
                  <c:v>9.3631670000000014E-2</c:v>
                </c:pt>
                <c:pt idx="52">
                  <c:v>9.3631670000000014E-2</c:v>
                </c:pt>
                <c:pt idx="53">
                  <c:v>9.8450940000000028E-2</c:v>
                </c:pt>
                <c:pt idx="54">
                  <c:v>0.10223750000000001</c:v>
                </c:pt>
                <c:pt idx="55">
                  <c:v>0.10602410000000002</c:v>
                </c:pt>
                <c:pt idx="56">
                  <c:v>0.1104991</c:v>
                </c:pt>
                <c:pt idx="57">
                  <c:v>0.11566260000000002</c:v>
                </c:pt>
                <c:pt idx="58">
                  <c:v>0.12151460000000001</c:v>
                </c:pt>
                <c:pt idx="59">
                  <c:v>0.12805510000000001</c:v>
                </c:pt>
                <c:pt idx="60">
                  <c:v>0.13528399999999999</c:v>
                </c:pt>
                <c:pt idx="61">
                  <c:v>0.14182439999999999</c:v>
                </c:pt>
                <c:pt idx="62">
                  <c:v>0.14733220000000002</c:v>
                </c:pt>
                <c:pt idx="63">
                  <c:v>0.22099830000000004</c:v>
                </c:pt>
                <c:pt idx="64">
                  <c:v>0.21617900000000001</c:v>
                </c:pt>
                <c:pt idx="65">
                  <c:v>0.21067130000000001</c:v>
                </c:pt>
                <c:pt idx="66">
                  <c:v>0.20447499999999999</c:v>
                </c:pt>
                <c:pt idx="67">
                  <c:v>0.19896730000000004</c:v>
                </c:pt>
                <c:pt idx="68">
                  <c:v>0.19518069999999998</c:v>
                </c:pt>
                <c:pt idx="69">
                  <c:v>0.19242680000000001</c:v>
                </c:pt>
                <c:pt idx="70">
                  <c:v>0.19242680000000001</c:v>
                </c:pt>
                <c:pt idx="71">
                  <c:v>0.18932869999999999</c:v>
                </c:pt>
                <c:pt idx="72">
                  <c:v>0.18932869999999999</c:v>
                </c:pt>
                <c:pt idx="73">
                  <c:v>0.18691910000000006</c:v>
                </c:pt>
                <c:pt idx="74">
                  <c:v>0.18691910000000006</c:v>
                </c:pt>
                <c:pt idx="75">
                  <c:v>0.18209980000000003</c:v>
                </c:pt>
                <c:pt idx="76">
                  <c:v>0.18209980000000003</c:v>
                </c:pt>
                <c:pt idx="77">
                  <c:v>0.17796900000000002</c:v>
                </c:pt>
                <c:pt idx="78">
                  <c:v>0.17796900000000002</c:v>
                </c:pt>
                <c:pt idx="79">
                  <c:v>0.17796900000000002</c:v>
                </c:pt>
                <c:pt idx="80">
                  <c:v>0.17796900000000002</c:v>
                </c:pt>
                <c:pt idx="81">
                  <c:v>0.18450950000000002</c:v>
                </c:pt>
                <c:pt idx="82">
                  <c:v>0.19001720000000002</c:v>
                </c:pt>
                <c:pt idx="83">
                  <c:v>0.19621340000000004</c:v>
                </c:pt>
                <c:pt idx="84">
                  <c:v>0.20309810000000003</c:v>
                </c:pt>
                <c:pt idx="85">
                  <c:v>0.21067130000000001</c:v>
                </c:pt>
                <c:pt idx="86">
                  <c:v>0.21858859999999999</c:v>
                </c:pt>
                <c:pt idx="87">
                  <c:v>0.22581760000000001</c:v>
                </c:pt>
                <c:pt idx="88">
                  <c:v>0.23201379999999999</c:v>
                </c:pt>
                <c:pt idx="89">
                  <c:v>0.23614460000000001</c:v>
                </c:pt>
                <c:pt idx="90">
                  <c:v>0.23614460000000001</c:v>
                </c:pt>
                <c:pt idx="91">
                  <c:v>0.23614460000000001</c:v>
                </c:pt>
                <c:pt idx="92">
                  <c:v>0.23614460000000001</c:v>
                </c:pt>
                <c:pt idx="93">
                  <c:v>0.23098109999999999</c:v>
                </c:pt>
                <c:pt idx="94">
                  <c:v>0.2268503</c:v>
                </c:pt>
                <c:pt idx="95">
                  <c:v>0.22375220000000001</c:v>
                </c:pt>
                <c:pt idx="96">
                  <c:v>0.22375220000000001</c:v>
                </c:pt>
                <c:pt idx="97">
                  <c:v>0.22375220000000001</c:v>
                </c:pt>
                <c:pt idx="98">
                  <c:v>0.22375220000000001</c:v>
                </c:pt>
                <c:pt idx="99">
                  <c:v>0.22650600000000001</c:v>
                </c:pt>
                <c:pt idx="100">
                  <c:v>0.2316695</c:v>
                </c:pt>
                <c:pt idx="101">
                  <c:v>0.23958689999999999</c:v>
                </c:pt>
                <c:pt idx="102">
                  <c:v>0.24922550000000002</c:v>
                </c:pt>
                <c:pt idx="103">
                  <c:v>0.26024099999999994</c:v>
                </c:pt>
                <c:pt idx="104">
                  <c:v>0.2709122000000001</c:v>
                </c:pt>
                <c:pt idx="105">
                  <c:v>0.28123919999999997</c:v>
                </c:pt>
                <c:pt idx="106">
                  <c:v>0.29018930000000004</c:v>
                </c:pt>
                <c:pt idx="107">
                  <c:v>0.29948370000000007</c:v>
                </c:pt>
                <c:pt idx="108">
                  <c:v>0.30808950000000007</c:v>
                </c:pt>
                <c:pt idx="109">
                  <c:v>0.31531840000000011</c:v>
                </c:pt>
                <c:pt idx="110">
                  <c:v>0.32908780000000015</c:v>
                </c:pt>
                <c:pt idx="111">
                  <c:v>0.33149740000000005</c:v>
                </c:pt>
                <c:pt idx="112">
                  <c:v>0.33493970000000006</c:v>
                </c:pt>
                <c:pt idx="113">
                  <c:v>0.33493970000000006</c:v>
                </c:pt>
                <c:pt idx="114">
                  <c:v>0.33907060000000011</c:v>
                </c:pt>
                <c:pt idx="115">
                  <c:v>0.34182440000000008</c:v>
                </c:pt>
                <c:pt idx="116">
                  <c:v>0.34457830000000006</c:v>
                </c:pt>
                <c:pt idx="117">
                  <c:v>0.34457830000000006</c:v>
                </c:pt>
                <c:pt idx="118">
                  <c:v>0.34870910000000005</c:v>
                </c:pt>
                <c:pt idx="119">
                  <c:v>0.34870910000000005</c:v>
                </c:pt>
                <c:pt idx="120">
                  <c:v>0.34870910000000005</c:v>
                </c:pt>
                <c:pt idx="121">
                  <c:v>0.34870910000000005</c:v>
                </c:pt>
                <c:pt idx="122">
                  <c:v>0.34870910000000005</c:v>
                </c:pt>
                <c:pt idx="123">
                  <c:v>0.35146300000000008</c:v>
                </c:pt>
                <c:pt idx="124">
                  <c:v>0.35628230000000005</c:v>
                </c:pt>
                <c:pt idx="125">
                  <c:v>0.36454390000000003</c:v>
                </c:pt>
                <c:pt idx="126">
                  <c:v>0.37590360000000006</c:v>
                </c:pt>
                <c:pt idx="127">
                  <c:v>0.38864030000000011</c:v>
                </c:pt>
                <c:pt idx="128">
                  <c:v>0.4027539</c:v>
                </c:pt>
                <c:pt idx="129">
                  <c:v>0.41549050000000004</c:v>
                </c:pt>
                <c:pt idx="130">
                  <c:v>0.4275387000000001</c:v>
                </c:pt>
                <c:pt idx="131">
                  <c:v>0.43786570000000008</c:v>
                </c:pt>
                <c:pt idx="132">
                  <c:v>0.44612740000000001</c:v>
                </c:pt>
                <c:pt idx="133">
                  <c:v>0.4523236000000001</c:v>
                </c:pt>
                <c:pt idx="134">
                  <c:v>0.45542170000000004</c:v>
                </c:pt>
                <c:pt idx="135">
                  <c:v>0.45542170000000004</c:v>
                </c:pt>
                <c:pt idx="136">
                  <c:v>0.45542170000000004</c:v>
                </c:pt>
                <c:pt idx="137">
                  <c:v>0.45542170000000004</c:v>
                </c:pt>
                <c:pt idx="138">
                  <c:v>0.45197930000000003</c:v>
                </c:pt>
                <c:pt idx="139">
                  <c:v>0.45197930000000003</c:v>
                </c:pt>
                <c:pt idx="140">
                  <c:v>0.45920830000000001</c:v>
                </c:pt>
                <c:pt idx="141">
                  <c:v>0.46884680000000006</c:v>
                </c:pt>
                <c:pt idx="142">
                  <c:v>0.48192770000000007</c:v>
                </c:pt>
                <c:pt idx="143">
                  <c:v>0.49604130000000002</c:v>
                </c:pt>
                <c:pt idx="144">
                  <c:v>0.50946639999999976</c:v>
                </c:pt>
                <c:pt idx="145">
                  <c:v>0.52048189999999994</c:v>
                </c:pt>
                <c:pt idx="146">
                  <c:v>0.51153179999999987</c:v>
                </c:pt>
                <c:pt idx="147">
                  <c:v>0.49259900000000001</c:v>
                </c:pt>
                <c:pt idx="148">
                  <c:v>0.4870912</c:v>
                </c:pt>
                <c:pt idx="149">
                  <c:v>0.48330460000000008</c:v>
                </c:pt>
                <c:pt idx="150">
                  <c:v>0.48330460000000008</c:v>
                </c:pt>
                <c:pt idx="151">
                  <c:v>0.48330460000000008</c:v>
                </c:pt>
                <c:pt idx="152">
                  <c:v>0.48330460000000008</c:v>
                </c:pt>
                <c:pt idx="153">
                  <c:v>0.54148019999999986</c:v>
                </c:pt>
                <c:pt idx="154">
                  <c:v>0.54388979999999998</c:v>
                </c:pt>
                <c:pt idx="155">
                  <c:v>0.54388979999999998</c:v>
                </c:pt>
                <c:pt idx="156">
                  <c:v>0.54388979999999998</c:v>
                </c:pt>
                <c:pt idx="157">
                  <c:v>0.54698800000000003</c:v>
                </c:pt>
                <c:pt idx="158">
                  <c:v>0.55111869999999996</c:v>
                </c:pt>
                <c:pt idx="159">
                  <c:v>0.55765920000000013</c:v>
                </c:pt>
                <c:pt idx="160">
                  <c:v>0.56557659999999987</c:v>
                </c:pt>
                <c:pt idx="161">
                  <c:v>0.57418249999999993</c:v>
                </c:pt>
                <c:pt idx="162">
                  <c:v>0.58382100000000003</c:v>
                </c:pt>
                <c:pt idx="163">
                  <c:v>0.5927711</c:v>
                </c:pt>
                <c:pt idx="164">
                  <c:v>0.60137700000000005</c:v>
                </c:pt>
                <c:pt idx="165">
                  <c:v>0.60860590000000014</c:v>
                </c:pt>
                <c:pt idx="166">
                  <c:v>0.61342509999999995</c:v>
                </c:pt>
                <c:pt idx="167">
                  <c:v>0.61686750000000001</c:v>
                </c:pt>
                <c:pt idx="168">
                  <c:v>0.61686750000000001</c:v>
                </c:pt>
                <c:pt idx="169">
                  <c:v>0.61686750000000001</c:v>
                </c:pt>
                <c:pt idx="170">
                  <c:v>0.61686750000000001</c:v>
                </c:pt>
                <c:pt idx="171">
                  <c:v>0.61686750000000001</c:v>
                </c:pt>
                <c:pt idx="172">
                  <c:v>0.61686750000000001</c:v>
                </c:pt>
                <c:pt idx="173">
                  <c:v>0.61686750000000001</c:v>
                </c:pt>
                <c:pt idx="174">
                  <c:v>0.62168679999999998</c:v>
                </c:pt>
                <c:pt idx="175">
                  <c:v>0.62650600000000001</c:v>
                </c:pt>
                <c:pt idx="176">
                  <c:v>0.63442339999999997</c:v>
                </c:pt>
                <c:pt idx="177">
                  <c:v>0.64509470000000013</c:v>
                </c:pt>
                <c:pt idx="178">
                  <c:v>0.65886400000000012</c:v>
                </c:pt>
                <c:pt idx="179">
                  <c:v>0.67401029999999995</c:v>
                </c:pt>
                <c:pt idx="180">
                  <c:v>0.6898451000000001</c:v>
                </c:pt>
                <c:pt idx="181">
                  <c:v>0.70361450000000003</c:v>
                </c:pt>
                <c:pt idx="182">
                  <c:v>0.71462990000000015</c:v>
                </c:pt>
                <c:pt idx="183">
                  <c:v>0.72254739999999984</c:v>
                </c:pt>
                <c:pt idx="184">
                  <c:v>0.72736659999999986</c:v>
                </c:pt>
                <c:pt idx="185">
                  <c:v>0.72977630000000004</c:v>
                </c:pt>
                <c:pt idx="186">
                  <c:v>0.72977630000000004</c:v>
                </c:pt>
                <c:pt idx="187">
                  <c:v>0.72977630000000004</c:v>
                </c:pt>
                <c:pt idx="188">
                  <c:v>0.72977630000000004</c:v>
                </c:pt>
                <c:pt idx="189">
                  <c:v>0.72977630000000004</c:v>
                </c:pt>
                <c:pt idx="190">
                  <c:v>0.73253009999999996</c:v>
                </c:pt>
                <c:pt idx="191">
                  <c:v>0.73253009999999996</c:v>
                </c:pt>
                <c:pt idx="192">
                  <c:v>0.73803790000000002</c:v>
                </c:pt>
                <c:pt idx="193">
                  <c:v>0.74354560000000014</c:v>
                </c:pt>
                <c:pt idx="194">
                  <c:v>0.84991399999999984</c:v>
                </c:pt>
                <c:pt idx="195">
                  <c:v>0.84681580000000012</c:v>
                </c:pt>
                <c:pt idx="196">
                  <c:v>0.8433735</c:v>
                </c:pt>
                <c:pt idx="197">
                  <c:v>0.84027540000000012</c:v>
                </c:pt>
                <c:pt idx="198">
                  <c:v>0.84027540000000012</c:v>
                </c:pt>
                <c:pt idx="199">
                  <c:v>0.8368331</c:v>
                </c:pt>
                <c:pt idx="200">
                  <c:v>0.8368331</c:v>
                </c:pt>
                <c:pt idx="201">
                  <c:v>0.8368331</c:v>
                </c:pt>
                <c:pt idx="202">
                  <c:v>0.83339070000000004</c:v>
                </c:pt>
                <c:pt idx="203">
                  <c:v>0.83339070000000004</c:v>
                </c:pt>
                <c:pt idx="204">
                  <c:v>0.82891570000000003</c:v>
                </c:pt>
                <c:pt idx="205">
                  <c:v>0.82444059999999997</c:v>
                </c:pt>
                <c:pt idx="206">
                  <c:v>0.8185886</c:v>
                </c:pt>
                <c:pt idx="207">
                  <c:v>0.81170399999999998</c:v>
                </c:pt>
                <c:pt idx="208">
                  <c:v>0.80550769999999994</c:v>
                </c:pt>
                <c:pt idx="209">
                  <c:v>0.80068839999999997</c:v>
                </c:pt>
                <c:pt idx="210">
                  <c:v>0.79655769999999992</c:v>
                </c:pt>
                <c:pt idx="211">
                  <c:v>0.79414799999999997</c:v>
                </c:pt>
                <c:pt idx="212">
                  <c:v>0.79414799999999997</c:v>
                </c:pt>
                <c:pt idx="213">
                  <c:v>0.79414799999999997</c:v>
                </c:pt>
                <c:pt idx="214">
                  <c:v>0.79896729999999994</c:v>
                </c:pt>
                <c:pt idx="215">
                  <c:v>0.80791740000000001</c:v>
                </c:pt>
                <c:pt idx="216">
                  <c:v>0.81962130000000011</c:v>
                </c:pt>
                <c:pt idx="217">
                  <c:v>0.83235800000000004</c:v>
                </c:pt>
                <c:pt idx="218">
                  <c:v>0.8444062</c:v>
                </c:pt>
                <c:pt idx="219">
                  <c:v>0.8540447000000001</c:v>
                </c:pt>
                <c:pt idx="220">
                  <c:v>0.86230640000000003</c:v>
                </c:pt>
                <c:pt idx="221">
                  <c:v>0.86919110000000011</c:v>
                </c:pt>
                <c:pt idx="222">
                  <c:v>0.87401030000000002</c:v>
                </c:pt>
                <c:pt idx="223">
                  <c:v>0.87745269999999997</c:v>
                </c:pt>
                <c:pt idx="224">
                  <c:v>0.87745269999999997</c:v>
                </c:pt>
                <c:pt idx="225">
                  <c:v>0.87986229999999999</c:v>
                </c:pt>
                <c:pt idx="226">
                  <c:v>0.87986229999999999</c:v>
                </c:pt>
                <c:pt idx="227">
                  <c:v>0.87986229999999999</c:v>
                </c:pt>
                <c:pt idx="228">
                  <c:v>0.87676419999999999</c:v>
                </c:pt>
                <c:pt idx="229">
                  <c:v>0.87676419999999999</c:v>
                </c:pt>
                <c:pt idx="230">
                  <c:v>0.88089499999999998</c:v>
                </c:pt>
                <c:pt idx="231">
                  <c:v>0.89018929999999996</c:v>
                </c:pt>
                <c:pt idx="232">
                  <c:v>0.90912219999999988</c:v>
                </c:pt>
                <c:pt idx="233">
                  <c:v>0.9297763</c:v>
                </c:pt>
                <c:pt idx="234">
                  <c:v>0.95111880000000004</c:v>
                </c:pt>
              </c:numCache>
            </c:numRef>
          </c:yVal>
          <c:smooth val="1"/>
        </c:ser>
        <c:ser>
          <c:idx val="1"/>
          <c:order val="1"/>
          <c:tx>
            <c:v>Test negatywny</c:v>
          </c:tx>
          <c:xVal>
            <c:numRef>
              <c:f>Data!$I$3:$I$278</c:f>
              <c:numCache>
                <c:formatCode>General</c:formatCode>
                <c:ptCount val="276"/>
                <c:pt idx="0">
                  <c:v>0</c:v>
                </c:pt>
                <c:pt idx="1">
                  <c:v>3.447087000000001E-3</c:v>
                </c:pt>
                <c:pt idx="2">
                  <c:v>6.8941739999999994E-3</c:v>
                </c:pt>
                <c:pt idx="3">
                  <c:v>1.034126E-2</c:v>
                </c:pt>
                <c:pt idx="4">
                  <c:v>1.3788350000000001E-2</c:v>
                </c:pt>
                <c:pt idx="5">
                  <c:v>1.7235439999999998E-2</c:v>
                </c:pt>
                <c:pt idx="6">
                  <c:v>2.0682519999999999E-2</c:v>
                </c:pt>
                <c:pt idx="7">
                  <c:v>2.4129609999999996E-2</c:v>
                </c:pt>
                <c:pt idx="8">
                  <c:v>2.7576699999999999E-2</c:v>
                </c:pt>
                <c:pt idx="9">
                  <c:v>3.1023789999999999E-2</c:v>
                </c:pt>
                <c:pt idx="10">
                  <c:v>3.4470870000000008E-2</c:v>
                </c:pt>
                <c:pt idx="11">
                  <c:v>3.7917960000000007E-2</c:v>
                </c:pt>
                <c:pt idx="12">
                  <c:v>4.136505E-2</c:v>
                </c:pt>
                <c:pt idx="13">
                  <c:v>4.4812140000000007E-2</c:v>
                </c:pt>
                <c:pt idx="14">
                  <c:v>4.8259219999999992E-2</c:v>
                </c:pt>
                <c:pt idx="15">
                  <c:v>5.1706309999999998E-2</c:v>
                </c:pt>
                <c:pt idx="16">
                  <c:v>5.5153399999999998E-2</c:v>
                </c:pt>
                <c:pt idx="17">
                  <c:v>5.8600480000000003E-2</c:v>
                </c:pt>
                <c:pt idx="18">
                  <c:v>6.2047570000000003E-2</c:v>
                </c:pt>
                <c:pt idx="19">
                  <c:v>6.549466000000001E-2</c:v>
                </c:pt>
                <c:pt idx="20">
                  <c:v>6.8941740000000001E-2</c:v>
                </c:pt>
                <c:pt idx="21">
                  <c:v>7.2388830000000015E-2</c:v>
                </c:pt>
                <c:pt idx="22">
                  <c:v>7.5835920000000015E-2</c:v>
                </c:pt>
                <c:pt idx="23">
                  <c:v>7.9283010000000015E-2</c:v>
                </c:pt>
                <c:pt idx="24">
                  <c:v>8.2730090000000006E-2</c:v>
                </c:pt>
                <c:pt idx="25">
                  <c:v>8.6177179999999992E-2</c:v>
                </c:pt>
                <c:pt idx="26">
                  <c:v>8.9624270000000034E-2</c:v>
                </c:pt>
                <c:pt idx="27">
                  <c:v>9.3071360000000034E-2</c:v>
                </c:pt>
                <c:pt idx="28">
                  <c:v>9.6518440000000011E-2</c:v>
                </c:pt>
                <c:pt idx="29">
                  <c:v>9.9965530000000039E-2</c:v>
                </c:pt>
                <c:pt idx="30">
                  <c:v>0.10341259999999998</c:v>
                </c:pt>
                <c:pt idx="31">
                  <c:v>0.1068597</c:v>
                </c:pt>
                <c:pt idx="32">
                  <c:v>0.1103068</c:v>
                </c:pt>
                <c:pt idx="33">
                  <c:v>0.11375390000000002</c:v>
                </c:pt>
                <c:pt idx="34">
                  <c:v>0.11720100000000001</c:v>
                </c:pt>
                <c:pt idx="35">
                  <c:v>0.12064800000000002</c:v>
                </c:pt>
                <c:pt idx="36">
                  <c:v>0.12409510000000003</c:v>
                </c:pt>
                <c:pt idx="37">
                  <c:v>0.12754219999999999</c:v>
                </c:pt>
                <c:pt idx="38">
                  <c:v>0.13098930000000003</c:v>
                </c:pt>
                <c:pt idx="39">
                  <c:v>0.13443640000000004</c:v>
                </c:pt>
                <c:pt idx="40">
                  <c:v>0.13788349999999999</c:v>
                </c:pt>
                <c:pt idx="41">
                  <c:v>0.1413306</c:v>
                </c:pt>
                <c:pt idx="42">
                  <c:v>0.14477770000000001</c:v>
                </c:pt>
                <c:pt idx="43">
                  <c:v>0.14822479999999999</c:v>
                </c:pt>
                <c:pt idx="44">
                  <c:v>0.1516718</c:v>
                </c:pt>
                <c:pt idx="45">
                  <c:v>0.15511890000000003</c:v>
                </c:pt>
                <c:pt idx="46">
                  <c:v>0.15856600000000004</c:v>
                </c:pt>
                <c:pt idx="47">
                  <c:v>0.16201309999999999</c:v>
                </c:pt>
                <c:pt idx="48">
                  <c:v>0.16546020000000003</c:v>
                </c:pt>
                <c:pt idx="49">
                  <c:v>0.16890730000000004</c:v>
                </c:pt>
                <c:pt idx="50">
                  <c:v>0.17235439999999999</c:v>
                </c:pt>
                <c:pt idx="51">
                  <c:v>0.17580140000000002</c:v>
                </c:pt>
                <c:pt idx="52">
                  <c:v>0.17924850000000003</c:v>
                </c:pt>
                <c:pt idx="53">
                  <c:v>0.18269560000000001</c:v>
                </c:pt>
                <c:pt idx="54">
                  <c:v>0.18614269999999999</c:v>
                </c:pt>
                <c:pt idx="55">
                  <c:v>0.18958980000000003</c:v>
                </c:pt>
                <c:pt idx="56">
                  <c:v>0.19303690000000001</c:v>
                </c:pt>
                <c:pt idx="57">
                  <c:v>0.19648399999999999</c:v>
                </c:pt>
                <c:pt idx="58">
                  <c:v>0.19993110000000003</c:v>
                </c:pt>
                <c:pt idx="59">
                  <c:v>0.20337810000000001</c:v>
                </c:pt>
                <c:pt idx="60">
                  <c:v>0.20682519999999999</c:v>
                </c:pt>
                <c:pt idx="61">
                  <c:v>0.21027230000000002</c:v>
                </c:pt>
                <c:pt idx="62">
                  <c:v>0.21371940000000006</c:v>
                </c:pt>
                <c:pt idx="63">
                  <c:v>0.21716650000000001</c:v>
                </c:pt>
                <c:pt idx="64">
                  <c:v>0.22061359999999997</c:v>
                </c:pt>
                <c:pt idx="65">
                  <c:v>0.2240607</c:v>
                </c:pt>
                <c:pt idx="66">
                  <c:v>0.22750780000000001</c:v>
                </c:pt>
                <c:pt idx="67">
                  <c:v>0.23095479999999999</c:v>
                </c:pt>
                <c:pt idx="68">
                  <c:v>0.23440190000000002</c:v>
                </c:pt>
                <c:pt idx="69">
                  <c:v>0.23784900000000003</c:v>
                </c:pt>
                <c:pt idx="70">
                  <c:v>0.24129610000000004</c:v>
                </c:pt>
                <c:pt idx="71">
                  <c:v>0.24474320000000002</c:v>
                </c:pt>
                <c:pt idx="72">
                  <c:v>0.24819030000000003</c:v>
                </c:pt>
                <c:pt idx="73">
                  <c:v>0.25163739999999996</c:v>
                </c:pt>
                <c:pt idx="74">
                  <c:v>0.2550845000000001</c:v>
                </c:pt>
                <c:pt idx="75">
                  <c:v>0.25853150000000003</c:v>
                </c:pt>
                <c:pt idx="76">
                  <c:v>0.26197860000000006</c:v>
                </c:pt>
                <c:pt idx="77">
                  <c:v>0.2654257000000001</c:v>
                </c:pt>
                <c:pt idx="78">
                  <c:v>0.26887280000000008</c:v>
                </c:pt>
                <c:pt idx="79">
                  <c:v>0.27231990000000006</c:v>
                </c:pt>
                <c:pt idx="80">
                  <c:v>0.27576700000000004</c:v>
                </c:pt>
                <c:pt idx="81">
                  <c:v>0.27921410000000002</c:v>
                </c:pt>
                <c:pt idx="82">
                  <c:v>0.2826611</c:v>
                </c:pt>
                <c:pt idx="83">
                  <c:v>0.2857635</c:v>
                </c:pt>
                <c:pt idx="84">
                  <c:v>0.28921060000000004</c:v>
                </c:pt>
                <c:pt idx="85">
                  <c:v>0.29265770000000002</c:v>
                </c:pt>
                <c:pt idx="86">
                  <c:v>0.29610480000000006</c:v>
                </c:pt>
                <c:pt idx="87">
                  <c:v>0.29955190000000004</c:v>
                </c:pt>
                <c:pt idx="88">
                  <c:v>0.30299900000000002</c:v>
                </c:pt>
                <c:pt idx="89">
                  <c:v>0.30644600000000005</c:v>
                </c:pt>
                <c:pt idx="90">
                  <c:v>0.30989310000000003</c:v>
                </c:pt>
                <c:pt idx="91">
                  <c:v>0.31334020000000007</c:v>
                </c:pt>
                <c:pt idx="92">
                  <c:v>0.3167873000000001</c:v>
                </c:pt>
                <c:pt idx="93">
                  <c:v>0.32023440000000003</c:v>
                </c:pt>
                <c:pt idx="94">
                  <c:v>0.32368150000000007</c:v>
                </c:pt>
                <c:pt idx="95">
                  <c:v>0.32712860000000016</c:v>
                </c:pt>
                <c:pt idx="96">
                  <c:v>0.33057570000000008</c:v>
                </c:pt>
                <c:pt idx="97">
                  <c:v>0.33402280000000012</c:v>
                </c:pt>
                <c:pt idx="98">
                  <c:v>0.33746980000000015</c:v>
                </c:pt>
                <c:pt idx="99">
                  <c:v>0.34091690000000008</c:v>
                </c:pt>
                <c:pt idx="100">
                  <c:v>0.34436400000000006</c:v>
                </c:pt>
                <c:pt idx="101">
                  <c:v>0.34781110000000004</c:v>
                </c:pt>
                <c:pt idx="102">
                  <c:v>0.35125820000000002</c:v>
                </c:pt>
                <c:pt idx="103">
                  <c:v>0.3547053</c:v>
                </c:pt>
                <c:pt idx="104">
                  <c:v>0.35815240000000004</c:v>
                </c:pt>
                <c:pt idx="105">
                  <c:v>0.36159940000000002</c:v>
                </c:pt>
                <c:pt idx="106">
                  <c:v>0.36504650000000005</c:v>
                </c:pt>
                <c:pt idx="107">
                  <c:v>0.36849360000000003</c:v>
                </c:pt>
                <c:pt idx="108">
                  <c:v>0.37194070000000007</c:v>
                </c:pt>
                <c:pt idx="109">
                  <c:v>0.37538780000000016</c:v>
                </c:pt>
                <c:pt idx="110">
                  <c:v>0.37883490000000009</c:v>
                </c:pt>
                <c:pt idx="111">
                  <c:v>0.38228200000000007</c:v>
                </c:pt>
                <c:pt idx="112">
                  <c:v>0.38572900000000016</c:v>
                </c:pt>
                <c:pt idx="113">
                  <c:v>0.38917620000000014</c:v>
                </c:pt>
                <c:pt idx="114">
                  <c:v>0.39262320000000006</c:v>
                </c:pt>
                <c:pt idx="115">
                  <c:v>0.39607030000000015</c:v>
                </c:pt>
                <c:pt idx="116">
                  <c:v>0.39951740000000008</c:v>
                </c:pt>
                <c:pt idx="117">
                  <c:v>0.40296450000000006</c:v>
                </c:pt>
                <c:pt idx="118">
                  <c:v>0.40641160000000004</c:v>
                </c:pt>
                <c:pt idx="119">
                  <c:v>0.40985870000000008</c:v>
                </c:pt>
                <c:pt idx="120">
                  <c:v>0.41330580000000006</c:v>
                </c:pt>
                <c:pt idx="121">
                  <c:v>0.41675280000000003</c:v>
                </c:pt>
                <c:pt idx="122">
                  <c:v>0.42019990000000002</c:v>
                </c:pt>
                <c:pt idx="123">
                  <c:v>0.423647</c:v>
                </c:pt>
                <c:pt idx="124">
                  <c:v>0.42709410000000003</c:v>
                </c:pt>
                <c:pt idx="125">
                  <c:v>0.43054120000000001</c:v>
                </c:pt>
                <c:pt idx="126">
                  <c:v>0.43398830000000016</c:v>
                </c:pt>
                <c:pt idx="127">
                  <c:v>0.43743540000000003</c:v>
                </c:pt>
                <c:pt idx="128">
                  <c:v>0.44088240000000006</c:v>
                </c:pt>
                <c:pt idx="129">
                  <c:v>0.4443295000000001</c:v>
                </c:pt>
                <c:pt idx="130">
                  <c:v>0.44777660000000002</c:v>
                </c:pt>
                <c:pt idx="131">
                  <c:v>0.45122370000000001</c:v>
                </c:pt>
                <c:pt idx="132">
                  <c:v>0.4546708000000001</c:v>
                </c:pt>
                <c:pt idx="133">
                  <c:v>0.45811790000000002</c:v>
                </c:pt>
                <c:pt idx="134">
                  <c:v>0.461565</c:v>
                </c:pt>
                <c:pt idx="135">
                  <c:v>0.46501210000000004</c:v>
                </c:pt>
                <c:pt idx="136">
                  <c:v>0.46845920000000002</c:v>
                </c:pt>
                <c:pt idx="137">
                  <c:v>0.47190620000000005</c:v>
                </c:pt>
                <c:pt idx="138">
                  <c:v>0.47535330000000003</c:v>
                </c:pt>
                <c:pt idx="139">
                  <c:v>0.47880040000000007</c:v>
                </c:pt>
                <c:pt idx="140">
                  <c:v>0.4822475</c:v>
                </c:pt>
                <c:pt idx="141">
                  <c:v>0.48569460000000003</c:v>
                </c:pt>
                <c:pt idx="142">
                  <c:v>0.48914170000000001</c:v>
                </c:pt>
                <c:pt idx="143">
                  <c:v>0.49258880000000016</c:v>
                </c:pt>
                <c:pt idx="144">
                  <c:v>0.49603580000000008</c:v>
                </c:pt>
                <c:pt idx="145">
                  <c:v>0.49948290000000012</c:v>
                </c:pt>
                <c:pt idx="146">
                  <c:v>0.50292999999999999</c:v>
                </c:pt>
                <c:pt idx="147">
                  <c:v>0.50637709999999991</c:v>
                </c:pt>
                <c:pt idx="148">
                  <c:v>0.50982419999999984</c:v>
                </c:pt>
                <c:pt idx="149">
                  <c:v>0.51327129999999999</c:v>
                </c:pt>
                <c:pt idx="150">
                  <c:v>0.51671840000000002</c:v>
                </c:pt>
                <c:pt idx="151">
                  <c:v>0.5201654</c:v>
                </c:pt>
                <c:pt idx="152">
                  <c:v>0.52361259999999987</c:v>
                </c:pt>
                <c:pt idx="153">
                  <c:v>0.52705959999999996</c:v>
                </c:pt>
                <c:pt idx="154">
                  <c:v>0.53050669999999989</c:v>
                </c:pt>
                <c:pt idx="155">
                  <c:v>0.53395380000000003</c:v>
                </c:pt>
                <c:pt idx="156">
                  <c:v>0.53740089999999996</c:v>
                </c:pt>
                <c:pt idx="157">
                  <c:v>0.54084800000000011</c:v>
                </c:pt>
                <c:pt idx="158">
                  <c:v>0.54429510000000003</c:v>
                </c:pt>
                <c:pt idx="159">
                  <c:v>0.54774210000000001</c:v>
                </c:pt>
                <c:pt idx="160">
                  <c:v>0.55118920000000005</c:v>
                </c:pt>
                <c:pt idx="161">
                  <c:v>0.55463640000000003</c:v>
                </c:pt>
                <c:pt idx="162">
                  <c:v>0.55808340000000001</c:v>
                </c:pt>
                <c:pt idx="163">
                  <c:v>0.56153049999999993</c:v>
                </c:pt>
                <c:pt idx="164">
                  <c:v>0.56497759999999997</c:v>
                </c:pt>
                <c:pt idx="165">
                  <c:v>0.5684247</c:v>
                </c:pt>
                <c:pt idx="166">
                  <c:v>0.57187180000000015</c:v>
                </c:pt>
                <c:pt idx="167">
                  <c:v>0.57531889999999997</c:v>
                </c:pt>
                <c:pt idx="168">
                  <c:v>0.57876590000000017</c:v>
                </c:pt>
                <c:pt idx="169">
                  <c:v>0.58221299999999976</c:v>
                </c:pt>
                <c:pt idx="170">
                  <c:v>0.58566009999999991</c:v>
                </c:pt>
                <c:pt idx="171">
                  <c:v>0.58910719999999994</c:v>
                </c:pt>
                <c:pt idx="172">
                  <c:v>0.59255429999999987</c:v>
                </c:pt>
                <c:pt idx="173">
                  <c:v>0.59600140000000001</c:v>
                </c:pt>
                <c:pt idx="174">
                  <c:v>0.59944839999999988</c:v>
                </c:pt>
                <c:pt idx="175">
                  <c:v>0.60289560000000009</c:v>
                </c:pt>
                <c:pt idx="176">
                  <c:v>0.60634259999999984</c:v>
                </c:pt>
                <c:pt idx="177">
                  <c:v>0.6097897000000001</c:v>
                </c:pt>
                <c:pt idx="178">
                  <c:v>0.61323680000000003</c:v>
                </c:pt>
                <c:pt idx="179">
                  <c:v>0.61668389999999995</c:v>
                </c:pt>
                <c:pt idx="180">
                  <c:v>0.62013099999999999</c:v>
                </c:pt>
                <c:pt idx="181">
                  <c:v>0.62357810000000002</c:v>
                </c:pt>
                <c:pt idx="182">
                  <c:v>0.62702519999999995</c:v>
                </c:pt>
                <c:pt idx="183">
                  <c:v>0.63047220000000004</c:v>
                </c:pt>
                <c:pt idx="184">
                  <c:v>0.63391940000000013</c:v>
                </c:pt>
                <c:pt idx="185">
                  <c:v>0.6373664</c:v>
                </c:pt>
                <c:pt idx="186">
                  <c:v>0.64081350000000004</c:v>
                </c:pt>
                <c:pt idx="187">
                  <c:v>0.64426059999999996</c:v>
                </c:pt>
                <c:pt idx="188">
                  <c:v>0.64770770000000011</c:v>
                </c:pt>
                <c:pt idx="189">
                  <c:v>0.65115480000000014</c:v>
                </c:pt>
                <c:pt idx="190">
                  <c:v>0.65460190000000018</c:v>
                </c:pt>
                <c:pt idx="191">
                  <c:v>0.65804890000000016</c:v>
                </c:pt>
                <c:pt idx="192">
                  <c:v>0.66149600000000008</c:v>
                </c:pt>
                <c:pt idx="193">
                  <c:v>0.66494310000000012</c:v>
                </c:pt>
                <c:pt idx="194">
                  <c:v>0.66839020000000016</c:v>
                </c:pt>
                <c:pt idx="195">
                  <c:v>0.67183730000000008</c:v>
                </c:pt>
                <c:pt idx="196">
                  <c:v>0.67528440000000012</c:v>
                </c:pt>
                <c:pt idx="197">
                  <c:v>0.67873150000000015</c:v>
                </c:pt>
                <c:pt idx="198">
                  <c:v>0.68217859999999997</c:v>
                </c:pt>
                <c:pt idx="199">
                  <c:v>0.68562570000000012</c:v>
                </c:pt>
                <c:pt idx="200">
                  <c:v>0.68907269999999998</c:v>
                </c:pt>
                <c:pt idx="201">
                  <c:v>0.69251980000000002</c:v>
                </c:pt>
                <c:pt idx="202">
                  <c:v>0.69596689999999994</c:v>
                </c:pt>
                <c:pt idx="203">
                  <c:v>0.69941399999999987</c:v>
                </c:pt>
                <c:pt idx="204">
                  <c:v>0.70286110000000002</c:v>
                </c:pt>
                <c:pt idx="205">
                  <c:v>0.70630820000000005</c:v>
                </c:pt>
                <c:pt idx="206">
                  <c:v>0.70975520000000014</c:v>
                </c:pt>
                <c:pt idx="207">
                  <c:v>0.71320240000000001</c:v>
                </c:pt>
                <c:pt idx="208">
                  <c:v>0.7166494000000001</c:v>
                </c:pt>
                <c:pt idx="209">
                  <c:v>0.72009650000000003</c:v>
                </c:pt>
                <c:pt idx="210">
                  <c:v>0.72354359999999984</c:v>
                </c:pt>
                <c:pt idx="211">
                  <c:v>0.7269907000000001</c:v>
                </c:pt>
                <c:pt idx="212">
                  <c:v>0.73043780000000003</c:v>
                </c:pt>
                <c:pt idx="213">
                  <c:v>0.73388489999999995</c:v>
                </c:pt>
                <c:pt idx="214">
                  <c:v>0.73733190000000004</c:v>
                </c:pt>
                <c:pt idx="215">
                  <c:v>0.76249570000000011</c:v>
                </c:pt>
                <c:pt idx="216">
                  <c:v>0.76594280000000015</c:v>
                </c:pt>
                <c:pt idx="217">
                  <c:v>0.76938990000000007</c:v>
                </c:pt>
                <c:pt idx="218">
                  <c:v>0.77283690000000005</c:v>
                </c:pt>
                <c:pt idx="219">
                  <c:v>0.77628399999999997</c:v>
                </c:pt>
                <c:pt idx="220">
                  <c:v>0.77973120000000007</c:v>
                </c:pt>
                <c:pt idx="221">
                  <c:v>0.78317820000000005</c:v>
                </c:pt>
                <c:pt idx="222">
                  <c:v>0.78662530000000008</c:v>
                </c:pt>
                <c:pt idx="223">
                  <c:v>0.79007240000000001</c:v>
                </c:pt>
                <c:pt idx="224">
                  <c:v>0.82454320000000003</c:v>
                </c:pt>
                <c:pt idx="225">
                  <c:v>0.82799040000000013</c:v>
                </c:pt>
                <c:pt idx="226">
                  <c:v>0.83143739999999988</c:v>
                </c:pt>
                <c:pt idx="227">
                  <c:v>0.83488450000000003</c:v>
                </c:pt>
                <c:pt idx="228">
                  <c:v>0.83833159999999984</c:v>
                </c:pt>
                <c:pt idx="229">
                  <c:v>0.8417787000000001</c:v>
                </c:pt>
                <c:pt idx="230">
                  <c:v>0.84522580000000014</c:v>
                </c:pt>
                <c:pt idx="231">
                  <c:v>0.84867289999999995</c:v>
                </c:pt>
                <c:pt idx="232">
                  <c:v>0.85211999999999999</c:v>
                </c:pt>
                <c:pt idx="233">
                  <c:v>0.85556699999999986</c:v>
                </c:pt>
                <c:pt idx="234">
                  <c:v>0.85901419999999984</c:v>
                </c:pt>
                <c:pt idx="235">
                  <c:v>0.86246120000000004</c:v>
                </c:pt>
                <c:pt idx="236">
                  <c:v>0.86590830000000008</c:v>
                </c:pt>
                <c:pt idx="237">
                  <c:v>0.86935540000000011</c:v>
                </c:pt>
                <c:pt idx="238">
                  <c:v>0.87280250000000004</c:v>
                </c:pt>
                <c:pt idx="239">
                  <c:v>0.87624960000000007</c:v>
                </c:pt>
                <c:pt idx="240">
                  <c:v>0.87969670000000011</c:v>
                </c:pt>
                <c:pt idx="241">
                  <c:v>0.88314369999999998</c:v>
                </c:pt>
                <c:pt idx="242">
                  <c:v>0.88659080000000001</c:v>
                </c:pt>
                <c:pt idx="243">
                  <c:v>0.89003789999999994</c:v>
                </c:pt>
                <c:pt idx="244">
                  <c:v>0.89348499999999986</c:v>
                </c:pt>
                <c:pt idx="245">
                  <c:v>0.8969320999999999</c:v>
                </c:pt>
                <c:pt idx="246">
                  <c:v>0.90037920000000005</c:v>
                </c:pt>
                <c:pt idx="247">
                  <c:v>0.90382629999999997</c:v>
                </c:pt>
                <c:pt idx="248">
                  <c:v>0.90727340000000001</c:v>
                </c:pt>
                <c:pt idx="249">
                  <c:v>0.91072050000000004</c:v>
                </c:pt>
                <c:pt idx="250">
                  <c:v>0.91416749999999991</c:v>
                </c:pt>
                <c:pt idx="251">
                  <c:v>0.91761459999999984</c:v>
                </c:pt>
                <c:pt idx="252">
                  <c:v>0.92106169999999998</c:v>
                </c:pt>
                <c:pt idx="253">
                  <c:v>0.92416409999999993</c:v>
                </c:pt>
                <c:pt idx="254">
                  <c:v>0.92761119999999997</c:v>
                </c:pt>
                <c:pt idx="255">
                  <c:v>0.93105819999999984</c:v>
                </c:pt>
                <c:pt idx="256">
                  <c:v>0.93450529999999998</c:v>
                </c:pt>
                <c:pt idx="257">
                  <c:v>0.93795249999999997</c:v>
                </c:pt>
                <c:pt idx="258">
                  <c:v>0.94139949999999994</c:v>
                </c:pt>
                <c:pt idx="259">
                  <c:v>0.94484659999999998</c:v>
                </c:pt>
                <c:pt idx="260">
                  <c:v>0.94829370000000002</c:v>
                </c:pt>
                <c:pt idx="261">
                  <c:v>0.95174080000000016</c:v>
                </c:pt>
                <c:pt idx="262">
                  <c:v>0.95518789999999998</c:v>
                </c:pt>
                <c:pt idx="263">
                  <c:v>0.95863500000000013</c:v>
                </c:pt>
                <c:pt idx="264">
                  <c:v>0.96208199999999999</c:v>
                </c:pt>
                <c:pt idx="265">
                  <c:v>0.96552910000000003</c:v>
                </c:pt>
                <c:pt idx="266">
                  <c:v>0.96897619999999984</c:v>
                </c:pt>
                <c:pt idx="267">
                  <c:v>0.97242329999999999</c:v>
                </c:pt>
                <c:pt idx="268">
                  <c:v>0.97587040000000014</c:v>
                </c:pt>
                <c:pt idx="269">
                  <c:v>0.97931749999999984</c:v>
                </c:pt>
                <c:pt idx="270">
                  <c:v>0.98276449999999993</c:v>
                </c:pt>
                <c:pt idx="271">
                  <c:v>0.98621169999999991</c:v>
                </c:pt>
                <c:pt idx="272">
                  <c:v>0.9896587</c:v>
                </c:pt>
                <c:pt idx="273">
                  <c:v>0.99310580000000004</c:v>
                </c:pt>
                <c:pt idx="274">
                  <c:v>0.99655289999999985</c:v>
                </c:pt>
                <c:pt idx="275">
                  <c:v>1</c:v>
                </c:pt>
              </c:numCache>
            </c:numRef>
          </c:xVal>
          <c:yVal>
            <c:numRef>
              <c:f>Data!$K$3:$K$278</c:f>
              <c:numCache>
                <c:formatCode>General</c:formatCode>
                <c:ptCount val="276"/>
                <c:pt idx="0">
                  <c:v>6.8055039999999997E-2</c:v>
                </c:pt>
                <c:pt idx="1">
                  <c:v>7.1773890000000021E-2</c:v>
                </c:pt>
                <c:pt idx="2">
                  <c:v>7.1773890000000021E-2</c:v>
                </c:pt>
                <c:pt idx="3">
                  <c:v>7.1773890000000021E-2</c:v>
                </c:pt>
                <c:pt idx="4">
                  <c:v>7.1773890000000021E-2</c:v>
                </c:pt>
                <c:pt idx="5">
                  <c:v>7.1773890000000021E-2</c:v>
                </c:pt>
                <c:pt idx="6">
                  <c:v>7.1773890000000021E-2</c:v>
                </c:pt>
                <c:pt idx="7">
                  <c:v>7.1773890000000021E-2</c:v>
                </c:pt>
                <c:pt idx="8">
                  <c:v>7.1773890000000021E-2</c:v>
                </c:pt>
                <c:pt idx="9">
                  <c:v>7.1773890000000021E-2</c:v>
                </c:pt>
                <c:pt idx="10">
                  <c:v>7.1773890000000021E-2</c:v>
                </c:pt>
                <c:pt idx="11">
                  <c:v>6.6195610000000002E-2</c:v>
                </c:pt>
                <c:pt idx="12">
                  <c:v>6.1732990000000015E-2</c:v>
                </c:pt>
                <c:pt idx="13">
                  <c:v>5.6526590000000008E-2</c:v>
                </c:pt>
                <c:pt idx="14">
                  <c:v>5.0204539999999999E-2</c:v>
                </c:pt>
                <c:pt idx="15">
                  <c:v>4.351060000000001E-2</c:v>
                </c:pt>
                <c:pt idx="16">
                  <c:v>3.7560429999999999E-2</c:v>
                </c:pt>
                <c:pt idx="17">
                  <c:v>2.9007069999999999E-2</c:v>
                </c:pt>
                <c:pt idx="18">
                  <c:v>2.0081810000000002E-2</c:v>
                </c:pt>
                <c:pt idx="19">
                  <c:v>1.227222E-2</c:v>
                </c:pt>
                <c:pt idx="20">
                  <c:v>4.0907399999999998E-3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6.693938E-3</c:v>
                </c:pt>
                <c:pt idx="25">
                  <c:v>1.3387880000000003E-2</c:v>
                </c:pt>
                <c:pt idx="26">
                  <c:v>2.119747E-2</c:v>
                </c:pt>
                <c:pt idx="27">
                  <c:v>2.9750840000000001E-2</c:v>
                </c:pt>
                <c:pt idx="28">
                  <c:v>3.9419860000000001E-2</c:v>
                </c:pt>
                <c:pt idx="29">
                  <c:v>4.9460759999999999E-2</c:v>
                </c:pt>
                <c:pt idx="30">
                  <c:v>6.0989219999999997E-2</c:v>
                </c:pt>
                <c:pt idx="31">
                  <c:v>7.3633320000000002E-2</c:v>
                </c:pt>
                <c:pt idx="32">
                  <c:v>8.7764970000000039E-2</c:v>
                </c:pt>
                <c:pt idx="33">
                  <c:v>0.1030123</c:v>
                </c:pt>
                <c:pt idx="34">
                  <c:v>0.1175158</c:v>
                </c:pt>
                <c:pt idx="35">
                  <c:v>0.13090370000000001</c:v>
                </c:pt>
                <c:pt idx="36">
                  <c:v>0.14206030000000003</c:v>
                </c:pt>
                <c:pt idx="37">
                  <c:v>0.15172930000000004</c:v>
                </c:pt>
                <c:pt idx="38">
                  <c:v>0.15879510000000002</c:v>
                </c:pt>
                <c:pt idx="39">
                  <c:v>0.16400149999999999</c:v>
                </c:pt>
                <c:pt idx="40">
                  <c:v>0.1669766</c:v>
                </c:pt>
                <c:pt idx="41">
                  <c:v>0.1669766</c:v>
                </c:pt>
                <c:pt idx="42">
                  <c:v>0.1669766</c:v>
                </c:pt>
                <c:pt idx="43">
                  <c:v>0.1669766</c:v>
                </c:pt>
                <c:pt idx="44">
                  <c:v>0.16400149999999999</c:v>
                </c:pt>
                <c:pt idx="45">
                  <c:v>0.16400149999999999</c:v>
                </c:pt>
                <c:pt idx="46">
                  <c:v>0.15991080000000002</c:v>
                </c:pt>
                <c:pt idx="47">
                  <c:v>0.15991080000000002</c:v>
                </c:pt>
                <c:pt idx="48">
                  <c:v>0.15619189999999999</c:v>
                </c:pt>
                <c:pt idx="49">
                  <c:v>0.15619189999999999</c:v>
                </c:pt>
                <c:pt idx="50">
                  <c:v>0.15619189999999999</c:v>
                </c:pt>
                <c:pt idx="51">
                  <c:v>0.15619189999999999</c:v>
                </c:pt>
                <c:pt idx="52">
                  <c:v>0.15619189999999999</c:v>
                </c:pt>
                <c:pt idx="53">
                  <c:v>0.15619189999999999</c:v>
                </c:pt>
                <c:pt idx="54">
                  <c:v>0.15619189999999999</c:v>
                </c:pt>
                <c:pt idx="55">
                  <c:v>0.15619189999999999</c:v>
                </c:pt>
                <c:pt idx="56">
                  <c:v>0.15991080000000002</c:v>
                </c:pt>
                <c:pt idx="57">
                  <c:v>0.15991080000000002</c:v>
                </c:pt>
                <c:pt idx="58">
                  <c:v>0.16325770000000001</c:v>
                </c:pt>
                <c:pt idx="59">
                  <c:v>0.16660469999999997</c:v>
                </c:pt>
                <c:pt idx="60">
                  <c:v>0.17143920000000004</c:v>
                </c:pt>
                <c:pt idx="61">
                  <c:v>0.17813309999999999</c:v>
                </c:pt>
                <c:pt idx="62">
                  <c:v>0.18594270000000002</c:v>
                </c:pt>
                <c:pt idx="63">
                  <c:v>0.19449610000000003</c:v>
                </c:pt>
                <c:pt idx="64">
                  <c:v>0.20342130000000003</c:v>
                </c:pt>
                <c:pt idx="65">
                  <c:v>0.21197469999999999</c:v>
                </c:pt>
                <c:pt idx="66">
                  <c:v>0.21941240000000006</c:v>
                </c:pt>
                <c:pt idx="67">
                  <c:v>0.22499069999999999</c:v>
                </c:pt>
                <c:pt idx="68">
                  <c:v>0.2283377</c:v>
                </c:pt>
                <c:pt idx="69">
                  <c:v>0.2283377</c:v>
                </c:pt>
                <c:pt idx="70">
                  <c:v>0.2283377</c:v>
                </c:pt>
                <c:pt idx="71">
                  <c:v>0.2283377</c:v>
                </c:pt>
                <c:pt idx="72">
                  <c:v>0.2283377</c:v>
                </c:pt>
                <c:pt idx="73">
                  <c:v>0.23428779999999999</c:v>
                </c:pt>
                <c:pt idx="74">
                  <c:v>0.24060989999999999</c:v>
                </c:pt>
                <c:pt idx="75">
                  <c:v>0.24841950000000004</c:v>
                </c:pt>
                <c:pt idx="76">
                  <c:v>0.25660099999999997</c:v>
                </c:pt>
                <c:pt idx="77">
                  <c:v>0.26515430000000001</c:v>
                </c:pt>
                <c:pt idx="78">
                  <c:v>0.27407960000000003</c:v>
                </c:pt>
                <c:pt idx="79">
                  <c:v>0.28374860000000002</c:v>
                </c:pt>
                <c:pt idx="80">
                  <c:v>0.29416140000000002</c:v>
                </c:pt>
                <c:pt idx="81">
                  <c:v>0.30420230000000004</c:v>
                </c:pt>
                <c:pt idx="82">
                  <c:v>0.3142432</c:v>
                </c:pt>
                <c:pt idx="83">
                  <c:v>0.3227966000000001</c:v>
                </c:pt>
                <c:pt idx="84">
                  <c:v>0.32874670000000006</c:v>
                </c:pt>
                <c:pt idx="85">
                  <c:v>0.3332094000000001</c:v>
                </c:pt>
                <c:pt idx="86">
                  <c:v>0.33655630000000009</c:v>
                </c:pt>
                <c:pt idx="87">
                  <c:v>0.33990330000000007</c:v>
                </c:pt>
                <c:pt idx="88">
                  <c:v>0.34548160000000006</c:v>
                </c:pt>
                <c:pt idx="89">
                  <c:v>0.35217550000000003</c:v>
                </c:pt>
                <c:pt idx="90">
                  <c:v>0.35998510000000006</c:v>
                </c:pt>
                <c:pt idx="91">
                  <c:v>0.36891040000000014</c:v>
                </c:pt>
                <c:pt idx="92">
                  <c:v>0.37709190000000004</c:v>
                </c:pt>
                <c:pt idx="93">
                  <c:v>0.38564520000000002</c:v>
                </c:pt>
                <c:pt idx="94">
                  <c:v>0.39345480000000016</c:v>
                </c:pt>
                <c:pt idx="95">
                  <c:v>0.40014870000000002</c:v>
                </c:pt>
                <c:pt idx="96">
                  <c:v>0.4049833000000001</c:v>
                </c:pt>
                <c:pt idx="97">
                  <c:v>0.4049833000000001</c:v>
                </c:pt>
                <c:pt idx="98">
                  <c:v>0.4049833000000001</c:v>
                </c:pt>
                <c:pt idx="99">
                  <c:v>0.40089250000000004</c:v>
                </c:pt>
                <c:pt idx="100">
                  <c:v>0.39419860000000007</c:v>
                </c:pt>
                <c:pt idx="101">
                  <c:v>0.38490150000000006</c:v>
                </c:pt>
                <c:pt idx="102">
                  <c:v>0.37300110000000003</c:v>
                </c:pt>
                <c:pt idx="103">
                  <c:v>0.35998510000000006</c:v>
                </c:pt>
                <c:pt idx="104">
                  <c:v>0.34585350000000004</c:v>
                </c:pt>
                <c:pt idx="105">
                  <c:v>0.3320937000000001</c:v>
                </c:pt>
                <c:pt idx="106">
                  <c:v>0.32056530000000005</c:v>
                </c:pt>
                <c:pt idx="107">
                  <c:v>0.31238380000000016</c:v>
                </c:pt>
                <c:pt idx="108">
                  <c:v>0.30903680000000006</c:v>
                </c:pt>
                <c:pt idx="109">
                  <c:v>0.30903680000000006</c:v>
                </c:pt>
                <c:pt idx="110">
                  <c:v>0.31796210000000014</c:v>
                </c:pt>
                <c:pt idx="111">
                  <c:v>0.32800300000000016</c:v>
                </c:pt>
                <c:pt idx="112">
                  <c:v>0.34064709999999998</c:v>
                </c:pt>
                <c:pt idx="113">
                  <c:v>0.35329120000000003</c:v>
                </c:pt>
                <c:pt idx="114">
                  <c:v>0.36630720000000005</c:v>
                </c:pt>
                <c:pt idx="115">
                  <c:v>0.3789513000000001</c:v>
                </c:pt>
                <c:pt idx="116">
                  <c:v>0.39122350000000006</c:v>
                </c:pt>
                <c:pt idx="117">
                  <c:v>0.40423949999999997</c:v>
                </c:pt>
                <c:pt idx="118">
                  <c:v>0.4172555</c:v>
                </c:pt>
                <c:pt idx="119">
                  <c:v>0.43064330000000001</c:v>
                </c:pt>
                <c:pt idx="120">
                  <c:v>0.4444031</c:v>
                </c:pt>
                <c:pt idx="121">
                  <c:v>0.45667540000000001</c:v>
                </c:pt>
                <c:pt idx="122">
                  <c:v>0.4674600000000001</c:v>
                </c:pt>
                <c:pt idx="123">
                  <c:v>0.47675720000000005</c:v>
                </c:pt>
                <c:pt idx="124">
                  <c:v>0.48233540000000008</c:v>
                </c:pt>
                <c:pt idx="125">
                  <c:v>0.48568240000000007</c:v>
                </c:pt>
                <c:pt idx="126">
                  <c:v>0.48568240000000007</c:v>
                </c:pt>
                <c:pt idx="127">
                  <c:v>0.48568240000000007</c:v>
                </c:pt>
                <c:pt idx="128">
                  <c:v>0.48568240000000007</c:v>
                </c:pt>
                <c:pt idx="129">
                  <c:v>0.48121980000000003</c:v>
                </c:pt>
                <c:pt idx="130">
                  <c:v>0.48121980000000003</c:v>
                </c:pt>
                <c:pt idx="131">
                  <c:v>0.48121980000000003</c:v>
                </c:pt>
                <c:pt idx="132">
                  <c:v>0.48121980000000003</c:v>
                </c:pt>
                <c:pt idx="133">
                  <c:v>0.48121980000000003</c:v>
                </c:pt>
                <c:pt idx="134">
                  <c:v>0.48121980000000003</c:v>
                </c:pt>
                <c:pt idx="135">
                  <c:v>0.48121980000000003</c:v>
                </c:pt>
                <c:pt idx="136">
                  <c:v>0.48121980000000003</c:v>
                </c:pt>
                <c:pt idx="137">
                  <c:v>0.48121980000000003</c:v>
                </c:pt>
                <c:pt idx="138">
                  <c:v>0.48121980000000003</c:v>
                </c:pt>
                <c:pt idx="139">
                  <c:v>0.48121980000000003</c:v>
                </c:pt>
                <c:pt idx="140">
                  <c:v>0.48121980000000003</c:v>
                </c:pt>
                <c:pt idx="141">
                  <c:v>0.48679810000000001</c:v>
                </c:pt>
                <c:pt idx="142">
                  <c:v>0.4934920000000001</c:v>
                </c:pt>
                <c:pt idx="143">
                  <c:v>0.50241729999999984</c:v>
                </c:pt>
                <c:pt idx="144">
                  <c:v>0.51208629999999988</c:v>
                </c:pt>
                <c:pt idx="145">
                  <c:v>0.52175530000000003</c:v>
                </c:pt>
                <c:pt idx="146">
                  <c:v>0.53030869999999997</c:v>
                </c:pt>
                <c:pt idx="147">
                  <c:v>0.53737449999999998</c:v>
                </c:pt>
                <c:pt idx="148">
                  <c:v>0.54220900000000005</c:v>
                </c:pt>
                <c:pt idx="149">
                  <c:v>0.54518409999999984</c:v>
                </c:pt>
                <c:pt idx="150">
                  <c:v>0.54518409999999984</c:v>
                </c:pt>
                <c:pt idx="151">
                  <c:v>0.54518409999999984</c:v>
                </c:pt>
                <c:pt idx="152">
                  <c:v>0.54518409999999984</c:v>
                </c:pt>
                <c:pt idx="153">
                  <c:v>0.54518409999999984</c:v>
                </c:pt>
                <c:pt idx="154">
                  <c:v>0.54815919999999996</c:v>
                </c:pt>
                <c:pt idx="155">
                  <c:v>0.54815919999999996</c:v>
                </c:pt>
                <c:pt idx="156">
                  <c:v>0.55113420000000002</c:v>
                </c:pt>
                <c:pt idx="157">
                  <c:v>0.55113420000000002</c:v>
                </c:pt>
                <c:pt idx="158">
                  <c:v>0.55596880000000004</c:v>
                </c:pt>
                <c:pt idx="159">
                  <c:v>0.56043140000000002</c:v>
                </c:pt>
                <c:pt idx="160">
                  <c:v>0.56563779999999997</c:v>
                </c:pt>
                <c:pt idx="161">
                  <c:v>0.5723317</c:v>
                </c:pt>
                <c:pt idx="162">
                  <c:v>0.58014129999999997</c:v>
                </c:pt>
                <c:pt idx="163">
                  <c:v>0.58906659999999988</c:v>
                </c:pt>
                <c:pt idx="164">
                  <c:v>0.59762000000000004</c:v>
                </c:pt>
                <c:pt idx="165">
                  <c:v>0.60580140000000016</c:v>
                </c:pt>
                <c:pt idx="166">
                  <c:v>0.61212350000000004</c:v>
                </c:pt>
                <c:pt idx="167">
                  <c:v>0.61584229999999995</c:v>
                </c:pt>
                <c:pt idx="168">
                  <c:v>0.61584229999999995</c:v>
                </c:pt>
                <c:pt idx="169">
                  <c:v>0.61584229999999995</c:v>
                </c:pt>
                <c:pt idx="170">
                  <c:v>0.61584229999999995</c:v>
                </c:pt>
                <c:pt idx="171">
                  <c:v>0.61584229999999995</c:v>
                </c:pt>
                <c:pt idx="172">
                  <c:v>0.61584229999999995</c:v>
                </c:pt>
                <c:pt idx="173">
                  <c:v>0.61881739999999996</c:v>
                </c:pt>
                <c:pt idx="174">
                  <c:v>0.62253619999999987</c:v>
                </c:pt>
                <c:pt idx="175">
                  <c:v>0.62737080000000012</c:v>
                </c:pt>
                <c:pt idx="176">
                  <c:v>0.63294910000000015</c:v>
                </c:pt>
                <c:pt idx="177">
                  <c:v>0.63927110000000009</c:v>
                </c:pt>
                <c:pt idx="178">
                  <c:v>0.64484940000000024</c:v>
                </c:pt>
                <c:pt idx="179">
                  <c:v>0.65117140000000007</c:v>
                </c:pt>
                <c:pt idx="180">
                  <c:v>0.65860920000000023</c:v>
                </c:pt>
                <c:pt idx="181">
                  <c:v>0.66679060000000023</c:v>
                </c:pt>
                <c:pt idx="182">
                  <c:v>0.67608770000000007</c:v>
                </c:pt>
                <c:pt idx="183">
                  <c:v>0.68538489999999996</c:v>
                </c:pt>
                <c:pt idx="184">
                  <c:v>0.69431009999999993</c:v>
                </c:pt>
                <c:pt idx="185">
                  <c:v>0.70211979999999996</c:v>
                </c:pt>
                <c:pt idx="186">
                  <c:v>0.70732609999999996</c:v>
                </c:pt>
                <c:pt idx="187">
                  <c:v>0.71030119999999997</c:v>
                </c:pt>
                <c:pt idx="188">
                  <c:v>0.71030119999999997</c:v>
                </c:pt>
                <c:pt idx="189">
                  <c:v>0.71030119999999997</c:v>
                </c:pt>
                <c:pt idx="190">
                  <c:v>0.71030119999999997</c:v>
                </c:pt>
                <c:pt idx="191">
                  <c:v>0.71030119999999997</c:v>
                </c:pt>
                <c:pt idx="192">
                  <c:v>0.71030119999999997</c:v>
                </c:pt>
                <c:pt idx="193">
                  <c:v>0.71030119999999997</c:v>
                </c:pt>
                <c:pt idx="194">
                  <c:v>0.71030119999999997</c:v>
                </c:pt>
                <c:pt idx="195">
                  <c:v>0.71030119999999997</c:v>
                </c:pt>
                <c:pt idx="196">
                  <c:v>0.71030119999999997</c:v>
                </c:pt>
                <c:pt idx="197">
                  <c:v>0.71030119999999997</c:v>
                </c:pt>
                <c:pt idx="198">
                  <c:v>0.71030119999999997</c:v>
                </c:pt>
                <c:pt idx="199">
                  <c:v>0.71030119999999997</c:v>
                </c:pt>
                <c:pt idx="200">
                  <c:v>0.71030119999999997</c:v>
                </c:pt>
                <c:pt idx="201">
                  <c:v>0.71030119999999997</c:v>
                </c:pt>
                <c:pt idx="202">
                  <c:v>0.70732609999999996</c:v>
                </c:pt>
                <c:pt idx="203">
                  <c:v>0.70732609999999996</c:v>
                </c:pt>
                <c:pt idx="204">
                  <c:v>0.70397920000000014</c:v>
                </c:pt>
                <c:pt idx="205">
                  <c:v>0.70397920000000014</c:v>
                </c:pt>
                <c:pt idx="206">
                  <c:v>0.701376</c:v>
                </c:pt>
                <c:pt idx="207">
                  <c:v>0.701376</c:v>
                </c:pt>
                <c:pt idx="208">
                  <c:v>0.701376</c:v>
                </c:pt>
                <c:pt idx="209">
                  <c:v>0.70658239999999994</c:v>
                </c:pt>
                <c:pt idx="210">
                  <c:v>0.71364819999999995</c:v>
                </c:pt>
                <c:pt idx="211">
                  <c:v>0.72220160000000011</c:v>
                </c:pt>
                <c:pt idx="212">
                  <c:v>0.73224250000000002</c:v>
                </c:pt>
                <c:pt idx="213">
                  <c:v>0.74339900000000014</c:v>
                </c:pt>
                <c:pt idx="214">
                  <c:v>0.75344000000000011</c:v>
                </c:pt>
                <c:pt idx="215">
                  <c:v>0.76236519999999997</c:v>
                </c:pt>
                <c:pt idx="216">
                  <c:v>0.74748979999999998</c:v>
                </c:pt>
                <c:pt idx="217">
                  <c:v>0.73930830000000003</c:v>
                </c:pt>
                <c:pt idx="218">
                  <c:v>0.73187060000000015</c:v>
                </c:pt>
                <c:pt idx="219">
                  <c:v>0.72703609999999996</c:v>
                </c:pt>
                <c:pt idx="220">
                  <c:v>0.72703609999999996</c:v>
                </c:pt>
                <c:pt idx="221">
                  <c:v>0.72703609999999996</c:v>
                </c:pt>
                <c:pt idx="222">
                  <c:v>0.72703609999999996</c:v>
                </c:pt>
                <c:pt idx="223">
                  <c:v>0.73149869999999995</c:v>
                </c:pt>
                <c:pt idx="224">
                  <c:v>0.76459650000000001</c:v>
                </c:pt>
                <c:pt idx="225">
                  <c:v>0.77054670000000003</c:v>
                </c:pt>
                <c:pt idx="226">
                  <c:v>0.77463740000000014</c:v>
                </c:pt>
                <c:pt idx="227">
                  <c:v>0.77947190000000011</c:v>
                </c:pt>
                <c:pt idx="228">
                  <c:v>0.7854220999999999</c:v>
                </c:pt>
                <c:pt idx="229">
                  <c:v>0.79285980000000011</c:v>
                </c:pt>
                <c:pt idx="230">
                  <c:v>0.80029749999999999</c:v>
                </c:pt>
                <c:pt idx="231">
                  <c:v>0.80959460000000005</c:v>
                </c:pt>
                <c:pt idx="232">
                  <c:v>0.82037930000000003</c:v>
                </c:pt>
                <c:pt idx="233">
                  <c:v>0.83227970000000007</c:v>
                </c:pt>
                <c:pt idx="234">
                  <c:v>0.84529570000000009</c:v>
                </c:pt>
                <c:pt idx="235">
                  <c:v>0.85756779999999988</c:v>
                </c:pt>
                <c:pt idx="236">
                  <c:v>0.86835249999999997</c:v>
                </c:pt>
                <c:pt idx="237">
                  <c:v>0.87690590000000013</c:v>
                </c:pt>
                <c:pt idx="238">
                  <c:v>0.88248419999999994</c:v>
                </c:pt>
                <c:pt idx="239">
                  <c:v>0.88508739999999986</c:v>
                </c:pt>
                <c:pt idx="240">
                  <c:v>0.88508739999999986</c:v>
                </c:pt>
                <c:pt idx="241">
                  <c:v>0.88099660000000002</c:v>
                </c:pt>
                <c:pt idx="242">
                  <c:v>0.87355890000000003</c:v>
                </c:pt>
                <c:pt idx="243">
                  <c:v>0.86314610000000003</c:v>
                </c:pt>
                <c:pt idx="244">
                  <c:v>0.84975830000000008</c:v>
                </c:pt>
                <c:pt idx="245">
                  <c:v>0.83265160000000016</c:v>
                </c:pt>
                <c:pt idx="246">
                  <c:v>0.81331349999999991</c:v>
                </c:pt>
                <c:pt idx="247">
                  <c:v>0.79323169999999998</c:v>
                </c:pt>
                <c:pt idx="248">
                  <c:v>0.77575310000000008</c:v>
                </c:pt>
                <c:pt idx="249">
                  <c:v>0.76422460000000014</c:v>
                </c:pt>
                <c:pt idx="250">
                  <c:v>0.75976200000000005</c:v>
                </c:pt>
                <c:pt idx="251">
                  <c:v>0.76236519999999997</c:v>
                </c:pt>
                <c:pt idx="252">
                  <c:v>0.77091849999999995</c:v>
                </c:pt>
                <c:pt idx="253">
                  <c:v>0.78356269999999972</c:v>
                </c:pt>
                <c:pt idx="254">
                  <c:v>0.7991819</c:v>
                </c:pt>
                <c:pt idx="255">
                  <c:v>0.81591669999999994</c:v>
                </c:pt>
                <c:pt idx="256">
                  <c:v>0.83339529999999995</c:v>
                </c:pt>
                <c:pt idx="257">
                  <c:v>0.84901450000000001</c:v>
                </c:pt>
                <c:pt idx="258">
                  <c:v>0.86203050000000003</c:v>
                </c:pt>
                <c:pt idx="259">
                  <c:v>0.87132759999999998</c:v>
                </c:pt>
                <c:pt idx="260">
                  <c:v>0.87653400000000004</c:v>
                </c:pt>
                <c:pt idx="261">
                  <c:v>0.87653400000000004</c:v>
                </c:pt>
                <c:pt idx="262">
                  <c:v>0.87653400000000004</c:v>
                </c:pt>
                <c:pt idx="263">
                  <c:v>0.87653400000000004</c:v>
                </c:pt>
                <c:pt idx="264">
                  <c:v>0.87355890000000003</c:v>
                </c:pt>
                <c:pt idx="265">
                  <c:v>0.87355890000000003</c:v>
                </c:pt>
                <c:pt idx="266">
                  <c:v>0.88099660000000002</c:v>
                </c:pt>
                <c:pt idx="267">
                  <c:v>0.89029380000000002</c:v>
                </c:pt>
                <c:pt idx="268">
                  <c:v>0.90330980000000005</c:v>
                </c:pt>
                <c:pt idx="269">
                  <c:v>0.9185570999999999</c:v>
                </c:pt>
                <c:pt idx="270">
                  <c:v>0.93454809999999999</c:v>
                </c:pt>
                <c:pt idx="271">
                  <c:v>0.95128299999999988</c:v>
                </c:pt>
                <c:pt idx="272">
                  <c:v>0.96764590000000006</c:v>
                </c:pt>
                <c:pt idx="273">
                  <c:v>0.98140569999999994</c:v>
                </c:pt>
                <c:pt idx="274">
                  <c:v>0.99219040000000003</c:v>
                </c:pt>
                <c:pt idx="275">
                  <c:v>1</c:v>
                </c:pt>
              </c:numCache>
            </c:numRef>
          </c:yVal>
          <c:smooth val="1"/>
        </c:ser>
        <c:axId val="58370304"/>
        <c:axId val="58392960"/>
      </c:scatterChart>
      <c:valAx>
        <c:axId val="58370304"/>
        <c:scaling>
          <c:orientation val="minMax"/>
          <c:max val="1"/>
          <c:min val="0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t</a:t>
                </a:r>
              </a:p>
            </c:rich>
          </c:tx>
          <c:layout/>
        </c:title>
        <c:numFmt formatCode="General" sourceLinked="1"/>
        <c:tickLblPos val="nextTo"/>
        <c:crossAx val="58392960"/>
        <c:crosses val="autoZero"/>
        <c:crossBetween val="midCat"/>
      </c:valAx>
      <c:valAx>
        <c:axId val="58392960"/>
        <c:scaling>
          <c:orientation val="minMax"/>
          <c:max val="1"/>
          <c:min val="0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X</a:t>
                </a:r>
              </a:p>
            </c:rich>
          </c:tx>
          <c:layout/>
        </c:title>
        <c:numFmt formatCode="General" sourceLinked="1"/>
        <c:tickLblPos val="nextTo"/>
        <c:crossAx val="58370304"/>
        <c:crosses val="autoZero"/>
        <c:crossBetween val="midCat"/>
      </c:valAx>
    </c:plotArea>
    <c:legend>
      <c:legendPos val="b"/>
      <c:layout/>
    </c:legend>
    <c:plotVisOnly val="1"/>
  </c:chart>
  <c:txPr>
    <a:bodyPr/>
    <a:lstStyle/>
    <a:p>
      <a:pPr>
        <a:defRPr sz="1200"/>
      </a:pPr>
      <a:endParaRPr lang="pl-PL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autoTitleDeleted val="1"/>
    <c:plotArea>
      <c:layout/>
      <c:scatterChart>
        <c:scatterStyle val="smoothMarker"/>
        <c:ser>
          <c:idx val="0"/>
          <c:order val="0"/>
          <c:tx>
            <c:v>Wzorzec</c:v>
          </c:tx>
          <c:xVal>
            <c:numRef>
              <c:f>Data!$A$3:$A$237</c:f>
              <c:numCache>
                <c:formatCode>General</c:formatCode>
                <c:ptCount val="235"/>
                <c:pt idx="0">
                  <c:v>0</c:v>
                </c:pt>
                <c:pt idx="1">
                  <c:v>3.5612540000000002E-3</c:v>
                </c:pt>
                <c:pt idx="2">
                  <c:v>7.1225070000000001E-3</c:v>
                </c:pt>
                <c:pt idx="3">
                  <c:v>1.068376E-2</c:v>
                </c:pt>
                <c:pt idx="4">
                  <c:v>1.4245009999999999E-2</c:v>
                </c:pt>
                <c:pt idx="5">
                  <c:v>1.7806269999999999E-2</c:v>
                </c:pt>
                <c:pt idx="6">
                  <c:v>2.1367519999999997E-2</c:v>
                </c:pt>
                <c:pt idx="7">
                  <c:v>2.4928769999999992E-2</c:v>
                </c:pt>
                <c:pt idx="8">
                  <c:v>2.849003E-2</c:v>
                </c:pt>
                <c:pt idx="9">
                  <c:v>3.2051280000000008E-2</c:v>
                </c:pt>
                <c:pt idx="10">
                  <c:v>3.5612530000000003E-2</c:v>
                </c:pt>
                <c:pt idx="11">
                  <c:v>3.9173790000000007E-2</c:v>
                </c:pt>
                <c:pt idx="12">
                  <c:v>4.2735040000000002E-2</c:v>
                </c:pt>
                <c:pt idx="13">
                  <c:v>4.6296290000000004E-2</c:v>
                </c:pt>
                <c:pt idx="14">
                  <c:v>4.9857550000000007E-2</c:v>
                </c:pt>
                <c:pt idx="15">
                  <c:v>5.3418800000000002E-2</c:v>
                </c:pt>
                <c:pt idx="16">
                  <c:v>5.6980059999999992E-2</c:v>
                </c:pt>
                <c:pt idx="17">
                  <c:v>6.0541309999999994E-2</c:v>
                </c:pt>
                <c:pt idx="18">
                  <c:v>6.4102569999999998E-2</c:v>
                </c:pt>
                <c:pt idx="19">
                  <c:v>6.7663820000000013E-2</c:v>
                </c:pt>
                <c:pt idx="20">
                  <c:v>7.1225070000000001E-2</c:v>
                </c:pt>
                <c:pt idx="21">
                  <c:v>7.4786330000000012E-2</c:v>
                </c:pt>
                <c:pt idx="22">
                  <c:v>7.8347580000000014E-2</c:v>
                </c:pt>
                <c:pt idx="23">
                  <c:v>8.1908830000000002E-2</c:v>
                </c:pt>
                <c:pt idx="24">
                  <c:v>8.5470090000000012E-2</c:v>
                </c:pt>
                <c:pt idx="25">
                  <c:v>8.9031340000000028E-2</c:v>
                </c:pt>
                <c:pt idx="26">
                  <c:v>9.2592590000000016E-2</c:v>
                </c:pt>
                <c:pt idx="27">
                  <c:v>9.6153850000000041E-2</c:v>
                </c:pt>
                <c:pt idx="28">
                  <c:v>9.9715100000000015E-2</c:v>
                </c:pt>
                <c:pt idx="29">
                  <c:v>0.10327630000000002</c:v>
                </c:pt>
                <c:pt idx="30">
                  <c:v>0.1068376</c:v>
                </c:pt>
                <c:pt idx="31">
                  <c:v>0.11039889999999997</c:v>
                </c:pt>
                <c:pt idx="32">
                  <c:v>0.11396009999999998</c:v>
                </c:pt>
                <c:pt idx="33">
                  <c:v>0.11752140000000001</c:v>
                </c:pt>
                <c:pt idx="34">
                  <c:v>0.12108260000000001</c:v>
                </c:pt>
                <c:pt idx="35">
                  <c:v>0.12464390000000002</c:v>
                </c:pt>
                <c:pt idx="36">
                  <c:v>0.12820509999999999</c:v>
                </c:pt>
                <c:pt idx="37">
                  <c:v>0.13176640000000003</c:v>
                </c:pt>
                <c:pt idx="38">
                  <c:v>0.13532759999999996</c:v>
                </c:pt>
                <c:pt idx="39">
                  <c:v>0.13888890000000001</c:v>
                </c:pt>
                <c:pt idx="40">
                  <c:v>0.14245010000000002</c:v>
                </c:pt>
                <c:pt idx="41">
                  <c:v>0.14601140000000004</c:v>
                </c:pt>
                <c:pt idx="42">
                  <c:v>0.1495727</c:v>
                </c:pt>
                <c:pt idx="43">
                  <c:v>0.15313389999999999</c:v>
                </c:pt>
                <c:pt idx="44">
                  <c:v>0.15669520000000003</c:v>
                </c:pt>
                <c:pt idx="45">
                  <c:v>0.16025639999999999</c:v>
                </c:pt>
                <c:pt idx="46">
                  <c:v>0.16381770000000001</c:v>
                </c:pt>
                <c:pt idx="47">
                  <c:v>0.1673789</c:v>
                </c:pt>
                <c:pt idx="48">
                  <c:v>0.17094020000000001</c:v>
                </c:pt>
                <c:pt idx="49">
                  <c:v>0.17450140000000003</c:v>
                </c:pt>
                <c:pt idx="50">
                  <c:v>0.17806269999999999</c:v>
                </c:pt>
                <c:pt idx="51">
                  <c:v>0.1816239</c:v>
                </c:pt>
                <c:pt idx="52">
                  <c:v>0.18518519999999999</c:v>
                </c:pt>
                <c:pt idx="53">
                  <c:v>0.18874640000000006</c:v>
                </c:pt>
                <c:pt idx="54">
                  <c:v>0.1923077</c:v>
                </c:pt>
                <c:pt idx="55">
                  <c:v>0.19586890000000001</c:v>
                </c:pt>
                <c:pt idx="56">
                  <c:v>0.19943020000000003</c:v>
                </c:pt>
                <c:pt idx="57">
                  <c:v>0.20299150000000002</c:v>
                </c:pt>
                <c:pt idx="58">
                  <c:v>0.20655270000000001</c:v>
                </c:pt>
                <c:pt idx="59">
                  <c:v>0.21011400000000002</c:v>
                </c:pt>
                <c:pt idx="60">
                  <c:v>0.21367520000000001</c:v>
                </c:pt>
                <c:pt idx="61">
                  <c:v>0.21723650000000003</c:v>
                </c:pt>
                <c:pt idx="62">
                  <c:v>0.22079770000000001</c:v>
                </c:pt>
                <c:pt idx="63">
                  <c:v>0.25783480000000003</c:v>
                </c:pt>
                <c:pt idx="64">
                  <c:v>0.26139600000000002</c:v>
                </c:pt>
                <c:pt idx="65">
                  <c:v>0.26495730000000001</c:v>
                </c:pt>
                <c:pt idx="66">
                  <c:v>0.2685185000000001</c:v>
                </c:pt>
                <c:pt idx="67">
                  <c:v>0.27207980000000004</c:v>
                </c:pt>
                <c:pt idx="68">
                  <c:v>0.27564099999999997</c:v>
                </c:pt>
                <c:pt idx="69">
                  <c:v>0.27920230000000001</c:v>
                </c:pt>
                <c:pt idx="70">
                  <c:v>0.2827635</c:v>
                </c:pt>
                <c:pt idx="71">
                  <c:v>0.28632480000000016</c:v>
                </c:pt>
                <c:pt idx="72">
                  <c:v>0.28988600000000009</c:v>
                </c:pt>
                <c:pt idx="73">
                  <c:v>0.29344730000000002</c:v>
                </c:pt>
                <c:pt idx="74">
                  <c:v>0.29700850000000006</c:v>
                </c:pt>
                <c:pt idx="75">
                  <c:v>0.30056980000000005</c:v>
                </c:pt>
                <c:pt idx="76">
                  <c:v>0.30413110000000004</c:v>
                </c:pt>
                <c:pt idx="77">
                  <c:v>0.30769230000000003</c:v>
                </c:pt>
                <c:pt idx="78">
                  <c:v>0.31125350000000002</c:v>
                </c:pt>
                <c:pt idx="79">
                  <c:v>0.31481480000000012</c:v>
                </c:pt>
                <c:pt idx="80">
                  <c:v>0.31837610000000011</c:v>
                </c:pt>
                <c:pt idx="81">
                  <c:v>0.32193730000000004</c:v>
                </c:pt>
                <c:pt idx="82">
                  <c:v>0.32549860000000014</c:v>
                </c:pt>
                <c:pt idx="83">
                  <c:v>0.32905980000000007</c:v>
                </c:pt>
                <c:pt idx="84">
                  <c:v>0.33262110000000006</c:v>
                </c:pt>
                <c:pt idx="85">
                  <c:v>0.33618230000000016</c:v>
                </c:pt>
                <c:pt idx="86">
                  <c:v>0.33974360000000003</c:v>
                </c:pt>
                <c:pt idx="87">
                  <c:v>0.34330480000000008</c:v>
                </c:pt>
                <c:pt idx="88">
                  <c:v>0.34686610000000007</c:v>
                </c:pt>
                <c:pt idx="89">
                  <c:v>0.35042740000000006</c:v>
                </c:pt>
                <c:pt idx="90">
                  <c:v>0.35398860000000015</c:v>
                </c:pt>
                <c:pt idx="91">
                  <c:v>0.35754980000000003</c:v>
                </c:pt>
                <c:pt idx="92">
                  <c:v>0.36111110000000002</c:v>
                </c:pt>
                <c:pt idx="93">
                  <c:v>0.36467240000000006</c:v>
                </c:pt>
                <c:pt idx="94">
                  <c:v>0.36823360000000005</c:v>
                </c:pt>
                <c:pt idx="95">
                  <c:v>0.37179490000000004</c:v>
                </c:pt>
                <c:pt idx="96">
                  <c:v>0.37535610000000014</c:v>
                </c:pt>
                <c:pt idx="97">
                  <c:v>0.37891740000000007</c:v>
                </c:pt>
                <c:pt idx="98">
                  <c:v>0.38247860000000011</c:v>
                </c:pt>
                <c:pt idx="99">
                  <c:v>0.3860399000000001</c:v>
                </c:pt>
                <c:pt idx="100">
                  <c:v>0.38960110000000003</c:v>
                </c:pt>
                <c:pt idx="101">
                  <c:v>0.39316240000000008</c:v>
                </c:pt>
                <c:pt idx="102">
                  <c:v>0.39672370000000007</c:v>
                </c:pt>
                <c:pt idx="103">
                  <c:v>0.40028490000000005</c:v>
                </c:pt>
                <c:pt idx="104">
                  <c:v>0.4038461000000001</c:v>
                </c:pt>
                <c:pt idx="105">
                  <c:v>0.40740740000000003</c:v>
                </c:pt>
                <c:pt idx="106">
                  <c:v>0.41096870000000008</c:v>
                </c:pt>
                <c:pt idx="107">
                  <c:v>0.41452990000000006</c:v>
                </c:pt>
                <c:pt idx="108">
                  <c:v>0.4180912</c:v>
                </c:pt>
                <c:pt idx="109">
                  <c:v>0.42165240000000004</c:v>
                </c:pt>
                <c:pt idx="110">
                  <c:v>0.46581200000000006</c:v>
                </c:pt>
                <c:pt idx="111">
                  <c:v>0.4693732000000001</c:v>
                </c:pt>
                <c:pt idx="112">
                  <c:v>0.47293450000000004</c:v>
                </c:pt>
                <c:pt idx="113">
                  <c:v>0.47649570000000002</c:v>
                </c:pt>
                <c:pt idx="114">
                  <c:v>0.48005700000000001</c:v>
                </c:pt>
                <c:pt idx="115">
                  <c:v>0.48361820000000005</c:v>
                </c:pt>
                <c:pt idx="116">
                  <c:v>0.4871795000000001</c:v>
                </c:pt>
                <c:pt idx="117">
                  <c:v>0.49074070000000003</c:v>
                </c:pt>
                <c:pt idx="118">
                  <c:v>0.49430200000000007</c:v>
                </c:pt>
                <c:pt idx="119">
                  <c:v>0.49786320000000006</c:v>
                </c:pt>
                <c:pt idx="120">
                  <c:v>0.50142449999999994</c:v>
                </c:pt>
                <c:pt idx="121">
                  <c:v>0.50498569999999998</c:v>
                </c:pt>
                <c:pt idx="122">
                  <c:v>0.50854699999999986</c:v>
                </c:pt>
                <c:pt idx="123">
                  <c:v>0.51210829999999996</c:v>
                </c:pt>
                <c:pt idx="124">
                  <c:v>0.5156695</c:v>
                </c:pt>
                <c:pt idx="125">
                  <c:v>0.51923079999999988</c:v>
                </c:pt>
                <c:pt idx="126">
                  <c:v>0.52279200000000003</c:v>
                </c:pt>
                <c:pt idx="127">
                  <c:v>0.52635329999999991</c:v>
                </c:pt>
                <c:pt idx="128">
                  <c:v>0.52991460000000001</c:v>
                </c:pt>
                <c:pt idx="129">
                  <c:v>0.53347579999999983</c:v>
                </c:pt>
                <c:pt idx="130">
                  <c:v>0.53703699999999988</c:v>
                </c:pt>
                <c:pt idx="131">
                  <c:v>0.54059829999999998</c:v>
                </c:pt>
                <c:pt idx="132">
                  <c:v>0.54415950000000002</c:v>
                </c:pt>
                <c:pt idx="133">
                  <c:v>0.54772080000000012</c:v>
                </c:pt>
                <c:pt idx="134">
                  <c:v>0.55128199999999994</c:v>
                </c:pt>
                <c:pt idx="135">
                  <c:v>0.55484330000000004</c:v>
                </c:pt>
                <c:pt idx="136">
                  <c:v>0.55840460000000003</c:v>
                </c:pt>
                <c:pt idx="137">
                  <c:v>0.56196579999999996</c:v>
                </c:pt>
                <c:pt idx="138">
                  <c:v>0.56552709999999984</c:v>
                </c:pt>
                <c:pt idx="139">
                  <c:v>0.56908829999999999</c:v>
                </c:pt>
                <c:pt idx="140">
                  <c:v>0.57264960000000009</c:v>
                </c:pt>
                <c:pt idx="141">
                  <c:v>0.57621080000000002</c:v>
                </c:pt>
                <c:pt idx="142">
                  <c:v>0.57977210000000001</c:v>
                </c:pt>
                <c:pt idx="143">
                  <c:v>0.58333329999999983</c:v>
                </c:pt>
                <c:pt idx="144">
                  <c:v>0.58689460000000004</c:v>
                </c:pt>
                <c:pt idx="145">
                  <c:v>0.59045579999999986</c:v>
                </c:pt>
                <c:pt idx="146">
                  <c:v>0.61396010000000001</c:v>
                </c:pt>
                <c:pt idx="147">
                  <c:v>0.61752130000000005</c:v>
                </c:pt>
                <c:pt idx="148">
                  <c:v>0.62108260000000004</c:v>
                </c:pt>
                <c:pt idx="149">
                  <c:v>0.62464390000000014</c:v>
                </c:pt>
                <c:pt idx="150">
                  <c:v>0.62820510000000007</c:v>
                </c:pt>
                <c:pt idx="151">
                  <c:v>0.63176639999999984</c:v>
                </c:pt>
                <c:pt idx="152">
                  <c:v>0.63532759999999999</c:v>
                </c:pt>
                <c:pt idx="153">
                  <c:v>0.67806270000000002</c:v>
                </c:pt>
                <c:pt idx="154">
                  <c:v>0.68162389999999995</c:v>
                </c:pt>
                <c:pt idx="155">
                  <c:v>0.68518520000000005</c:v>
                </c:pt>
                <c:pt idx="156">
                  <c:v>0.68874650000000004</c:v>
                </c:pt>
                <c:pt idx="157">
                  <c:v>0.69230769999999997</c:v>
                </c:pt>
                <c:pt idx="158">
                  <c:v>0.69586899999999996</c:v>
                </c:pt>
                <c:pt idx="159">
                  <c:v>0.6994302</c:v>
                </c:pt>
                <c:pt idx="160">
                  <c:v>0.70299140000000016</c:v>
                </c:pt>
                <c:pt idx="161">
                  <c:v>0.70655269999999992</c:v>
                </c:pt>
                <c:pt idx="162">
                  <c:v>0.71011389999999996</c:v>
                </c:pt>
                <c:pt idx="163">
                  <c:v>0.71367519999999995</c:v>
                </c:pt>
                <c:pt idx="164">
                  <c:v>0.71723649999999994</c:v>
                </c:pt>
                <c:pt idx="165">
                  <c:v>0.7207977000000001</c:v>
                </c:pt>
                <c:pt idx="166">
                  <c:v>0.72435899999999998</c:v>
                </c:pt>
                <c:pt idx="167">
                  <c:v>0.72792020000000013</c:v>
                </c:pt>
                <c:pt idx="168">
                  <c:v>0.73148150000000001</c:v>
                </c:pt>
                <c:pt idx="169">
                  <c:v>0.73504280000000011</c:v>
                </c:pt>
                <c:pt idx="170">
                  <c:v>0.73860400000000015</c:v>
                </c:pt>
                <c:pt idx="171">
                  <c:v>0.74216530000000003</c:v>
                </c:pt>
                <c:pt idx="172">
                  <c:v>0.74572650000000007</c:v>
                </c:pt>
                <c:pt idx="173">
                  <c:v>0.7492877</c:v>
                </c:pt>
                <c:pt idx="174">
                  <c:v>0.7528490000000001</c:v>
                </c:pt>
                <c:pt idx="175">
                  <c:v>0.75641020000000003</c:v>
                </c:pt>
                <c:pt idx="176">
                  <c:v>0.75997150000000013</c:v>
                </c:pt>
                <c:pt idx="177">
                  <c:v>0.76353280000000001</c:v>
                </c:pt>
                <c:pt idx="178">
                  <c:v>0.76709400000000016</c:v>
                </c:pt>
                <c:pt idx="179">
                  <c:v>0.77065530000000015</c:v>
                </c:pt>
                <c:pt idx="180">
                  <c:v>0.77421649999999997</c:v>
                </c:pt>
                <c:pt idx="181">
                  <c:v>0.77777780000000007</c:v>
                </c:pt>
                <c:pt idx="182">
                  <c:v>0.78133900000000001</c:v>
                </c:pt>
                <c:pt idx="183">
                  <c:v>0.7849003</c:v>
                </c:pt>
                <c:pt idx="184">
                  <c:v>0.78846159999999987</c:v>
                </c:pt>
                <c:pt idx="185">
                  <c:v>0.79202280000000003</c:v>
                </c:pt>
                <c:pt idx="186">
                  <c:v>0.79558399999999985</c:v>
                </c:pt>
                <c:pt idx="187">
                  <c:v>0.79914529999999995</c:v>
                </c:pt>
                <c:pt idx="188">
                  <c:v>0.80270649999999999</c:v>
                </c:pt>
                <c:pt idx="189">
                  <c:v>0.80626779999999987</c:v>
                </c:pt>
                <c:pt idx="190">
                  <c:v>0.80982910000000008</c:v>
                </c:pt>
                <c:pt idx="191">
                  <c:v>0.81339030000000001</c:v>
                </c:pt>
                <c:pt idx="192">
                  <c:v>0.81695160000000011</c:v>
                </c:pt>
                <c:pt idx="193">
                  <c:v>0.82051279999999993</c:v>
                </c:pt>
                <c:pt idx="194">
                  <c:v>0.85754980000000014</c:v>
                </c:pt>
                <c:pt idx="195">
                  <c:v>0.86111110000000002</c:v>
                </c:pt>
                <c:pt idx="196">
                  <c:v>0.86467240000000012</c:v>
                </c:pt>
                <c:pt idx="197">
                  <c:v>0.86823360000000005</c:v>
                </c:pt>
                <c:pt idx="198">
                  <c:v>0.87179490000000015</c:v>
                </c:pt>
                <c:pt idx="199">
                  <c:v>0.87535609999999997</c:v>
                </c:pt>
                <c:pt idx="200">
                  <c:v>0.87891739999999996</c:v>
                </c:pt>
                <c:pt idx="201">
                  <c:v>0.88247869999999984</c:v>
                </c:pt>
                <c:pt idx="202">
                  <c:v>0.88603989999999999</c:v>
                </c:pt>
                <c:pt idx="203">
                  <c:v>0.88960110000000003</c:v>
                </c:pt>
                <c:pt idx="204">
                  <c:v>0.89316239999999991</c:v>
                </c:pt>
                <c:pt idx="205">
                  <c:v>0.89672359999999984</c:v>
                </c:pt>
                <c:pt idx="206">
                  <c:v>0.90028489999999994</c:v>
                </c:pt>
                <c:pt idx="207">
                  <c:v>0.90384609999999999</c:v>
                </c:pt>
                <c:pt idx="208">
                  <c:v>0.90740739999999986</c:v>
                </c:pt>
                <c:pt idx="209">
                  <c:v>0.91096869999999996</c:v>
                </c:pt>
                <c:pt idx="210">
                  <c:v>0.91452990000000001</c:v>
                </c:pt>
                <c:pt idx="211">
                  <c:v>0.91809120000000011</c:v>
                </c:pt>
                <c:pt idx="212">
                  <c:v>0.92165240000000004</c:v>
                </c:pt>
                <c:pt idx="213">
                  <c:v>0.92521369999999992</c:v>
                </c:pt>
                <c:pt idx="214">
                  <c:v>0.92877500000000013</c:v>
                </c:pt>
                <c:pt idx="215">
                  <c:v>0.93233619999999973</c:v>
                </c:pt>
                <c:pt idx="216">
                  <c:v>0.93589739999999999</c:v>
                </c:pt>
                <c:pt idx="217">
                  <c:v>0.93945869999999998</c:v>
                </c:pt>
                <c:pt idx="218">
                  <c:v>0.94301990000000002</c:v>
                </c:pt>
                <c:pt idx="219">
                  <c:v>0.94658120000000001</c:v>
                </c:pt>
                <c:pt idx="220">
                  <c:v>0.95014240000000005</c:v>
                </c:pt>
                <c:pt idx="221">
                  <c:v>0.95370370000000004</c:v>
                </c:pt>
                <c:pt idx="222">
                  <c:v>0.95726500000000003</c:v>
                </c:pt>
                <c:pt idx="223">
                  <c:v>0.96082619999999996</c:v>
                </c:pt>
                <c:pt idx="224">
                  <c:v>0.96438749999999984</c:v>
                </c:pt>
                <c:pt idx="225">
                  <c:v>0.96794870000000011</c:v>
                </c:pt>
                <c:pt idx="226">
                  <c:v>0.97150999999999998</c:v>
                </c:pt>
                <c:pt idx="227">
                  <c:v>0.97507130000000009</c:v>
                </c:pt>
                <c:pt idx="228">
                  <c:v>0.97863250000000002</c:v>
                </c:pt>
                <c:pt idx="229">
                  <c:v>0.98219369999999984</c:v>
                </c:pt>
                <c:pt idx="230">
                  <c:v>0.98575500000000005</c:v>
                </c:pt>
                <c:pt idx="231">
                  <c:v>0.98931619999999976</c:v>
                </c:pt>
                <c:pt idx="232">
                  <c:v>0.99287749999999997</c:v>
                </c:pt>
                <c:pt idx="233">
                  <c:v>0.9964386999999999</c:v>
                </c:pt>
                <c:pt idx="234">
                  <c:v>1</c:v>
                </c:pt>
              </c:numCache>
            </c:numRef>
          </c:xVal>
          <c:yVal>
            <c:numRef>
              <c:f>Data!$B$3:$B$237</c:f>
              <c:numCache>
                <c:formatCode>General</c:formatCode>
                <c:ptCount val="235"/>
                <c:pt idx="0">
                  <c:v>0.55853309999999989</c:v>
                </c:pt>
                <c:pt idx="1">
                  <c:v>0.57122709999999999</c:v>
                </c:pt>
                <c:pt idx="2">
                  <c:v>0.57122709999999999</c:v>
                </c:pt>
                <c:pt idx="3">
                  <c:v>0.57122709999999999</c:v>
                </c:pt>
                <c:pt idx="4">
                  <c:v>0.57122709999999999</c:v>
                </c:pt>
                <c:pt idx="5">
                  <c:v>0.57122709999999999</c:v>
                </c:pt>
                <c:pt idx="6">
                  <c:v>0.57122709999999999</c:v>
                </c:pt>
                <c:pt idx="7">
                  <c:v>0.58533139999999972</c:v>
                </c:pt>
                <c:pt idx="8">
                  <c:v>0.58533139999999972</c:v>
                </c:pt>
                <c:pt idx="9">
                  <c:v>0.59661500000000001</c:v>
                </c:pt>
                <c:pt idx="10">
                  <c:v>0.59661500000000001</c:v>
                </c:pt>
                <c:pt idx="11">
                  <c:v>0.59661500000000001</c:v>
                </c:pt>
                <c:pt idx="12">
                  <c:v>0.58674190000000004</c:v>
                </c:pt>
                <c:pt idx="13">
                  <c:v>0.56981660000000001</c:v>
                </c:pt>
                <c:pt idx="14">
                  <c:v>0.54583919999999997</c:v>
                </c:pt>
                <c:pt idx="15">
                  <c:v>0.51198869999999996</c:v>
                </c:pt>
                <c:pt idx="16">
                  <c:v>0.47108600000000006</c:v>
                </c:pt>
                <c:pt idx="17">
                  <c:v>0.41748940000000007</c:v>
                </c:pt>
                <c:pt idx="18">
                  <c:v>0.34555710000000001</c:v>
                </c:pt>
                <c:pt idx="19">
                  <c:v>0.26516220000000001</c:v>
                </c:pt>
                <c:pt idx="20">
                  <c:v>0.1861777</c:v>
                </c:pt>
                <c:pt idx="21">
                  <c:v>0.12270800000000001</c:v>
                </c:pt>
                <c:pt idx="22">
                  <c:v>8.1805360000000021E-2</c:v>
                </c:pt>
                <c:pt idx="23">
                  <c:v>6.7700990000000016E-2</c:v>
                </c:pt>
                <c:pt idx="24">
                  <c:v>6.7700990000000016E-2</c:v>
                </c:pt>
                <c:pt idx="25">
                  <c:v>9.3088860000000023E-2</c:v>
                </c:pt>
                <c:pt idx="26">
                  <c:v>0.13258110000000001</c:v>
                </c:pt>
                <c:pt idx="27">
                  <c:v>0.19040899999999999</c:v>
                </c:pt>
                <c:pt idx="28">
                  <c:v>0.26939350000000001</c:v>
                </c:pt>
                <c:pt idx="29">
                  <c:v>0.36812410000000007</c:v>
                </c:pt>
                <c:pt idx="30">
                  <c:v>0.47390690000000008</c:v>
                </c:pt>
                <c:pt idx="31">
                  <c:v>0.58251059999999977</c:v>
                </c:pt>
                <c:pt idx="32">
                  <c:v>0.67418900000000015</c:v>
                </c:pt>
                <c:pt idx="33">
                  <c:v>0.75317350000000005</c:v>
                </c:pt>
                <c:pt idx="34">
                  <c:v>0.81805360000000005</c:v>
                </c:pt>
                <c:pt idx="35">
                  <c:v>0.86459799999999998</c:v>
                </c:pt>
                <c:pt idx="36">
                  <c:v>0.89844849999999998</c:v>
                </c:pt>
                <c:pt idx="37">
                  <c:v>0.92101549999999999</c:v>
                </c:pt>
                <c:pt idx="38">
                  <c:v>0.93088859999999984</c:v>
                </c:pt>
                <c:pt idx="39">
                  <c:v>0.93088859999999984</c:v>
                </c:pt>
                <c:pt idx="40">
                  <c:v>0.93088859999999984</c:v>
                </c:pt>
                <c:pt idx="41">
                  <c:v>0.93088859999999984</c:v>
                </c:pt>
                <c:pt idx="42">
                  <c:v>0.93088859999999984</c:v>
                </c:pt>
                <c:pt idx="43">
                  <c:v>0.93088859999999984</c:v>
                </c:pt>
                <c:pt idx="44">
                  <c:v>0.93088859999999984</c:v>
                </c:pt>
                <c:pt idx="45">
                  <c:v>0.93088859999999984</c:v>
                </c:pt>
                <c:pt idx="46">
                  <c:v>0.89280680000000001</c:v>
                </c:pt>
                <c:pt idx="47">
                  <c:v>0.83074750000000008</c:v>
                </c:pt>
                <c:pt idx="48">
                  <c:v>0.74189000000000016</c:v>
                </c:pt>
                <c:pt idx="49">
                  <c:v>0.62623410000000002</c:v>
                </c:pt>
                <c:pt idx="50">
                  <c:v>0.50070519999999996</c:v>
                </c:pt>
                <c:pt idx="51">
                  <c:v>0.38222850000000014</c:v>
                </c:pt>
                <c:pt idx="52">
                  <c:v>0.27362480000000006</c:v>
                </c:pt>
                <c:pt idx="53">
                  <c:v>0.18899860000000002</c:v>
                </c:pt>
                <c:pt idx="54">
                  <c:v>0.1255289</c:v>
                </c:pt>
                <c:pt idx="55">
                  <c:v>8.6036670000000023E-2</c:v>
                </c:pt>
                <c:pt idx="56">
                  <c:v>6.9111420000000021E-2</c:v>
                </c:pt>
                <c:pt idx="57">
                  <c:v>6.9111420000000021E-2</c:v>
                </c:pt>
                <c:pt idx="58">
                  <c:v>6.9111420000000021E-2</c:v>
                </c:pt>
                <c:pt idx="59">
                  <c:v>8.6036670000000023E-2</c:v>
                </c:pt>
                <c:pt idx="60">
                  <c:v>0.1015515</c:v>
                </c:pt>
                <c:pt idx="61">
                  <c:v>0.1198872</c:v>
                </c:pt>
                <c:pt idx="62">
                  <c:v>0.13681240000000003</c:v>
                </c:pt>
                <c:pt idx="63">
                  <c:v>0.46685470000000007</c:v>
                </c:pt>
                <c:pt idx="64">
                  <c:v>0.46685470000000007</c:v>
                </c:pt>
                <c:pt idx="65">
                  <c:v>0.46685470000000007</c:v>
                </c:pt>
                <c:pt idx="66">
                  <c:v>0.45133990000000002</c:v>
                </c:pt>
                <c:pt idx="67">
                  <c:v>0.45133990000000002</c:v>
                </c:pt>
                <c:pt idx="68">
                  <c:v>0.44146690000000005</c:v>
                </c:pt>
                <c:pt idx="69">
                  <c:v>0.44146690000000005</c:v>
                </c:pt>
                <c:pt idx="70">
                  <c:v>0.44146690000000005</c:v>
                </c:pt>
                <c:pt idx="71">
                  <c:v>0.44146690000000005</c:v>
                </c:pt>
                <c:pt idx="72">
                  <c:v>0.44146690000000005</c:v>
                </c:pt>
                <c:pt idx="73">
                  <c:v>0.44146690000000005</c:v>
                </c:pt>
                <c:pt idx="74">
                  <c:v>0.44146690000000005</c:v>
                </c:pt>
                <c:pt idx="75">
                  <c:v>0.43159380000000008</c:v>
                </c:pt>
                <c:pt idx="76">
                  <c:v>0.40197460000000007</c:v>
                </c:pt>
                <c:pt idx="77">
                  <c:v>0.35825110000000004</c:v>
                </c:pt>
                <c:pt idx="78">
                  <c:v>0.30606490000000008</c:v>
                </c:pt>
                <c:pt idx="79">
                  <c:v>0.24823700000000004</c:v>
                </c:pt>
                <c:pt idx="80">
                  <c:v>0.20451340000000004</c:v>
                </c:pt>
                <c:pt idx="81">
                  <c:v>0.17630470000000001</c:v>
                </c:pt>
                <c:pt idx="82">
                  <c:v>0.1636107</c:v>
                </c:pt>
                <c:pt idx="83">
                  <c:v>0.1636107</c:v>
                </c:pt>
                <c:pt idx="84">
                  <c:v>0.17771510000000001</c:v>
                </c:pt>
                <c:pt idx="85">
                  <c:v>0.20028209999999999</c:v>
                </c:pt>
                <c:pt idx="86">
                  <c:v>0.23272209999999999</c:v>
                </c:pt>
                <c:pt idx="87">
                  <c:v>0.27221440000000002</c:v>
                </c:pt>
                <c:pt idx="88">
                  <c:v>0.31452750000000007</c:v>
                </c:pt>
                <c:pt idx="89">
                  <c:v>0.3540197000000001</c:v>
                </c:pt>
                <c:pt idx="90">
                  <c:v>0.3850494000000001</c:v>
                </c:pt>
                <c:pt idx="91">
                  <c:v>0.41466860000000005</c:v>
                </c:pt>
                <c:pt idx="92">
                  <c:v>0.44710860000000002</c:v>
                </c:pt>
                <c:pt idx="93">
                  <c:v>0.47954870000000011</c:v>
                </c:pt>
                <c:pt idx="94">
                  <c:v>0.51057829999999993</c:v>
                </c:pt>
                <c:pt idx="95">
                  <c:v>0.53314519999999999</c:v>
                </c:pt>
                <c:pt idx="96">
                  <c:v>0.54442880000000005</c:v>
                </c:pt>
                <c:pt idx="97">
                  <c:v>0.54442880000000005</c:v>
                </c:pt>
                <c:pt idx="98">
                  <c:v>0.54442880000000005</c:v>
                </c:pt>
                <c:pt idx="99">
                  <c:v>0.54442880000000005</c:v>
                </c:pt>
                <c:pt idx="100">
                  <c:v>0.53032440000000003</c:v>
                </c:pt>
                <c:pt idx="101">
                  <c:v>0.53032440000000003</c:v>
                </c:pt>
                <c:pt idx="102">
                  <c:v>0.5133991</c:v>
                </c:pt>
                <c:pt idx="103">
                  <c:v>0.5133991</c:v>
                </c:pt>
                <c:pt idx="104">
                  <c:v>0.5133991</c:v>
                </c:pt>
                <c:pt idx="105">
                  <c:v>0.5133991</c:v>
                </c:pt>
                <c:pt idx="106">
                  <c:v>0.5133991</c:v>
                </c:pt>
                <c:pt idx="107">
                  <c:v>0.528914</c:v>
                </c:pt>
                <c:pt idx="108">
                  <c:v>0.54160790000000003</c:v>
                </c:pt>
                <c:pt idx="109">
                  <c:v>0.55430190000000001</c:v>
                </c:pt>
                <c:pt idx="110">
                  <c:v>0.8815232999999999</c:v>
                </c:pt>
                <c:pt idx="111">
                  <c:v>0.9351199</c:v>
                </c:pt>
                <c:pt idx="112">
                  <c:v>0.95063470000000005</c:v>
                </c:pt>
                <c:pt idx="113">
                  <c:v>0.95063470000000005</c:v>
                </c:pt>
                <c:pt idx="114">
                  <c:v>0.95063470000000005</c:v>
                </c:pt>
                <c:pt idx="115">
                  <c:v>0.93794080000000013</c:v>
                </c:pt>
                <c:pt idx="116">
                  <c:v>0.91537369999999996</c:v>
                </c:pt>
                <c:pt idx="117">
                  <c:v>0.87729200000000007</c:v>
                </c:pt>
                <c:pt idx="118">
                  <c:v>0.82087449999999995</c:v>
                </c:pt>
                <c:pt idx="119">
                  <c:v>0.74894220000000011</c:v>
                </c:pt>
                <c:pt idx="120">
                  <c:v>0.64880110000000013</c:v>
                </c:pt>
                <c:pt idx="121">
                  <c:v>0.5246826</c:v>
                </c:pt>
                <c:pt idx="122">
                  <c:v>0.39633290000000015</c:v>
                </c:pt>
                <c:pt idx="123">
                  <c:v>0.26939350000000001</c:v>
                </c:pt>
                <c:pt idx="124">
                  <c:v>0.17771510000000001</c:v>
                </c:pt>
                <c:pt idx="125">
                  <c:v>0.12129760000000003</c:v>
                </c:pt>
                <c:pt idx="126">
                  <c:v>9.8730610000000024E-2</c:v>
                </c:pt>
                <c:pt idx="127">
                  <c:v>0.11142450000000001</c:v>
                </c:pt>
                <c:pt idx="128">
                  <c:v>0.14245420000000003</c:v>
                </c:pt>
                <c:pt idx="129">
                  <c:v>0.19464029999999999</c:v>
                </c:pt>
                <c:pt idx="130">
                  <c:v>0.26798310000000003</c:v>
                </c:pt>
                <c:pt idx="131">
                  <c:v>0.34555710000000001</c:v>
                </c:pt>
                <c:pt idx="132">
                  <c:v>0.42031030000000014</c:v>
                </c:pt>
                <c:pt idx="133">
                  <c:v>0.47813820000000001</c:v>
                </c:pt>
                <c:pt idx="134">
                  <c:v>0.50775740000000003</c:v>
                </c:pt>
                <c:pt idx="135">
                  <c:v>0.50775740000000003</c:v>
                </c:pt>
                <c:pt idx="136">
                  <c:v>0.50775740000000003</c:v>
                </c:pt>
                <c:pt idx="137">
                  <c:v>0.45416080000000003</c:v>
                </c:pt>
                <c:pt idx="138">
                  <c:v>0.37517630000000007</c:v>
                </c:pt>
                <c:pt idx="139">
                  <c:v>0.27926660000000003</c:v>
                </c:pt>
                <c:pt idx="140">
                  <c:v>0.1861777</c:v>
                </c:pt>
                <c:pt idx="141">
                  <c:v>0.1198872</c:v>
                </c:pt>
                <c:pt idx="142">
                  <c:v>9.7320170000000025E-2</c:v>
                </c:pt>
                <c:pt idx="143">
                  <c:v>0.11424540000000001</c:v>
                </c:pt>
                <c:pt idx="144">
                  <c:v>0.16643160000000001</c:v>
                </c:pt>
                <c:pt idx="145">
                  <c:v>0.25246830000000003</c:v>
                </c:pt>
                <c:pt idx="146">
                  <c:v>0.89562759999999997</c:v>
                </c:pt>
                <c:pt idx="147">
                  <c:v>1</c:v>
                </c:pt>
                <c:pt idx="148">
                  <c:v>1</c:v>
                </c:pt>
                <c:pt idx="149">
                  <c:v>0.99012699999999987</c:v>
                </c:pt>
                <c:pt idx="150">
                  <c:v>0.96897040000000012</c:v>
                </c:pt>
                <c:pt idx="151">
                  <c:v>0.95063470000000005</c:v>
                </c:pt>
                <c:pt idx="152">
                  <c:v>0.93229899999999999</c:v>
                </c:pt>
                <c:pt idx="153">
                  <c:v>0.26939350000000001</c:v>
                </c:pt>
                <c:pt idx="154">
                  <c:v>0.17771510000000001</c:v>
                </c:pt>
                <c:pt idx="155">
                  <c:v>0.17771510000000001</c:v>
                </c:pt>
                <c:pt idx="156">
                  <c:v>0.18758820000000004</c:v>
                </c:pt>
                <c:pt idx="157">
                  <c:v>0.23272209999999999</c:v>
                </c:pt>
                <c:pt idx="158">
                  <c:v>0.2891396</c:v>
                </c:pt>
                <c:pt idx="159">
                  <c:v>0.35119890000000004</c:v>
                </c:pt>
                <c:pt idx="160">
                  <c:v>0.40338500000000016</c:v>
                </c:pt>
                <c:pt idx="161">
                  <c:v>0.43441470000000015</c:v>
                </c:pt>
                <c:pt idx="162">
                  <c:v>0.4485191</c:v>
                </c:pt>
                <c:pt idx="163">
                  <c:v>0.4485191</c:v>
                </c:pt>
                <c:pt idx="164">
                  <c:v>0.42313120000000004</c:v>
                </c:pt>
                <c:pt idx="165">
                  <c:v>0.38645980000000008</c:v>
                </c:pt>
                <c:pt idx="166">
                  <c:v>0.33709450000000007</c:v>
                </c:pt>
                <c:pt idx="167">
                  <c:v>0.27503529999999998</c:v>
                </c:pt>
                <c:pt idx="168">
                  <c:v>0.20310300000000001</c:v>
                </c:pt>
                <c:pt idx="169">
                  <c:v>0.13822280000000001</c:v>
                </c:pt>
                <c:pt idx="170">
                  <c:v>8.7447109999999995E-2</c:v>
                </c:pt>
                <c:pt idx="171">
                  <c:v>5.7827930000000013E-2</c:v>
                </c:pt>
                <c:pt idx="172">
                  <c:v>5.7827930000000013E-2</c:v>
                </c:pt>
                <c:pt idx="173">
                  <c:v>5.7827930000000013E-2</c:v>
                </c:pt>
                <c:pt idx="174">
                  <c:v>0.1015515</c:v>
                </c:pt>
                <c:pt idx="175">
                  <c:v>0.15655850000000002</c:v>
                </c:pt>
                <c:pt idx="176">
                  <c:v>0.22566999999999998</c:v>
                </c:pt>
                <c:pt idx="177">
                  <c:v>0.29619180000000001</c:v>
                </c:pt>
                <c:pt idx="178">
                  <c:v>0.3540197000000001</c:v>
                </c:pt>
                <c:pt idx="179">
                  <c:v>0.39492240000000012</c:v>
                </c:pt>
                <c:pt idx="180">
                  <c:v>0.41607900000000009</c:v>
                </c:pt>
                <c:pt idx="181">
                  <c:v>0.41607900000000009</c:v>
                </c:pt>
                <c:pt idx="182">
                  <c:v>0.39915370000000006</c:v>
                </c:pt>
                <c:pt idx="183">
                  <c:v>0.36671370000000003</c:v>
                </c:pt>
                <c:pt idx="184">
                  <c:v>0.3201692000000001</c:v>
                </c:pt>
                <c:pt idx="185">
                  <c:v>0.26375179999999998</c:v>
                </c:pt>
                <c:pt idx="186">
                  <c:v>0.2016925</c:v>
                </c:pt>
                <c:pt idx="187">
                  <c:v>0.14245420000000003</c:v>
                </c:pt>
                <c:pt idx="188">
                  <c:v>9.5909730000000026E-2</c:v>
                </c:pt>
                <c:pt idx="189">
                  <c:v>6.4880110000000019E-2</c:v>
                </c:pt>
                <c:pt idx="190">
                  <c:v>4.7954860000000002E-2</c:v>
                </c:pt>
                <c:pt idx="191">
                  <c:v>4.7954860000000002E-2</c:v>
                </c:pt>
                <c:pt idx="192">
                  <c:v>4.7954860000000002E-2</c:v>
                </c:pt>
                <c:pt idx="193">
                  <c:v>4.7954860000000002E-2</c:v>
                </c:pt>
                <c:pt idx="194">
                  <c:v>0.41748940000000007</c:v>
                </c:pt>
                <c:pt idx="195">
                  <c:v>0.4301834000000001</c:v>
                </c:pt>
                <c:pt idx="196">
                  <c:v>0.4301834000000001</c:v>
                </c:pt>
                <c:pt idx="197">
                  <c:v>0.44146690000000005</c:v>
                </c:pt>
                <c:pt idx="198">
                  <c:v>0.44146690000000005</c:v>
                </c:pt>
                <c:pt idx="199">
                  <c:v>0.4569817000000001</c:v>
                </c:pt>
                <c:pt idx="200">
                  <c:v>0.4569817000000001</c:v>
                </c:pt>
                <c:pt idx="201">
                  <c:v>0.46826520000000005</c:v>
                </c:pt>
                <c:pt idx="202">
                  <c:v>0.46826520000000005</c:v>
                </c:pt>
                <c:pt idx="203">
                  <c:v>0.46826520000000005</c:v>
                </c:pt>
                <c:pt idx="204">
                  <c:v>0.46826520000000005</c:v>
                </c:pt>
                <c:pt idx="205">
                  <c:v>0.46826520000000005</c:v>
                </c:pt>
                <c:pt idx="206">
                  <c:v>0.46826520000000005</c:v>
                </c:pt>
                <c:pt idx="207">
                  <c:v>0.44428770000000001</c:v>
                </c:pt>
                <c:pt idx="208">
                  <c:v>0.42454160000000002</c:v>
                </c:pt>
                <c:pt idx="209">
                  <c:v>0.38645980000000008</c:v>
                </c:pt>
                <c:pt idx="210">
                  <c:v>0.33709450000000007</c:v>
                </c:pt>
                <c:pt idx="211">
                  <c:v>0.2708040000000001</c:v>
                </c:pt>
                <c:pt idx="212">
                  <c:v>0.19322990000000001</c:v>
                </c:pt>
                <c:pt idx="213">
                  <c:v>0.1255289</c:v>
                </c:pt>
                <c:pt idx="214">
                  <c:v>7.0521860000000006E-2</c:v>
                </c:pt>
                <c:pt idx="215">
                  <c:v>3.526093000000001E-2</c:v>
                </c:pt>
                <c:pt idx="216">
                  <c:v>2.1156559999999998E-2</c:v>
                </c:pt>
                <c:pt idx="217">
                  <c:v>2.1156559999999998E-2</c:v>
                </c:pt>
                <c:pt idx="218">
                  <c:v>4.6544429999999991E-2</c:v>
                </c:pt>
                <c:pt idx="219">
                  <c:v>8.321580000000002E-2</c:v>
                </c:pt>
                <c:pt idx="220">
                  <c:v>0.13963329999999999</c:v>
                </c:pt>
                <c:pt idx="221">
                  <c:v>0.20592379999999999</c:v>
                </c:pt>
                <c:pt idx="222">
                  <c:v>0.27926660000000003</c:v>
                </c:pt>
                <c:pt idx="223">
                  <c:v>0.34978840000000005</c:v>
                </c:pt>
                <c:pt idx="224">
                  <c:v>0.39915370000000006</c:v>
                </c:pt>
                <c:pt idx="225">
                  <c:v>0.4301834000000001</c:v>
                </c:pt>
                <c:pt idx="226">
                  <c:v>0.4301834000000001</c:v>
                </c:pt>
                <c:pt idx="227">
                  <c:v>0.4301834000000001</c:v>
                </c:pt>
                <c:pt idx="228">
                  <c:v>0.37658670000000011</c:v>
                </c:pt>
                <c:pt idx="229">
                  <c:v>0.3046544000000001</c:v>
                </c:pt>
                <c:pt idx="230">
                  <c:v>0.20451340000000004</c:v>
                </c:pt>
                <c:pt idx="231">
                  <c:v>0.10296190000000001</c:v>
                </c:pt>
                <c:pt idx="232">
                  <c:v>3.1029620000000001E-2</c:v>
                </c:pt>
                <c:pt idx="233">
                  <c:v>0</c:v>
                </c:pt>
                <c:pt idx="234">
                  <c:v>2.6798309999999999E-2</c:v>
                </c:pt>
              </c:numCache>
            </c:numRef>
          </c:yVal>
          <c:smooth val="1"/>
        </c:ser>
        <c:ser>
          <c:idx val="1"/>
          <c:order val="1"/>
          <c:tx>
            <c:v>Test negatywny</c:v>
          </c:tx>
          <c:xVal>
            <c:numRef>
              <c:f>Data!$I$3:$I$278</c:f>
              <c:numCache>
                <c:formatCode>General</c:formatCode>
                <c:ptCount val="276"/>
                <c:pt idx="0">
                  <c:v>0</c:v>
                </c:pt>
                <c:pt idx="1">
                  <c:v>3.447087000000001E-3</c:v>
                </c:pt>
                <c:pt idx="2">
                  <c:v>6.8941739999999994E-3</c:v>
                </c:pt>
                <c:pt idx="3">
                  <c:v>1.034126E-2</c:v>
                </c:pt>
                <c:pt idx="4">
                  <c:v>1.3788350000000001E-2</c:v>
                </c:pt>
                <c:pt idx="5">
                  <c:v>1.7235439999999998E-2</c:v>
                </c:pt>
                <c:pt idx="6">
                  <c:v>2.0682519999999999E-2</c:v>
                </c:pt>
                <c:pt idx="7">
                  <c:v>2.4129609999999996E-2</c:v>
                </c:pt>
                <c:pt idx="8">
                  <c:v>2.7576699999999999E-2</c:v>
                </c:pt>
                <c:pt idx="9">
                  <c:v>3.1023789999999999E-2</c:v>
                </c:pt>
                <c:pt idx="10">
                  <c:v>3.4470870000000008E-2</c:v>
                </c:pt>
                <c:pt idx="11">
                  <c:v>3.7917960000000007E-2</c:v>
                </c:pt>
                <c:pt idx="12">
                  <c:v>4.136505E-2</c:v>
                </c:pt>
                <c:pt idx="13">
                  <c:v>4.4812140000000007E-2</c:v>
                </c:pt>
                <c:pt idx="14">
                  <c:v>4.8259219999999992E-2</c:v>
                </c:pt>
                <c:pt idx="15">
                  <c:v>5.1706309999999998E-2</c:v>
                </c:pt>
                <c:pt idx="16">
                  <c:v>5.5153399999999998E-2</c:v>
                </c:pt>
                <c:pt idx="17">
                  <c:v>5.8600480000000003E-2</c:v>
                </c:pt>
                <c:pt idx="18">
                  <c:v>6.2047570000000003E-2</c:v>
                </c:pt>
                <c:pt idx="19">
                  <c:v>6.549466000000001E-2</c:v>
                </c:pt>
                <c:pt idx="20">
                  <c:v>6.8941740000000001E-2</c:v>
                </c:pt>
                <c:pt idx="21">
                  <c:v>7.2388830000000015E-2</c:v>
                </c:pt>
                <c:pt idx="22">
                  <c:v>7.5835920000000015E-2</c:v>
                </c:pt>
                <c:pt idx="23">
                  <c:v>7.9283010000000015E-2</c:v>
                </c:pt>
                <c:pt idx="24">
                  <c:v>8.2730090000000006E-2</c:v>
                </c:pt>
                <c:pt idx="25">
                  <c:v>8.6177179999999992E-2</c:v>
                </c:pt>
                <c:pt idx="26">
                  <c:v>8.9624270000000034E-2</c:v>
                </c:pt>
                <c:pt idx="27">
                  <c:v>9.3071360000000034E-2</c:v>
                </c:pt>
                <c:pt idx="28">
                  <c:v>9.6518440000000011E-2</c:v>
                </c:pt>
                <c:pt idx="29">
                  <c:v>9.9965530000000039E-2</c:v>
                </c:pt>
                <c:pt idx="30">
                  <c:v>0.10341259999999998</c:v>
                </c:pt>
                <c:pt idx="31">
                  <c:v>0.1068597</c:v>
                </c:pt>
                <c:pt idx="32">
                  <c:v>0.1103068</c:v>
                </c:pt>
                <c:pt idx="33">
                  <c:v>0.11375390000000002</c:v>
                </c:pt>
                <c:pt idx="34">
                  <c:v>0.11720100000000001</c:v>
                </c:pt>
                <c:pt idx="35">
                  <c:v>0.12064800000000002</c:v>
                </c:pt>
                <c:pt idx="36">
                  <c:v>0.12409510000000003</c:v>
                </c:pt>
                <c:pt idx="37">
                  <c:v>0.12754219999999999</c:v>
                </c:pt>
                <c:pt idx="38">
                  <c:v>0.13098930000000003</c:v>
                </c:pt>
                <c:pt idx="39">
                  <c:v>0.13443640000000004</c:v>
                </c:pt>
                <c:pt idx="40">
                  <c:v>0.13788349999999999</c:v>
                </c:pt>
                <c:pt idx="41">
                  <c:v>0.1413306</c:v>
                </c:pt>
                <c:pt idx="42">
                  <c:v>0.14477770000000001</c:v>
                </c:pt>
                <c:pt idx="43">
                  <c:v>0.14822479999999999</c:v>
                </c:pt>
                <c:pt idx="44">
                  <c:v>0.1516718</c:v>
                </c:pt>
                <c:pt idx="45">
                  <c:v>0.15511890000000003</c:v>
                </c:pt>
                <c:pt idx="46">
                  <c:v>0.15856600000000004</c:v>
                </c:pt>
                <c:pt idx="47">
                  <c:v>0.16201309999999999</c:v>
                </c:pt>
                <c:pt idx="48">
                  <c:v>0.16546020000000003</c:v>
                </c:pt>
                <c:pt idx="49">
                  <c:v>0.16890730000000004</c:v>
                </c:pt>
                <c:pt idx="50">
                  <c:v>0.17235439999999999</c:v>
                </c:pt>
                <c:pt idx="51">
                  <c:v>0.17580140000000002</c:v>
                </c:pt>
                <c:pt idx="52">
                  <c:v>0.17924850000000003</c:v>
                </c:pt>
                <c:pt idx="53">
                  <c:v>0.18269560000000001</c:v>
                </c:pt>
                <c:pt idx="54">
                  <c:v>0.18614269999999999</c:v>
                </c:pt>
                <c:pt idx="55">
                  <c:v>0.18958980000000003</c:v>
                </c:pt>
                <c:pt idx="56">
                  <c:v>0.19303690000000001</c:v>
                </c:pt>
                <c:pt idx="57">
                  <c:v>0.19648399999999999</c:v>
                </c:pt>
                <c:pt idx="58">
                  <c:v>0.19993110000000003</c:v>
                </c:pt>
                <c:pt idx="59">
                  <c:v>0.20337810000000001</c:v>
                </c:pt>
                <c:pt idx="60">
                  <c:v>0.20682519999999999</c:v>
                </c:pt>
                <c:pt idx="61">
                  <c:v>0.21027230000000002</c:v>
                </c:pt>
                <c:pt idx="62">
                  <c:v>0.21371940000000006</c:v>
                </c:pt>
                <c:pt idx="63">
                  <c:v>0.21716650000000001</c:v>
                </c:pt>
                <c:pt idx="64">
                  <c:v>0.22061359999999997</c:v>
                </c:pt>
                <c:pt idx="65">
                  <c:v>0.2240607</c:v>
                </c:pt>
                <c:pt idx="66">
                  <c:v>0.22750780000000001</c:v>
                </c:pt>
                <c:pt idx="67">
                  <c:v>0.23095479999999999</c:v>
                </c:pt>
                <c:pt idx="68">
                  <c:v>0.23440190000000002</c:v>
                </c:pt>
                <c:pt idx="69">
                  <c:v>0.23784900000000003</c:v>
                </c:pt>
                <c:pt idx="70">
                  <c:v>0.24129610000000004</c:v>
                </c:pt>
                <c:pt idx="71">
                  <c:v>0.24474320000000002</c:v>
                </c:pt>
                <c:pt idx="72">
                  <c:v>0.24819030000000003</c:v>
                </c:pt>
                <c:pt idx="73">
                  <c:v>0.25163739999999996</c:v>
                </c:pt>
                <c:pt idx="74">
                  <c:v>0.2550845000000001</c:v>
                </c:pt>
                <c:pt idx="75">
                  <c:v>0.25853150000000003</c:v>
                </c:pt>
                <c:pt idx="76">
                  <c:v>0.26197860000000006</c:v>
                </c:pt>
                <c:pt idx="77">
                  <c:v>0.2654257000000001</c:v>
                </c:pt>
                <c:pt idx="78">
                  <c:v>0.26887280000000008</c:v>
                </c:pt>
                <c:pt idx="79">
                  <c:v>0.27231990000000006</c:v>
                </c:pt>
                <c:pt idx="80">
                  <c:v>0.27576700000000004</c:v>
                </c:pt>
                <c:pt idx="81">
                  <c:v>0.27921410000000002</c:v>
                </c:pt>
                <c:pt idx="82">
                  <c:v>0.2826611</c:v>
                </c:pt>
                <c:pt idx="83">
                  <c:v>0.2857635</c:v>
                </c:pt>
                <c:pt idx="84">
                  <c:v>0.28921060000000004</c:v>
                </c:pt>
                <c:pt idx="85">
                  <c:v>0.29265770000000002</c:v>
                </c:pt>
                <c:pt idx="86">
                  <c:v>0.29610480000000006</c:v>
                </c:pt>
                <c:pt idx="87">
                  <c:v>0.29955190000000004</c:v>
                </c:pt>
                <c:pt idx="88">
                  <c:v>0.30299900000000002</c:v>
                </c:pt>
                <c:pt idx="89">
                  <c:v>0.30644600000000005</c:v>
                </c:pt>
                <c:pt idx="90">
                  <c:v>0.30989310000000003</c:v>
                </c:pt>
                <c:pt idx="91">
                  <c:v>0.31334020000000007</c:v>
                </c:pt>
                <c:pt idx="92">
                  <c:v>0.3167873000000001</c:v>
                </c:pt>
                <c:pt idx="93">
                  <c:v>0.32023440000000003</c:v>
                </c:pt>
                <c:pt idx="94">
                  <c:v>0.32368150000000007</c:v>
                </c:pt>
                <c:pt idx="95">
                  <c:v>0.32712860000000016</c:v>
                </c:pt>
                <c:pt idx="96">
                  <c:v>0.33057570000000008</c:v>
                </c:pt>
                <c:pt idx="97">
                  <c:v>0.33402280000000012</c:v>
                </c:pt>
                <c:pt idx="98">
                  <c:v>0.33746980000000015</c:v>
                </c:pt>
                <c:pt idx="99">
                  <c:v>0.34091690000000008</c:v>
                </c:pt>
                <c:pt idx="100">
                  <c:v>0.34436400000000006</c:v>
                </c:pt>
                <c:pt idx="101">
                  <c:v>0.34781110000000004</c:v>
                </c:pt>
                <c:pt idx="102">
                  <c:v>0.35125820000000002</c:v>
                </c:pt>
                <c:pt idx="103">
                  <c:v>0.3547053</c:v>
                </c:pt>
                <c:pt idx="104">
                  <c:v>0.35815240000000004</c:v>
                </c:pt>
                <c:pt idx="105">
                  <c:v>0.36159940000000002</c:v>
                </c:pt>
                <c:pt idx="106">
                  <c:v>0.36504650000000005</c:v>
                </c:pt>
                <c:pt idx="107">
                  <c:v>0.36849360000000003</c:v>
                </c:pt>
                <c:pt idx="108">
                  <c:v>0.37194070000000007</c:v>
                </c:pt>
                <c:pt idx="109">
                  <c:v>0.37538780000000016</c:v>
                </c:pt>
                <c:pt idx="110">
                  <c:v>0.37883490000000009</c:v>
                </c:pt>
                <c:pt idx="111">
                  <c:v>0.38228200000000007</c:v>
                </c:pt>
                <c:pt idx="112">
                  <c:v>0.38572900000000016</c:v>
                </c:pt>
                <c:pt idx="113">
                  <c:v>0.38917620000000014</c:v>
                </c:pt>
                <c:pt idx="114">
                  <c:v>0.39262320000000006</c:v>
                </c:pt>
                <c:pt idx="115">
                  <c:v>0.39607030000000015</c:v>
                </c:pt>
                <c:pt idx="116">
                  <c:v>0.39951740000000008</c:v>
                </c:pt>
                <c:pt idx="117">
                  <c:v>0.40296450000000006</c:v>
                </c:pt>
                <c:pt idx="118">
                  <c:v>0.40641160000000004</c:v>
                </c:pt>
                <c:pt idx="119">
                  <c:v>0.40985870000000008</c:v>
                </c:pt>
                <c:pt idx="120">
                  <c:v>0.41330580000000006</c:v>
                </c:pt>
                <c:pt idx="121">
                  <c:v>0.41675280000000003</c:v>
                </c:pt>
                <c:pt idx="122">
                  <c:v>0.42019990000000002</c:v>
                </c:pt>
                <c:pt idx="123">
                  <c:v>0.423647</c:v>
                </c:pt>
                <c:pt idx="124">
                  <c:v>0.42709410000000003</c:v>
                </c:pt>
                <c:pt idx="125">
                  <c:v>0.43054120000000001</c:v>
                </c:pt>
                <c:pt idx="126">
                  <c:v>0.43398830000000016</c:v>
                </c:pt>
                <c:pt idx="127">
                  <c:v>0.43743540000000003</c:v>
                </c:pt>
                <c:pt idx="128">
                  <c:v>0.44088240000000006</c:v>
                </c:pt>
                <c:pt idx="129">
                  <c:v>0.4443295000000001</c:v>
                </c:pt>
                <c:pt idx="130">
                  <c:v>0.44777660000000002</c:v>
                </c:pt>
                <c:pt idx="131">
                  <c:v>0.45122370000000001</c:v>
                </c:pt>
                <c:pt idx="132">
                  <c:v>0.4546708000000001</c:v>
                </c:pt>
                <c:pt idx="133">
                  <c:v>0.45811790000000002</c:v>
                </c:pt>
                <c:pt idx="134">
                  <c:v>0.461565</c:v>
                </c:pt>
                <c:pt idx="135">
                  <c:v>0.46501210000000004</c:v>
                </c:pt>
                <c:pt idx="136">
                  <c:v>0.46845920000000002</c:v>
                </c:pt>
                <c:pt idx="137">
                  <c:v>0.47190620000000005</c:v>
                </c:pt>
                <c:pt idx="138">
                  <c:v>0.47535330000000003</c:v>
                </c:pt>
                <c:pt idx="139">
                  <c:v>0.47880040000000007</c:v>
                </c:pt>
                <c:pt idx="140">
                  <c:v>0.4822475</c:v>
                </c:pt>
                <c:pt idx="141">
                  <c:v>0.48569460000000003</c:v>
                </c:pt>
                <c:pt idx="142">
                  <c:v>0.48914170000000001</c:v>
                </c:pt>
                <c:pt idx="143">
                  <c:v>0.49258880000000016</c:v>
                </c:pt>
                <c:pt idx="144">
                  <c:v>0.49603580000000008</c:v>
                </c:pt>
                <c:pt idx="145">
                  <c:v>0.49948290000000012</c:v>
                </c:pt>
                <c:pt idx="146">
                  <c:v>0.50292999999999999</c:v>
                </c:pt>
                <c:pt idx="147">
                  <c:v>0.50637709999999991</c:v>
                </c:pt>
                <c:pt idx="148">
                  <c:v>0.50982419999999984</c:v>
                </c:pt>
                <c:pt idx="149">
                  <c:v>0.51327129999999999</c:v>
                </c:pt>
                <c:pt idx="150">
                  <c:v>0.51671840000000002</c:v>
                </c:pt>
                <c:pt idx="151">
                  <c:v>0.5201654</c:v>
                </c:pt>
                <c:pt idx="152">
                  <c:v>0.52361259999999987</c:v>
                </c:pt>
                <c:pt idx="153">
                  <c:v>0.52705959999999996</c:v>
                </c:pt>
                <c:pt idx="154">
                  <c:v>0.53050669999999989</c:v>
                </c:pt>
                <c:pt idx="155">
                  <c:v>0.53395380000000003</c:v>
                </c:pt>
                <c:pt idx="156">
                  <c:v>0.53740089999999996</c:v>
                </c:pt>
                <c:pt idx="157">
                  <c:v>0.54084800000000011</c:v>
                </c:pt>
                <c:pt idx="158">
                  <c:v>0.54429510000000003</c:v>
                </c:pt>
                <c:pt idx="159">
                  <c:v>0.54774210000000001</c:v>
                </c:pt>
                <c:pt idx="160">
                  <c:v>0.55118920000000005</c:v>
                </c:pt>
                <c:pt idx="161">
                  <c:v>0.55463640000000003</c:v>
                </c:pt>
                <c:pt idx="162">
                  <c:v>0.55808340000000001</c:v>
                </c:pt>
                <c:pt idx="163">
                  <c:v>0.56153049999999993</c:v>
                </c:pt>
                <c:pt idx="164">
                  <c:v>0.56497759999999997</c:v>
                </c:pt>
                <c:pt idx="165">
                  <c:v>0.5684247</c:v>
                </c:pt>
                <c:pt idx="166">
                  <c:v>0.57187180000000015</c:v>
                </c:pt>
                <c:pt idx="167">
                  <c:v>0.57531889999999997</c:v>
                </c:pt>
                <c:pt idx="168">
                  <c:v>0.57876590000000017</c:v>
                </c:pt>
                <c:pt idx="169">
                  <c:v>0.58221299999999976</c:v>
                </c:pt>
                <c:pt idx="170">
                  <c:v>0.58566009999999991</c:v>
                </c:pt>
                <c:pt idx="171">
                  <c:v>0.58910719999999994</c:v>
                </c:pt>
                <c:pt idx="172">
                  <c:v>0.59255429999999987</c:v>
                </c:pt>
                <c:pt idx="173">
                  <c:v>0.59600140000000001</c:v>
                </c:pt>
                <c:pt idx="174">
                  <c:v>0.59944839999999988</c:v>
                </c:pt>
                <c:pt idx="175">
                  <c:v>0.60289560000000009</c:v>
                </c:pt>
                <c:pt idx="176">
                  <c:v>0.60634259999999984</c:v>
                </c:pt>
                <c:pt idx="177">
                  <c:v>0.6097897000000001</c:v>
                </c:pt>
                <c:pt idx="178">
                  <c:v>0.61323680000000003</c:v>
                </c:pt>
                <c:pt idx="179">
                  <c:v>0.61668389999999995</c:v>
                </c:pt>
                <c:pt idx="180">
                  <c:v>0.62013099999999999</c:v>
                </c:pt>
                <c:pt idx="181">
                  <c:v>0.62357810000000002</c:v>
                </c:pt>
                <c:pt idx="182">
                  <c:v>0.62702519999999995</c:v>
                </c:pt>
                <c:pt idx="183">
                  <c:v>0.63047220000000004</c:v>
                </c:pt>
                <c:pt idx="184">
                  <c:v>0.63391940000000013</c:v>
                </c:pt>
                <c:pt idx="185">
                  <c:v>0.6373664</c:v>
                </c:pt>
                <c:pt idx="186">
                  <c:v>0.64081350000000004</c:v>
                </c:pt>
                <c:pt idx="187">
                  <c:v>0.64426059999999996</c:v>
                </c:pt>
                <c:pt idx="188">
                  <c:v>0.64770770000000011</c:v>
                </c:pt>
                <c:pt idx="189">
                  <c:v>0.65115480000000014</c:v>
                </c:pt>
                <c:pt idx="190">
                  <c:v>0.65460190000000018</c:v>
                </c:pt>
                <c:pt idx="191">
                  <c:v>0.65804890000000016</c:v>
                </c:pt>
                <c:pt idx="192">
                  <c:v>0.66149600000000008</c:v>
                </c:pt>
                <c:pt idx="193">
                  <c:v>0.66494310000000012</c:v>
                </c:pt>
                <c:pt idx="194">
                  <c:v>0.66839020000000016</c:v>
                </c:pt>
                <c:pt idx="195">
                  <c:v>0.67183730000000008</c:v>
                </c:pt>
                <c:pt idx="196">
                  <c:v>0.67528440000000012</c:v>
                </c:pt>
                <c:pt idx="197">
                  <c:v>0.67873150000000015</c:v>
                </c:pt>
                <c:pt idx="198">
                  <c:v>0.68217859999999997</c:v>
                </c:pt>
                <c:pt idx="199">
                  <c:v>0.68562570000000012</c:v>
                </c:pt>
                <c:pt idx="200">
                  <c:v>0.68907269999999998</c:v>
                </c:pt>
                <c:pt idx="201">
                  <c:v>0.69251980000000002</c:v>
                </c:pt>
                <c:pt idx="202">
                  <c:v>0.69596689999999994</c:v>
                </c:pt>
                <c:pt idx="203">
                  <c:v>0.69941399999999987</c:v>
                </c:pt>
                <c:pt idx="204">
                  <c:v>0.70286110000000002</c:v>
                </c:pt>
                <c:pt idx="205">
                  <c:v>0.70630820000000005</c:v>
                </c:pt>
                <c:pt idx="206">
                  <c:v>0.70975520000000014</c:v>
                </c:pt>
                <c:pt idx="207">
                  <c:v>0.71320240000000001</c:v>
                </c:pt>
                <c:pt idx="208">
                  <c:v>0.7166494000000001</c:v>
                </c:pt>
                <c:pt idx="209">
                  <c:v>0.72009650000000003</c:v>
                </c:pt>
                <c:pt idx="210">
                  <c:v>0.72354359999999984</c:v>
                </c:pt>
                <c:pt idx="211">
                  <c:v>0.7269907000000001</c:v>
                </c:pt>
                <c:pt idx="212">
                  <c:v>0.73043780000000003</c:v>
                </c:pt>
                <c:pt idx="213">
                  <c:v>0.73388489999999995</c:v>
                </c:pt>
                <c:pt idx="214">
                  <c:v>0.73733190000000004</c:v>
                </c:pt>
                <c:pt idx="215">
                  <c:v>0.76249570000000011</c:v>
                </c:pt>
                <c:pt idx="216">
                  <c:v>0.76594280000000015</c:v>
                </c:pt>
                <c:pt idx="217">
                  <c:v>0.76938990000000007</c:v>
                </c:pt>
                <c:pt idx="218">
                  <c:v>0.77283690000000005</c:v>
                </c:pt>
                <c:pt idx="219">
                  <c:v>0.77628399999999997</c:v>
                </c:pt>
                <c:pt idx="220">
                  <c:v>0.77973120000000007</c:v>
                </c:pt>
                <c:pt idx="221">
                  <c:v>0.78317820000000005</c:v>
                </c:pt>
                <c:pt idx="222">
                  <c:v>0.78662530000000008</c:v>
                </c:pt>
                <c:pt idx="223">
                  <c:v>0.79007240000000001</c:v>
                </c:pt>
                <c:pt idx="224">
                  <c:v>0.82454320000000003</c:v>
                </c:pt>
                <c:pt idx="225">
                  <c:v>0.82799040000000013</c:v>
                </c:pt>
                <c:pt idx="226">
                  <c:v>0.83143739999999988</c:v>
                </c:pt>
                <c:pt idx="227">
                  <c:v>0.83488450000000003</c:v>
                </c:pt>
                <c:pt idx="228">
                  <c:v>0.83833159999999984</c:v>
                </c:pt>
                <c:pt idx="229">
                  <c:v>0.8417787000000001</c:v>
                </c:pt>
                <c:pt idx="230">
                  <c:v>0.84522580000000014</c:v>
                </c:pt>
                <c:pt idx="231">
                  <c:v>0.84867289999999995</c:v>
                </c:pt>
                <c:pt idx="232">
                  <c:v>0.85211999999999999</c:v>
                </c:pt>
                <c:pt idx="233">
                  <c:v>0.85556699999999986</c:v>
                </c:pt>
                <c:pt idx="234">
                  <c:v>0.85901419999999984</c:v>
                </c:pt>
                <c:pt idx="235">
                  <c:v>0.86246120000000004</c:v>
                </c:pt>
                <c:pt idx="236">
                  <c:v>0.86590830000000008</c:v>
                </c:pt>
                <c:pt idx="237">
                  <c:v>0.86935540000000011</c:v>
                </c:pt>
                <c:pt idx="238">
                  <c:v>0.87280250000000004</c:v>
                </c:pt>
                <c:pt idx="239">
                  <c:v>0.87624960000000007</c:v>
                </c:pt>
                <c:pt idx="240">
                  <c:v>0.87969670000000011</c:v>
                </c:pt>
                <c:pt idx="241">
                  <c:v>0.88314369999999998</c:v>
                </c:pt>
                <c:pt idx="242">
                  <c:v>0.88659080000000001</c:v>
                </c:pt>
                <c:pt idx="243">
                  <c:v>0.89003789999999994</c:v>
                </c:pt>
                <c:pt idx="244">
                  <c:v>0.89348499999999986</c:v>
                </c:pt>
                <c:pt idx="245">
                  <c:v>0.8969320999999999</c:v>
                </c:pt>
                <c:pt idx="246">
                  <c:v>0.90037920000000005</c:v>
                </c:pt>
                <c:pt idx="247">
                  <c:v>0.90382629999999997</c:v>
                </c:pt>
                <c:pt idx="248">
                  <c:v>0.90727340000000001</c:v>
                </c:pt>
                <c:pt idx="249">
                  <c:v>0.91072050000000004</c:v>
                </c:pt>
                <c:pt idx="250">
                  <c:v>0.91416749999999991</c:v>
                </c:pt>
                <c:pt idx="251">
                  <c:v>0.91761459999999984</c:v>
                </c:pt>
                <c:pt idx="252">
                  <c:v>0.92106169999999998</c:v>
                </c:pt>
                <c:pt idx="253">
                  <c:v>0.92416409999999993</c:v>
                </c:pt>
                <c:pt idx="254">
                  <c:v>0.92761119999999997</c:v>
                </c:pt>
                <c:pt idx="255">
                  <c:v>0.93105819999999984</c:v>
                </c:pt>
                <c:pt idx="256">
                  <c:v>0.93450529999999998</c:v>
                </c:pt>
                <c:pt idx="257">
                  <c:v>0.93795249999999997</c:v>
                </c:pt>
                <c:pt idx="258">
                  <c:v>0.94139949999999994</c:v>
                </c:pt>
                <c:pt idx="259">
                  <c:v>0.94484659999999998</c:v>
                </c:pt>
                <c:pt idx="260">
                  <c:v>0.94829370000000002</c:v>
                </c:pt>
                <c:pt idx="261">
                  <c:v>0.95174080000000016</c:v>
                </c:pt>
                <c:pt idx="262">
                  <c:v>0.95518789999999998</c:v>
                </c:pt>
                <c:pt idx="263">
                  <c:v>0.95863500000000013</c:v>
                </c:pt>
                <c:pt idx="264">
                  <c:v>0.96208199999999999</c:v>
                </c:pt>
                <c:pt idx="265">
                  <c:v>0.96552910000000003</c:v>
                </c:pt>
                <c:pt idx="266">
                  <c:v>0.96897619999999984</c:v>
                </c:pt>
                <c:pt idx="267">
                  <c:v>0.97242329999999999</c:v>
                </c:pt>
                <c:pt idx="268">
                  <c:v>0.97587040000000014</c:v>
                </c:pt>
                <c:pt idx="269">
                  <c:v>0.97931749999999984</c:v>
                </c:pt>
                <c:pt idx="270">
                  <c:v>0.98276449999999993</c:v>
                </c:pt>
                <c:pt idx="271">
                  <c:v>0.98621169999999991</c:v>
                </c:pt>
                <c:pt idx="272">
                  <c:v>0.9896587</c:v>
                </c:pt>
                <c:pt idx="273">
                  <c:v>0.99310580000000004</c:v>
                </c:pt>
                <c:pt idx="274">
                  <c:v>0.99655289999999985</c:v>
                </c:pt>
                <c:pt idx="275">
                  <c:v>1</c:v>
                </c:pt>
              </c:numCache>
            </c:numRef>
          </c:xVal>
          <c:yVal>
            <c:numRef>
              <c:f>Data!$J$3:$J$278</c:f>
              <c:numCache>
                <c:formatCode>General</c:formatCode>
                <c:ptCount val="276"/>
                <c:pt idx="0">
                  <c:v>0.45720719999999998</c:v>
                </c:pt>
                <c:pt idx="1">
                  <c:v>0.44932430000000007</c:v>
                </c:pt>
                <c:pt idx="2">
                  <c:v>0.44031530000000002</c:v>
                </c:pt>
                <c:pt idx="3">
                  <c:v>0.44031530000000002</c:v>
                </c:pt>
                <c:pt idx="4">
                  <c:v>0.44932430000000007</c:v>
                </c:pt>
                <c:pt idx="5">
                  <c:v>0.46058560000000004</c:v>
                </c:pt>
                <c:pt idx="6">
                  <c:v>0.47860360000000002</c:v>
                </c:pt>
                <c:pt idx="7">
                  <c:v>0.50225229999999987</c:v>
                </c:pt>
                <c:pt idx="8">
                  <c:v>0.53153149999999993</c:v>
                </c:pt>
                <c:pt idx="9">
                  <c:v>0.56531529999999997</c:v>
                </c:pt>
                <c:pt idx="10">
                  <c:v>0.60135139999999998</c:v>
                </c:pt>
                <c:pt idx="11">
                  <c:v>0.63738740000000005</c:v>
                </c:pt>
                <c:pt idx="12">
                  <c:v>0.66891890000000009</c:v>
                </c:pt>
                <c:pt idx="13">
                  <c:v>0.69594590000000012</c:v>
                </c:pt>
                <c:pt idx="14">
                  <c:v>0.71171169999999995</c:v>
                </c:pt>
                <c:pt idx="15">
                  <c:v>0.71171169999999995</c:v>
                </c:pt>
                <c:pt idx="16">
                  <c:v>0.71171169999999995</c:v>
                </c:pt>
                <c:pt idx="17">
                  <c:v>0.68581080000000005</c:v>
                </c:pt>
                <c:pt idx="18">
                  <c:v>0.65202700000000013</c:v>
                </c:pt>
                <c:pt idx="19">
                  <c:v>0.60360360000000013</c:v>
                </c:pt>
                <c:pt idx="20">
                  <c:v>0.54504500000000011</c:v>
                </c:pt>
                <c:pt idx="21">
                  <c:v>0.47184680000000007</c:v>
                </c:pt>
                <c:pt idx="22">
                  <c:v>0.39076580000000005</c:v>
                </c:pt>
                <c:pt idx="23">
                  <c:v>0.31193690000000007</c:v>
                </c:pt>
                <c:pt idx="24">
                  <c:v>0.23986489999999999</c:v>
                </c:pt>
                <c:pt idx="25">
                  <c:v>0.18468470000000001</c:v>
                </c:pt>
                <c:pt idx="26">
                  <c:v>0.14527029999999999</c:v>
                </c:pt>
                <c:pt idx="27">
                  <c:v>0.12162160000000002</c:v>
                </c:pt>
                <c:pt idx="28">
                  <c:v>0.1114865</c:v>
                </c:pt>
                <c:pt idx="29">
                  <c:v>0.1114865</c:v>
                </c:pt>
                <c:pt idx="30">
                  <c:v>0.12950449999999999</c:v>
                </c:pt>
                <c:pt idx="31">
                  <c:v>0.16441440000000002</c:v>
                </c:pt>
                <c:pt idx="32">
                  <c:v>0.21846850000000004</c:v>
                </c:pt>
                <c:pt idx="33">
                  <c:v>0.28603600000000001</c:v>
                </c:pt>
                <c:pt idx="34">
                  <c:v>0.36373870000000008</c:v>
                </c:pt>
                <c:pt idx="35">
                  <c:v>0.44594590000000001</c:v>
                </c:pt>
                <c:pt idx="36">
                  <c:v>0.53265770000000001</c:v>
                </c:pt>
                <c:pt idx="37">
                  <c:v>0.62500000000000011</c:v>
                </c:pt>
                <c:pt idx="38">
                  <c:v>0.72184680000000012</c:v>
                </c:pt>
                <c:pt idx="39">
                  <c:v>0.81418919999999984</c:v>
                </c:pt>
                <c:pt idx="40">
                  <c:v>0.89301799999999987</c:v>
                </c:pt>
                <c:pt idx="41">
                  <c:v>0.95157659999999988</c:v>
                </c:pt>
                <c:pt idx="42">
                  <c:v>0.98536039999999991</c:v>
                </c:pt>
                <c:pt idx="43">
                  <c:v>1</c:v>
                </c:pt>
                <c:pt idx="44">
                  <c:v>1</c:v>
                </c:pt>
                <c:pt idx="45">
                  <c:v>0.97409910000000011</c:v>
                </c:pt>
                <c:pt idx="46">
                  <c:v>0.9256757000000001</c:v>
                </c:pt>
                <c:pt idx="47">
                  <c:v>0.85135139999999998</c:v>
                </c:pt>
                <c:pt idx="48">
                  <c:v>0.75112610000000002</c:v>
                </c:pt>
                <c:pt idx="49">
                  <c:v>0.63851349999999996</c:v>
                </c:pt>
                <c:pt idx="50">
                  <c:v>0.52364860000000013</c:v>
                </c:pt>
                <c:pt idx="51">
                  <c:v>0.41891890000000009</c:v>
                </c:pt>
                <c:pt idx="52">
                  <c:v>0.33220720000000004</c:v>
                </c:pt>
                <c:pt idx="53">
                  <c:v>0.2657658</c:v>
                </c:pt>
                <c:pt idx="54">
                  <c:v>0.22072069999999996</c:v>
                </c:pt>
                <c:pt idx="55">
                  <c:v>0.18918920000000003</c:v>
                </c:pt>
                <c:pt idx="56">
                  <c:v>0.17229730000000001</c:v>
                </c:pt>
                <c:pt idx="57">
                  <c:v>0.16441440000000002</c:v>
                </c:pt>
                <c:pt idx="58">
                  <c:v>0.16441440000000002</c:v>
                </c:pt>
                <c:pt idx="59">
                  <c:v>0.18130630000000003</c:v>
                </c:pt>
                <c:pt idx="60">
                  <c:v>0.21283779999999999</c:v>
                </c:pt>
                <c:pt idx="61">
                  <c:v>0.2623874000000001</c:v>
                </c:pt>
                <c:pt idx="62">
                  <c:v>0.32657660000000016</c:v>
                </c:pt>
                <c:pt idx="63">
                  <c:v>0.39527030000000007</c:v>
                </c:pt>
                <c:pt idx="64">
                  <c:v>0.45382880000000009</c:v>
                </c:pt>
                <c:pt idx="65">
                  <c:v>0.49887390000000009</c:v>
                </c:pt>
                <c:pt idx="66">
                  <c:v>0.52027029999999996</c:v>
                </c:pt>
                <c:pt idx="67">
                  <c:v>0.52027029999999996</c:v>
                </c:pt>
                <c:pt idx="68">
                  <c:v>0.48986490000000016</c:v>
                </c:pt>
                <c:pt idx="69">
                  <c:v>0.43806310000000004</c:v>
                </c:pt>
                <c:pt idx="70">
                  <c:v>0.37049550000000003</c:v>
                </c:pt>
                <c:pt idx="71">
                  <c:v>0.29617120000000002</c:v>
                </c:pt>
                <c:pt idx="72">
                  <c:v>0.22860359999999996</c:v>
                </c:pt>
                <c:pt idx="73">
                  <c:v>0.18018020000000001</c:v>
                </c:pt>
                <c:pt idx="74">
                  <c:v>0.14864859999999999</c:v>
                </c:pt>
                <c:pt idx="75">
                  <c:v>0.13400899999999999</c:v>
                </c:pt>
                <c:pt idx="76">
                  <c:v>0.13400899999999999</c:v>
                </c:pt>
                <c:pt idx="77">
                  <c:v>0.14189189999999999</c:v>
                </c:pt>
                <c:pt idx="78">
                  <c:v>0.16554050000000001</c:v>
                </c:pt>
                <c:pt idx="79">
                  <c:v>0.20720720000000004</c:v>
                </c:pt>
                <c:pt idx="80">
                  <c:v>0.2657658</c:v>
                </c:pt>
                <c:pt idx="81">
                  <c:v>0.33220720000000004</c:v>
                </c:pt>
                <c:pt idx="82">
                  <c:v>0.39414410000000005</c:v>
                </c:pt>
                <c:pt idx="83">
                  <c:v>0.43806310000000004</c:v>
                </c:pt>
                <c:pt idx="84">
                  <c:v>0.45945950000000002</c:v>
                </c:pt>
                <c:pt idx="85">
                  <c:v>0.45945950000000002</c:v>
                </c:pt>
                <c:pt idx="86">
                  <c:v>0.44256760000000001</c:v>
                </c:pt>
                <c:pt idx="87">
                  <c:v>0.41554050000000003</c:v>
                </c:pt>
                <c:pt idx="88">
                  <c:v>0.3806306000000001</c:v>
                </c:pt>
                <c:pt idx="89">
                  <c:v>0.34684680000000007</c:v>
                </c:pt>
                <c:pt idx="90">
                  <c:v>0.31981980000000015</c:v>
                </c:pt>
                <c:pt idx="91">
                  <c:v>0.30518020000000007</c:v>
                </c:pt>
                <c:pt idx="92">
                  <c:v>0.30518020000000007</c:v>
                </c:pt>
                <c:pt idx="93">
                  <c:v>0.31869370000000002</c:v>
                </c:pt>
                <c:pt idx="94">
                  <c:v>0.34346850000000007</c:v>
                </c:pt>
                <c:pt idx="95">
                  <c:v>0.3806306000000001</c:v>
                </c:pt>
                <c:pt idx="96">
                  <c:v>0.4256757000000001</c:v>
                </c:pt>
                <c:pt idx="97">
                  <c:v>0.47297300000000009</c:v>
                </c:pt>
                <c:pt idx="98">
                  <c:v>0.5191441</c:v>
                </c:pt>
                <c:pt idx="99">
                  <c:v>0.55968470000000003</c:v>
                </c:pt>
                <c:pt idx="100">
                  <c:v>0.59121619999999975</c:v>
                </c:pt>
                <c:pt idx="101">
                  <c:v>0.61148649999999993</c:v>
                </c:pt>
                <c:pt idx="102">
                  <c:v>0.62274770000000013</c:v>
                </c:pt>
                <c:pt idx="103">
                  <c:v>0.62274770000000013</c:v>
                </c:pt>
                <c:pt idx="104">
                  <c:v>0.59346849999999973</c:v>
                </c:pt>
                <c:pt idx="105">
                  <c:v>0.5506757000000001</c:v>
                </c:pt>
                <c:pt idx="106">
                  <c:v>0.48648650000000015</c:v>
                </c:pt>
                <c:pt idx="107">
                  <c:v>0.40765770000000001</c:v>
                </c:pt>
                <c:pt idx="108">
                  <c:v>0.3231982000000001</c:v>
                </c:pt>
                <c:pt idx="109">
                  <c:v>0.24324320000000002</c:v>
                </c:pt>
                <c:pt idx="110">
                  <c:v>0.17792790000000003</c:v>
                </c:pt>
                <c:pt idx="111">
                  <c:v>0.13063059999999999</c:v>
                </c:pt>
                <c:pt idx="112">
                  <c:v>9.7972969999999993E-2</c:v>
                </c:pt>
                <c:pt idx="113">
                  <c:v>7.9954949999999997E-2</c:v>
                </c:pt>
                <c:pt idx="114">
                  <c:v>7.2072070000000016E-2</c:v>
                </c:pt>
                <c:pt idx="115">
                  <c:v>7.2072070000000016E-2</c:v>
                </c:pt>
                <c:pt idx="116">
                  <c:v>8.4459460000000014E-2</c:v>
                </c:pt>
                <c:pt idx="117">
                  <c:v>0.10698199999999998</c:v>
                </c:pt>
                <c:pt idx="118">
                  <c:v>0.14301800000000003</c:v>
                </c:pt>
                <c:pt idx="119">
                  <c:v>0.1970721</c:v>
                </c:pt>
                <c:pt idx="120">
                  <c:v>0.26463959999999997</c:v>
                </c:pt>
                <c:pt idx="121">
                  <c:v>0.34346850000000007</c:v>
                </c:pt>
                <c:pt idx="122">
                  <c:v>0.42342340000000006</c:v>
                </c:pt>
                <c:pt idx="123">
                  <c:v>0.48873870000000008</c:v>
                </c:pt>
                <c:pt idx="124">
                  <c:v>0.53378380000000003</c:v>
                </c:pt>
                <c:pt idx="125">
                  <c:v>0.55518020000000001</c:v>
                </c:pt>
                <c:pt idx="126">
                  <c:v>0.55518020000000001</c:v>
                </c:pt>
                <c:pt idx="127">
                  <c:v>0.53378380000000003</c:v>
                </c:pt>
                <c:pt idx="128">
                  <c:v>0.49099100000000001</c:v>
                </c:pt>
                <c:pt idx="129">
                  <c:v>0.43018020000000007</c:v>
                </c:pt>
                <c:pt idx="130">
                  <c:v>0.35472970000000004</c:v>
                </c:pt>
                <c:pt idx="131">
                  <c:v>0.27702700000000002</c:v>
                </c:pt>
                <c:pt idx="132">
                  <c:v>0.20720720000000004</c:v>
                </c:pt>
                <c:pt idx="133">
                  <c:v>0.14864859999999999</c:v>
                </c:pt>
                <c:pt idx="134">
                  <c:v>0.10810810000000001</c:v>
                </c:pt>
                <c:pt idx="135">
                  <c:v>8.333334000000002E-2</c:v>
                </c:pt>
                <c:pt idx="136">
                  <c:v>7.094594999999998E-2</c:v>
                </c:pt>
                <c:pt idx="137">
                  <c:v>7.094594999999998E-2</c:v>
                </c:pt>
                <c:pt idx="138">
                  <c:v>8.8963960000000022E-2</c:v>
                </c:pt>
                <c:pt idx="139">
                  <c:v>0.12274770000000002</c:v>
                </c:pt>
                <c:pt idx="140">
                  <c:v>0.17454950000000002</c:v>
                </c:pt>
                <c:pt idx="141">
                  <c:v>0.24324320000000002</c:v>
                </c:pt>
                <c:pt idx="142">
                  <c:v>0.31531530000000008</c:v>
                </c:pt>
                <c:pt idx="143">
                  <c:v>0.38626130000000003</c:v>
                </c:pt>
                <c:pt idx="144">
                  <c:v>0.44369369999999997</c:v>
                </c:pt>
                <c:pt idx="145">
                  <c:v>0.4842342</c:v>
                </c:pt>
                <c:pt idx="146">
                  <c:v>0.50450449999999991</c:v>
                </c:pt>
                <c:pt idx="147">
                  <c:v>0.50450449999999991</c:v>
                </c:pt>
                <c:pt idx="148">
                  <c:v>0.4842342</c:v>
                </c:pt>
                <c:pt idx="149">
                  <c:v>0.4448198000000001</c:v>
                </c:pt>
                <c:pt idx="150">
                  <c:v>0.39076580000000005</c:v>
                </c:pt>
                <c:pt idx="151">
                  <c:v>0.32882880000000014</c:v>
                </c:pt>
                <c:pt idx="152">
                  <c:v>0.2691441</c:v>
                </c:pt>
                <c:pt idx="153">
                  <c:v>0.22072069999999996</c:v>
                </c:pt>
                <c:pt idx="154">
                  <c:v>0.18581080000000003</c:v>
                </c:pt>
                <c:pt idx="155">
                  <c:v>0.1666667</c:v>
                </c:pt>
                <c:pt idx="156">
                  <c:v>0.15878380000000003</c:v>
                </c:pt>
                <c:pt idx="157">
                  <c:v>0.15878380000000003</c:v>
                </c:pt>
                <c:pt idx="158">
                  <c:v>0.17342340000000003</c:v>
                </c:pt>
                <c:pt idx="159">
                  <c:v>0.19481979999999999</c:v>
                </c:pt>
                <c:pt idx="160">
                  <c:v>0.22860359999999996</c:v>
                </c:pt>
                <c:pt idx="161">
                  <c:v>0.27252250000000006</c:v>
                </c:pt>
                <c:pt idx="162">
                  <c:v>0.32094590000000006</c:v>
                </c:pt>
                <c:pt idx="163">
                  <c:v>0.37162160000000005</c:v>
                </c:pt>
                <c:pt idx="164">
                  <c:v>0.41328830000000005</c:v>
                </c:pt>
                <c:pt idx="165">
                  <c:v>0.44256760000000001</c:v>
                </c:pt>
                <c:pt idx="166">
                  <c:v>0.45945950000000002</c:v>
                </c:pt>
                <c:pt idx="167">
                  <c:v>0.45945950000000002</c:v>
                </c:pt>
                <c:pt idx="168">
                  <c:v>0.45945950000000002</c:v>
                </c:pt>
                <c:pt idx="169">
                  <c:v>0.4290541000000001</c:v>
                </c:pt>
                <c:pt idx="170">
                  <c:v>0.38851350000000007</c:v>
                </c:pt>
                <c:pt idx="171">
                  <c:v>0.33558560000000009</c:v>
                </c:pt>
                <c:pt idx="172">
                  <c:v>0.28265770000000001</c:v>
                </c:pt>
                <c:pt idx="173">
                  <c:v>0.23198199999999999</c:v>
                </c:pt>
                <c:pt idx="174">
                  <c:v>0.19256760000000001</c:v>
                </c:pt>
                <c:pt idx="175">
                  <c:v>0.16554050000000001</c:v>
                </c:pt>
                <c:pt idx="176">
                  <c:v>0.14977480000000001</c:v>
                </c:pt>
                <c:pt idx="177">
                  <c:v>0.14189189999999999</c:v>
                </c:pt>
                <c:pt idx="178">
                  <c:v>0.14189189999999999</c:v>
                </c:pt>
                <c:pt idx="179">
                  <c:v>0.14189189999999999</c:v>
                </c:pt>
                <c:pt idx="180">
                  <c:v>0.16554050000000001</c:v>
                </c:pt>
                <c:pt idx="181">
                  <c:v>0.1936937</c:v>
                </c:pt>
                <c:pt idx="182">
                  <c:v>0.23536040000000003</c:v>
                </c:pt>
                <c:pt idx="183">
                  <c:v>0.28716220000000003</c:v>
                </c:pt>
                <c:pt idx="184">
                  <c:v>0.33896400000000015</c:v>
                </c:pt>
                <c:pt idx="185">
                  <c:v>0.38288290000000019</c:v>
                </c:pt>
                <c:pt idx="186">
                  <c:v>0.41554050000000003</c:v>
                </c:pt>
                <c:pt idx="187">
                  <c:v>0.43355860000000007</c:v>
                </c:pt>
                <c:pt idx="188">
                  <c:v>0.44256760000000001</c:v>
                </c:pt>
                <c:pt idx="189">
                  <c:v>0.44256760000000001</c:v>
                </c:pt>
                <c:pt idx="190">
                  <c:v>0.44256760000000001</c:v>
                </c:pt>
                <c:pt idx="191">
                  <c:v>0.44256760000000001</c:v>
                </c:pt>
                <c:pt idx="192">
                  <c:v>0.44256760000000001</c:v>
                </c:pt>
                <c:pt idx="193">
                  <c:v>0.44256760000000001</c:v>
                </c:pt>
                <c:pt idx="194">
                  <c:v>0.44256760000000001</c:v>
                </c:pt>
                <c:pt idx="195">
                  <c:v>0.44256760000000001</c:v>
                </c:pt>
                <c:pt idx="196">
                  <c:v>0.44256760000000001</c:v>
                </c:pt>
                <c:pt idx="197">
                  <c:v>0.44256760000000001</c:v>
                </c:pt>
                <c:pt idx="198">
                  <c:v>0.44256760000000001</c:v>
                </c:pt>
                <c:pt idx="199">
                  <c:v>0.44256760000000001</c:v>
                </c:pt>
                <c:pt idx="200">
                  <c:v>0.4290541000000001</c:v>
                </c:pt>
                <c:pt idx="201">
                  <c:v>0.41779280000000002</c:v>
                </c:pt>
                <c:pt idx="202">
                  <c:v>0.40315320000000004</c:v>
                </c:pt>
                <c:pt idx="203">
                  <c:v>0.37950450000000008</c:v>
                </c:pt>
                <c:pt idx="204">
                  <c:v>0.34797300000000009</c:v>
                </c:pt>
                <c:pt idx="205">
                  <c:v>0.30518020000000007</c:v>
                </c:pt>
                <c:pt idx="206">
                  <c:v>0.25450450000000002</c:v>
                </c:pt>
                <c:pt idx="207">
                  <c:v>0.2038288</c:v>
                </c:pt>
                <c:pt idx="208">
                  <c:v>0.15765770000000001</c:v>
                </c:pt>
                <c:pt idx="209">
                  <c:v>0.12387390000000001</c:v>
                </c:pt>
                <c:pt idx="210">
                  <c:v>9.9099100000000023E-2</c:v>
                </c:pt>
                <c:pt idx="211">
                  <c:v>9.0090090000000012E-2</c:v>
                </c:pt>
                <c:pt idx="212">
                  <c:v>9.0090090000000012E-2</c:v>
                </c:pt>
                <c:pt idx="213">
                  <c:v>0.12274770000000002</c:v>
                </c:pt>
                <c:pt idx="214">
                  <c:v>0.16779279999999999</c:v>
                </c:pt>
                <c:pt idx="215">
                  <c:v>0.66891890000000009</c:v>
                </c:pt>
                <c:pt idx="216">
                  <c:v>0.71509009999999995</c:v>
                </c:pt>
                <c:pt idx="217">
                  <c:v>0.72297299999999998</c:v>
                </c:pt>
                <c:pt idx="218">
                  <c:v>0.72297299999999998</c:v>
                </c:pt>
                <c:pt idx="219">
                  <c:v>0.72297299999999998</c:v>
                </c:pt>
                <c:pt idx="220">
                  <c:v>0.72297299999999998</c:v>
                </c:pt>
                <c:pt idx="221">
                  <c:v>0.72297299999999998</c:v>
                </c:pt>
                <c:pt idx="222">
                  <c:v>0.72297299999999998</c:v>
                </c:pt>
                <c:pt idx="223">
                  <c:v>0.70833329999999994</c:v>
                </c:pt>
                <c:pt idx="224">
                  <c:v>0.30743240000000011</c:v>
                </c:pt>
                <c:pt idx="225">
                  <c:v>0.20270270000000001</c:v>
                </c:pt>
                <c:pt idx="226">
                  <c:v>0.16328830000000003</c:v>
                </c:pt>
                <c:pt idx="227">
                  <c:v>0.13513510000000001</c:v>
                </c:pt>
                <c:pt idx="228">
                  <c:v>0.11486490000000002</c:v>
                </c:pt>
                <c:pt idx="229">
                  <c:v>0.10022520000000003</c:v>
                </c:pt>
                <c:pt idx="230">
                  <c:v>0.10022520000000003</c:v>
                </c:pt>
                <c:pt idx="231">
                  <c:v>0.10022520000000003</c:v>
                </c:pt>
                <c:pt idx="232">
                  <c:v>0.10022520000000003</c:v>
                </c:pt>
                <c:pt idx="233">
                  <c:v>0.12725230000000001</c:v>
                </c:pt>
                <c:pt idx="234">
                  <c:v>0.15878380000000003</c:v>
                </c:pt>
                <c:pt idx="235">
                  <c:v>0.19594590000000003</c:v>
                </c:pt>
                <c:pt idx="236">
                  <c:v>0.23873870000000003</c:v>
                </c:pt>
                <c:pt idx="237">
                  <c:v>0.2849099000000001</c:v>
                </c:pt>
                <c:pt idx="238">
                  <c:v>0.33108110000000007</c:v>
                </c:pt>
                <c:pt idx="239">
                  <c:v>0.3806306000000001</c:v>
                </c:pt>
                <c:pt idx="240">
                  <c:v>0.4290541000000001</c:v>
                </c:pt>
                <c:pt idx="241">
                  <c:v>0.4707207000000001</c:v>
                </c:pt>
                <c:pt idx="242">
                  <c:v>0.50675680000000001</c:v>
                </c:pt>
                <c:pt idx="243">
                  <c:v>0.53040540000000003</c:v>
                </c:pt>
                <c:pt idx="244">
                  <c:v>0.54279279999999996</c:v>
                </c:pt>
                <c:pt idx="245">
                  <c:v>0.54279279999999996</c:v>
                </c:pt>
                <c:pt idx="246">
                  <c:v>0.51126129999999992</c:v>
                </c:pt>
                <c:pt idx="247">
                  <c:v>0.46283780000000002</c:v>
                </c:pt>
                <c:pt idx="248">
                  <c:v>0.39189190000000007</c:v>
                </c:pt>
                <c:pt idx="249">
                  <c:v>0.30968470000000009</c:v>
                </c:pt>
                <c:pt idx="250">
                  <c:v>0.2308559</c:v>
                </c:pt>
                <c:pt idx="251">
                  <c:v>0.16328830000000003</c:v>
                </c:pt>
                <c:pt idx="252">
                  <c:v>0.1193694</c:v>
                </c:pt>
                <c:pt idx="253">
                  <c:v>0.10022520000000003</c:v>
                </c:pt>
                <c:pt idx="254">
                  <c:v>0.10022520000000003</c:v>
                </c:pt>
                <c:pt idx="255">
                  <c:v>0.13626130000000003</c:v>
                </c:pt>
                <c:pt idx="256">
                  <c:v>0.18355859999999999</c:v>
                </c:pt>
                <c:pt idx="257">
                  <c:v>0.24211710000000003</c:v>
                </c:pt>
                <c:pt idx="258">
                  <c:v>0.3006757000000001</c:v>
                </c:pt>
                <c:pt idx="259">
                  <c:v>0.34797300000000009</c:v>
                </c:pt>
                <c:pt idx="260">
                  <c:v>0.37500000000000006</c:v>
                </c:pt>
                <c:pt idx="261">
                  <c:v>0.37500000000000006</c:v>
                </c:pt>
                <c:pt idx="262">
                  <c:v>0.35810810000000004</c:v>
                </c:pt>
                <c:pt idx="263">
                  <c:v>0.31081080000000011</c:v>
                </c:pt>
                <c:pt idx="264">
                  <c:v>0.2466216</c:v>
                </c:pt>
                <c:pt idx="265">
                  <c:v>0.1711712</c:v>
                </c:pt>
                <c:pt idx="266">
                  <c:v>0.10135139999999997</c:v>
                </c:pt>
                <c:pt idx="267">
                  <c:v>4.9549549999999991E-2</c:v>
                </c:pt>
                <c:pt idx="268">
                  <c:v>1.3513510000000001E-2</c:v>
                </c:pt>
                <c:pt idx="269">
                  <c:v>0</c:v>
                </c:pt>
                <c:pt idx="270">
                  <c:v>0</c:v>
                </c:pt>
                <c:pt idx="271">
                  <c:v>2.9279280000000005E-2</c:v>
                </c:pt>
                <c:pt idx="272">
                  <c:v>6.8693690000000016E-2</c:v>
                </c:pt>
                <c:pt idx="273">
                  <c:v>0.12049550000000003</c:v>
                </c:pt>
                <c:pt idx="274">
                  <c:v>0.18243240000000002</c:v>
                </c:pt>
                <c:pt idx="275">
                  <c:v>0.25225229999999998</c:v>
                </c:pt>
              </c:numCache>
            </c:numRef>
          </c:yVal>
          <c:smooth val="1"/>
        </c:ser>
        <c:axId val="58418304"/>
        <c:axId val="58420224"/>
      </c:scatterChart>
      <c:valAx>
        <c:axId val="58418304"/>
        <c:scaling>
          <c:orientation val="minMax"/>
          <c:max val="1"/>
          <c:min val="0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t</a:t>
                </a:r>
              </a:p>
            </c:rich>
          </c:tx>
          <c:layout/>
        </c:title>
        <c:numFmt formatCode="General" sourceLinked="1"/>
        <c:tickLblPos val="nextTo"/>
        <c:crossAx val="58420224"/>
        <c:crosses val="autoZero"/>
        <c:crossBetween val="midCat"/>
      </c:valAx>
      <c:valAx>
        <c:axId val="58420224"/>
        <c:scaling>
          <c:orientation val="minMax"/>
          <c:max val="1"/>
          <c:min val="0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/>
                  <a:t>Y</a:t>
                </a:r>
              </a:p>
            </c:rich>
          </c:tx>
          <c:layout/>
        </c:title>
        <c:numFmt formatCode="General" sourceLinked="1"/>
        <c:tickLblPos val="nextTo"/>
        <c:crossAx val="58418304"/>
        <c:crosses val="autoZero"/>
        <c:crossBetween val="midCat"/>
      </c:valAx>
    </c:plotArea>
    <c:legend>
      <c:legendPos val="b"/>
      <c:layout/>
    </c:legend>
    <c:plotVisOnly val="1"/>
  </c:chart>
  <c:txPr>
    <a:bodyPr/>
    <a:lstStyle/>
    <a:p>
      <a:pPr>
        <a:defRPr sz="1200"/>
      </a:pPr>
      <a:endParaRPr lang="pl-PL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D99C-B304-48C6-B09F-567752D10A38}" type="datetimeFigureOut">
              <a:rPr lang="pl-PL" smtClean="0"/>
              <a:pPr/>
              <a:t>2008-01-15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D99C-B304-48C6-B09F-567752D10A38}" type="datetimeFigureOut">
              <a:rPr lang="pl-PL" smtClean="0"/>
              <a:pPr/>
              <a:t>2008-01-15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D99C-B304-48C6-B09F-567752D10A38}" type="datetimeFigureOut">
              <a:rPr lang="pl-PL" smtClean="0"/>
              <a:pPr/>
              <a:t>2008-01-15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D99C-B304-48C6-B09F-567752D10A38}" type="datetimeFigureOut">
              <a:rPr lang="pl-PL" smtClean="0"/>
              <a:pPr/>
              <a:t>2008-01-15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D99C-B304-48C6-B09F-567752D10A38}" type="datetimeFigureOut">
              <a:rPr lang="pl-PL" smtClean="0"/>
              <a:pPr/>
              <a:t>2008-01-15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D99C-B304-48C6-B09F-567752D10A38}" type="datetimeFigureOut">
              <a:rPr lang="pl-PL" smtClean="0"/>
              <a:pPr/>
              <a:t>2008-01-15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D99C-B304-48C6-B09F-567752D10A38}" type="datetimeFigureOut">
              <a:rPr lang="pl-PL" smtClean="0"/>
              <a:pPr/>
              <a:t>2008-01-15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D99C-B304-48C6-B09F-567752D10A38}" type="datetimeFigureOut">
              <a:rPr lang="pl-PL" smtClean="0"/>
              <a:pPr/>
              <a:t>2008-01-15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D99C-B304-48C6-B09F-567752D10A38}" type="datetimeFigureOut">
              <a:rPr lang="pl-PL" smtClean="0"/>
              <a:pPr/>
              <a:t>2008-01-15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D99C-B304-48C6-B09F-567752D10A38}" type="datetimeFigureOut">
              <a:rPr lang="pl-PL" smtClean="0"/>
              <a:pPr/>
              <a:t>2008-01-15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03AD99C-B304-48C6-B09F-567752D10A38}" type="datetimeFigureOut">
              <a:rPr lang="pl-PL" smtClean="0"/>
              <a:pPr/>
              <a:t>2008-01-15</a:t>
            </a:fld>
            <a:endParaRPr lang="pl-PL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03AD99C-B304-48C6-B09F-567752D10A38}" type="datetimeFigureOut">
              <a:rPr lang="pl-PL" smtClean="0"/>
              <a:pPr/>
              <a:t>2008-01-15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26BCC18-1F5A-42C1-AFBF-C48F337510C9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Segoe UI" pitchFamily="34" charset="0"/>
          <a:ea typeface="+mj-ea"/>
          <a:cs typeface="Segoe UI" pitchFamily="34" charset="0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Rozpoznawanie podpisów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1800" dirty="0" smtClean="0"/>
              <a:t>Bartosz Kukawka</a:t>
            </a:r>
          </a:p>
          <a:p>
            <a:r>
              <a:rPr lang="pl-PL" sz="1800" dirty="0" smtClean="0"/>
              <a:t>Tomasz Maciejewski</a:t>
            </a:r>
          </a:p>
          <a:p>
            <a:r>
              <a:rPr lang="pl-PL" sz="1800" dirty="0" smtClean="0"/>
              <a:t>Marcin Mikołajczak</a:t>
            </a:r>
          </a:p>
          <a:p>
            <a:r>
              <a:rPr lang="pl-PL" sz="1800" dirty="0" smtClean="0"/>
              <a:t>Kamil Serwus</a:t>
            </a:r>
            <a:endParaRPr lang="pl-PL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Zalety metody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weryfikowany kształt całego podpisu</a:t>
            </a:r>
          </a:p>
          <a:p>
            <a:r>
              <a:rPr lang="pl-PL" dirty="0" smtClean="0"/>
              <a:t>weryfikowana dynamika pisania</a:t>
            </a:r>
          </a:p>
          <a:p>
            <a:r>
              <a:rPr lang="pl-PL" dirty="0" smtClean="0"/>
              <a:t>obliczenia wykonywane w czasie stałym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Dziękujemy za uwagę :-)</a:t>
            </a:r>
            <a:endParaRPr lang="pl-P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Polecamy się na przyszłość ;-)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Pierwsze próby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xorowanie</a:t>
            </a:r>
            <a:r>
              <a:rPr lang="pl-PL" dirty="0" smtClean="0"/>
              <a:t> obrazów</a:t>
            </a:r>
          </a:p>
          <a:p>
            <a:r>
              <a:rPr lang="pl-PL" dirty="0" smtClean="0"/>
              <a:t>liczenie trendów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Wybrana metoda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porównywanie wykresów</a:t>
            </a:r>
          </a:p>
          <a:p>
            <a:pPr lvl="1"/>
            <a:r>
              <a:rPr lang="pl-PL" dirty="0" smtClean="0"/>
              <a:t>wykresy X(t) oraz Y(t) podpisów</a:t>
            </a:r>
          </a:p>
          <a:p>
            <a:pPr lvl="1"/>
            <a:r>
              <a:rPr lang="pl-PL" dirty="0" smtClean="0"/>
              <a:t>współczynnik korelacji Pearsona wykresów</a:t>
            </a:r>
          </a:p>
          <a:p>
            <a:pPr lvl="1"/>
            <a:r>
              <a:rPr lang="pl-PL" dirty="0" smtClean="0"/>
              <a:t>interpolacja funkcjami sklejanymi 3-stopnia</a:t>
            </a:r>
          </a:p>
          <a:p>
            <a:pPr lvl="1"/>
            <a:r>
              <a:rPr lang="pl-PL" dirty="0" smtClean="0"/>
              <a:t>weryfikacja dodatkowych parametrów</a:t>
            </a:r>
          </a:p>
          <a:p>
            <a:pPr lvl="2"/>
            <a:r>
              <a:rPr lang="pl-PL" dirty="0" smtClean="0"/>
              <a:t>średni azymut</a:t>
            </a:r>
          </a:p>
          <a:p>
            <a:pPr lvl="2"/>
            <a:r>
              <a:rPr lang="pl-PL" dirty="0" smtClean="0"/>
              <a:t>średni nacisk</a:t>
            </a:r>
          </a:p>
          <a:p>
            <a:pPr lvl="2"/>
            <a:r>
              <a:rPr lang="pl-PL" dirty="0" smtClean="0"/>
              <a:t>średni rozmiar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 pozytywny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66131"/>
            <a:ext cx="403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066131"/>
            <a:ext cx="403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Wykres X(t)</a:t>
            </a:r>
            <a:endParaRPr lang="pl-PL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Wykres Y(t)</a:t>
            </a:r>
            <a:endParaRPr lang="pl-PL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 negatywny</a:t>
            </a:r>
            <a:endParaRPr lang="pl-PL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66131"/>
            <a:ext cx="403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066131"/>
            <a:ext cx="403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Wykres X(t)</a:t>
            </a:r>
            <a:endParaRPr lang="pl-P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Wykres Y(t)</a:t>
            </a:r>
            <a:endParaRPr lang="pl-PL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143</TotalTime>
  <Words>91</Words>
  <Application>Microsoft Office PowerPoint</Application>
  <PresentationFormat>On-screen Show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Module</vt:lpstr>
      <vt:lpstr>Rozpoznawanie podpisów</vt:lpstr>
      <vt:lpstr>Pierwsze próby</vt:lpstr>
      <vt:lpstr>Wybrana metoda</vt:lpstr>
      <vt:lpstr>Test pozytywny</vt:lpstr>
      <vt:lpstr>Wykres X(t)</vt:lpstr>
      <vt:lpstr>Wykres Y(t)</vt:lpstr>
      <vt:lpstr>Test negatywny</vt:lpstr>
      <vt:lpstr>Wykres X(t)</vt:lpstr>
      <vt:lpstr>Wykres Y(t)</vt:lpstr>
      <vt:lpstr>Zalety metody</vt:lpstr>
      <vt:lpstr>Dziękujemy za uwagę :-)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Rozpoznawanie podpisów</dc:title>
  <dc:creator>Marcin Mikołajczak</dc:creator>
  <cp:lastModifiedBy>Marcin Mikołajczak</cp:lastModifiedBy>
  <cp:revision>16</cp:revision>
  <dcterms:created xsi:type="dcterms:W3CDTF">2008-01-15T18:59:06Z</dcterms:created>
  <dcterms:modified xsi:type="dcterms:W3CDTF">2008-01-15T22:29:14Z</dcterms:modified>
</cp:coreProperties>
</file>