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AppData\Local\Microsoft\Windows\Temporary%20Internet%20Files\Content.Outlook\6ER92SLZ\Podpis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5.1150889999999997E-3</c:v>
                </c:pt>
                <c:pt idx="3">
                  <c:v>7.6726340000000002E-3</c:v>
                </c:pt>
                <c:pt idx="4">
                  <c:v>1.023018E-2</c:v>
                </c:pt>
                <c:pt idx="5">
                  <c:v>1.2787720000000001E-2</c:v>
                </c:pt>
                <c:pt idx="6">
                  <c:v>1.5345269999999999E-2</c:v>
                </c:pt>
                <c:pt idx="7">
                  <c:v>1.7902810000000002E-2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4.3478259999999998E-2</c:v>
                </c:pt>
                <c:pt idx="18">
                  <c:v>4.6035800000000002E-2</c:v>
                </c:pt>
                <c:pt idx="19">
                  <c:v>4.859335E-2</c:v>
                </c:pt>
                <c:pt idx="20">
                  <c:v>5.1150899999999999E-2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6.3938620000000002E-2</c:v>
                </c:pt>
                <c:pt idx="26">
                  <c:v>6.6496159999999999E-2</c:v>
                </c:pt>
                <c:pt idx="27">
                  <c:v>6.9053710000000004E-2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8.1841430000000007E-2</c:v>
                </c:pt>
                <c:pt idx="33">
                  <c:v>8.4398979999999998E-2</c:v>
                </c:pt>
                <c:pt idx="34">
                  <c:v>8.6956519999999995E-2</c:v>
                </c:pt>
                <c:pt idx="35">
                  <c:v>8.9514070000000001E-2</c:v>
                </c:pt>
                <c:pt idx="36">
                  <c:v>9.2071609999999998E-2</c:v>
                </c:pt>
                <c:pt idx="37">
                  <c:v>9.4629149999999995E-2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0.1048593</c:v>
                </c:pt>
                <c:pt idx="42">
                  <c:v>0.1074169</c:v>
                </c:pt>
                <c:pt idx="43">
                  <c:v>0.1099744</c:v>
                </c:pt>
                <c:pt idx="44">
                  <c:v>0.11253199999999999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0.24347830000000001</c:v>
                </c:pt>
                <c:pt idx="48">
                  <c:v>0.2460358</c:v>
                </c:pt>
                <c:pt idx="49">
                  <c:v>0.24859329999999999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0.25626599999999999</c:v>
                </c:pt>
                <c:pt idx="53">
                  <c:v>0.25882349999999998</c:v>
                </c:pt>
                <c:pt idx="54">
                  <c:v>0.26138109999999998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0.27416879999999999</c:v>
                </c:pt>
                <c:pt idx="60">
                  <c:v>0.27672629999999998</c:v>
                </c:pt>
                <c:pt idx="61">
                  <c:v>0.27928389999999997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</c:v>
                </c:pt>
                <c:pt idx="65">
                  <c:v>0.30741689999999999</c:v>
                </c:pt>
                <c:pt idx="66">
                  <c:v>0.30997439999999998</c:v>
                </c:pt>
                <c:pt idx="67">
                  <c:v>0.31253199999999998</c:v>
                </c:pt>
                <c:pt idx="68">
                  <c:v>0.31508950000000002</c:v>
                </c:pt>
                <c:pt idx="69">
                  <c:v>0.31764710000000002</c:v>
                </c:pt>
                <c:pt idx="70">
                  <c:v>0.32020460000000001</c:v>
                </c:pt>
                <c:pt idx="71">
                  <c:v>0.3227622</c:v>
                </c:pt>
                <c:pt idx="72">
                  <c:v>0.32531969999999999</c:v>
                </c:pt>
                <c:pt idx="73">
                  <c:v>0.4061381</c:v>
                </c:pt>
                <c:pt idx="74">
                  <c:v>0.40869559999999999</c:v>
                </c:pt>
                <c:pt idx="75">
                  <c:v>0.41125319999999999</c:v>
                </c:pt>
                <c:pt idx="76">
                  <c:v>0.41381069999999998</c:v>
                </c:pt>
                <c:pt idx="77">
                  <c:v>0.41636830000000002</c:v>
                </c:pt>
                <c:pt idx="78">
                  <c:v>0.41892580000000001</c:v>
                </c:pt>
                <c:pt idx="79">
                  <c:v>0.42148340000000001</c:v>
                </c:pt>
                <c:pt idx="80">
                  <c:v>0.4240409</c:v>
                </c:pt>
                <c:pt idx="81">
                  <c:v>0.42659849999999999</c:v>
                </c:pt>
                <c:pt idx="82">
                  <c:v>0.42915599999999998</c:v>
                </c:pt>
                <c:pt idx="83">
                  <c:v>0.43171359999999998</c:v>
                </c:pt>
                <c:pt idx="84">
                  <c:v>0.43427110000000002</c:v>
                </c:pt>
                <c:pt idx="85">
                  <c:v>0.43682860000000001</c:v>
                </c:pt>
                <c:pt idx="86">
                  <c:v>0.4393862</c:v>
                </c:pt>
                <c:pt idx="87">
                  <c:v>0.44194369999999999</c:v>
                </c:pt>
                <c:pt idx="88">
                  <c:v>0.44450129999999999</c:v>
                </c:pt>
                <c:pt idx="89">
                  <c:v>0.44705879999999998</c:v>
                </c:pt>
                <c:pt idx="90">
                  <c:v>0.44961640000000003</c:v>
                </c:pt>
                <c:pt idx="91">
                  <c:v>0.45217390000000002</c:v>
                </c:pt>
                <c:pt idx="92">
                  <c:v>0.45473150000000001</c:v>
                </c:pt>
                <c:pt idx="93">
                  <c:v>0.457289</c:v>
                </c:pt>
                <c:pt idx="94">
                  <c:v>0.45984659999999999</c:v>
                </c:pt>
                <c:pt idx="95">
                  <c:v>0.46240409999999998</c:v>
                </c:pt>
                <c:pt idx="96">
                  <c:v>0.46496159999999997</c:v>
                </c:pt>
                <c:pt idx="97">
                  <c:v>0.46751920000000002</c:v>
                </c:pt>
                <c:pt idx="98">
                  <c:v>0.47007670000000001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0.47774929999999999</c:v>
                </c:pt>
                <c:pt idx="102">
                  <c:v>0.48030689999999998</c:v>
                </c:pt>
                <c:pt idx="103">
                  <c:v>0.48286440000000003</c:v>
                </c:pt>
                <c:pt idx="104">
                  <c:v>0.48542200000000002</c:v>
                </c:pt>
                <c:pt idx="105">
                  <c:v>0.48797950000000001</c:v>
                </c:pt>
                <c:pt idx="106">
                  <c:v>0.4905371</c:v>
                </c:pt>
                <c:pt idx="107">
                  <c:v>0.49309459999999999</c:v>
                </c:pt>
                <c:pt idx="108">
                  <c:v>0.49565219999999999</c:v>
                </c:pt>
                <c:pt idx="109">
                  <c:v>0.49820969999999998</c:v>
                </c:pt>
                <c:pt idx="110">
                  <c:v>0.50076730000000003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0.65421989999999997</c:v>
                </c:pt>
                <c:pt idx="114">
                  <c:v>0.65677750000000001</c:v>
                </c:pt>
                <c:pt idx="115">
                  <c:v>0.659335</c:v>
                </c:pt>
                <c:pt idx="116">
                  <c:v>0.66189260000000005</c:v>
                </c:pt>
                <c:pt idx="117">
                  <c:v>0.66445010000000004</c:v>
                </c:pt>
                <c:pt idx="118">
                  <c:v>0.66700769999999998</c:v>
                </c:pt>
                <c:pt idx="119">
                  <c:v>0.66956519999999997</c:v>
                </c:pt>
                <c:pt idx="120">
                  <c:v>0.67212280000000002</c:v>
                </c:pt>
                <c:pt idx="121">
                  <c:v>0.67468030000000001</c:v>
                </c:pt>
                <c:pt idx="122">
                  <c:v>0.67723789999999995</c:v>
                </c:pt>
                <c:pt idx="123">
                  <c:v>0.67979540000000005</c:v>
                </c:pt>
                <c:pt idx="124">
                  <c:v>0.68235299999999999</c:v>
                </c:pt>
                <c:pt idx="125">
                  <c:v>0.68491049999999998</c:v>
                </c:pt>
                <c:pt idx="126">
                  <c:v>0.68746810000000003</c:v>
                </c:pt>
                <c:pt idx="127">
                  <c:v>0.69002560000000002</c:v>
                </c:pt>
                <c:pt idx="128">
                  <c:v>0.69258310000000001</c:v>
                </c:pt>
                <c:pt idx="129">
                  <c:v>0.69514069999999994</c:v>
                </c:pt>
                <c:pt idx="130">
                  <c:v>0.69769820000000005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0.70792840000000001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0.76317140000000006</c:v>
                </c:pt>
                <c:pt idx="138">
                  <c:v>0.76572890000000005</c:v>
                </c:pt>
                <c:pt idx="139">
                  <c:v>0.76828649999999998</c:v>
                </c:pt>
                <c:pt idx="140">
                  <c:v>0.77084399999999997</c:v>
                </c:pt>
                <c:pt idx="141">
                  <c:v>0.77340160000000002</c:v>
                </c:pt>
                <c:pt idx="142">
                  <c:v>0.77595910000000001</c:v>
                </c:pt>
                <c:pt idx="143">
                  <c:v>0.77851669999999995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0.80153450000000004</c:v>
                </c:pt>
                <c:pt idx="153">
                  <c:v>0.80409200000000003</c:v>
                </c:pt>
                <c:pt idx="154">
                  <c:v>0.80664959999999997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0.81687980000000004</c:v>
                </c:pt>
                <c:pt idx="159">
                  <c:v>0.81943730000000004</c:v>
                </c:pt>
                <c:pt idx="160">
                  <c:v>0.82199489999999997</c:v>
                </c:pt>
                <c:pt idx="161">
                  <c:v>0.82455239999999996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0.83989769999999997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0.84757039999999995</c:v>
                </c:pt>
                <c:pt idx="171">
                  <c:v>0.85012790000000005</c:v>
                </c:pt>
                <c:pt idx="172">
                  <c:v>0.85268549999999999</c:v>
                </c:pt>
                <c:pt idx="173">
                  <c:v>0.85524299999999998</c:v>
                </c:pt>
                <c:pt idx="174">
                  <c:v>0.85780049999999997</c:v>
                </c:pt>
                <c:pt idx="175">
                  <c:v>0.86035810000000001</c:v>
                </c:pt>
                <c:pt idx="176">
                  <c:v>0.8629156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</c:v>
                </c:pt>
                <c:pt idx="180">
                  <c:v>0.91815860000000005</c:v>
                </c:pt>
                <c:pt idx="181">
                  <c:v>0.92071610000000004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0.93350379999999999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0.94629160000000001</c:v>
                </c:pt>
                <c:pt idx="192">
                  <c:v>0.9488491</c:v>
                </c:pt>
                <c:pt idx="193">
                  <c:v>0.95140670000000005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0.95907929999999997</c:v>
                </c:pt>
                <c:pt idx="197">
                  <c:v>0.96163679999999996</c:v>
                </c:pt>
                <c:pt idx="198">
                  <c:v>0.96419440000000001</c:v>
                </c:pt>
                <c:pt idx="199">
                  <c:v>0.9667519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0.97953959999999995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0.98721230000000004</c:v>
                </c:pt>
                <c:pt idx="208">
                  <c:v>0.98976980000000003</c:v>
                </c:pt>
                <c:pt idx="209">
                  <c:v>0.99232739999999997</c:v>
                </c:pt>
                <c:pt idx="210">
                  <c:v>0.99488489999999996</c:v>
                </c:pt>
                <c:pt idx="211">
                  <c:v>0.99744250000000001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4.1371159999999997E-3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5.9101659999999997E-3</c:v>
                </c:pt>
                <c:pt idx="10">
                  <c:v>5.9101659999999997E-3</c:v>
                </c:pt>
                <c:pt idx="11">
                  <c:v>1.41844E-2</c:v>
                </c:pt>
                <c:pt idx="12">
                  <c:v>2.0685579999999999E-2</c:v>
                </c:pt>
                <c:pt idx="13">
                  <c:v>2.8959809999999999E-2</c:v>
                </c:pt>
                <c:pt idx="14">
                  <c:v>3.6643019999999998E-2</c:v>
                </c:pt>
                <c:pt idx="15">
                  <c:v>4.3735219999999998E-2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4.3735219999999998E-2</c:v>
                </c:pt>
                <c:pt idx="21">
                  <c:v>3.9007090000000001E-2</c:v>
                </c:pt>
                <c:pt idx="22">
                  <c:v>3.4869980000000002E-2</c:v>
                </c:pt>
                <c:pt idx="23">
                  <c:v>3.014184E-2</c:v>
                </c:pt>
                <c:pt idx="24">
                  <c:v>3.014184E-2</c:v>
                </c:pt>
                <c:pt idx="25">
                  <c:v>2.48227E-2</c:v>
                </c:pt>
                <c:pt idx="26">
                  <c:v>2.48227E-2</c:v>
                </c:pt>
                <c:pt idx="27">
                  <c:v>2.48227E-2</c:v>
                </c:pt>
                <c:pt idx="28">
                  <c:v>2.48227E-2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4.4326240000000003E-2</c:v>
                </c:pt>
                <c:pt idx="32">
                  <c:v>5.6737589999999997E-2</c:v>
                </c:pt>
                <c:pt idx="33">
                  <c:v>7.2695029999999994E-2</c:v>
                </c:pt>
                <c:pt idx="34">
                  <c:v>9.1607560000000005E-2</c:v>
                </c:pt>
                <c:pt idx="35">
                  <c:v>0.108747</c:v>
                </c:pt>
                <c:pt idx="36">
                  <c:v>0.1229314</c:v>
                </c:pt>
                <c:pt idx="37">
                  <c:v>0.13002359999999999</c:v>
                </c:pt>
                <c:pt idx="38">
                  <c:v>0.13002359999999999</c:v>
                </c:pt>
                <c:pt idx="39">
                  <c:v>0.1247045</c:v>
                </c:pt>
                <c:pt idx="40">
                  <c:v>0.1146572</c:v>
                </c:pt>
                <c:pt idx="41">
                  <c:v>0.1010638</c:v>
                </c:pt>
                <c:pt idx="42">
                  <c:v>8.4515359999999998E-2</c:v>
                </c:pt>
                <c:pt idx="43">
                  <c:v>6.7966899999999997E-2</c:v>
                </c:pt>
                <c:pt idx="44">
                  <c:v>5.3191490000000001E-2</c:v>
                </c:pt>
                <c:pt idx="45">
                  <c:v>4.2553189999999998E-2</c:v>
                </c:pt>
                <c:pt idx="46">
                  <c:v>3.8416079999999998E-2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</c:v>
                </c:pt>
                <c:pt idx="51">
                  <c:v>0.1855792</c:v>
                </c:pt>
                <c:pt idx="52">
                  <c:v>0.19030730000000001</c:v>
                </c:pt>
                <c:pt idx="53">
                  <c:v>0.1950355</c:v>
                </c:pt>
                <c:pt idx="54">
                  <c:v>0.19976360000000001</c:v>
                </c:pt>
                <c:pt idx="55">
                  <c:v>0.19976360000000001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0.19976360000000001</c:v>
                </c:pt>
                <c:pt idx="62">
                  <c:v>0.19976360000000001</c:v>
                </c:pt>
                <c:pt idx="63">
                  <c:v>0.19976360000000001</c:v>
                </c:pt>
                <c:pt idx="64">
                  <c:v>0.2180851</c:v>
                </c:pt>
                <c:pt idx="65">
                  <c:v>0.22222220000000001</c:v>
                </c:pt>
                <c:pt idx="66">
                  <c:v>0.22222220000000001</c:v>
                </c:pt>
                <c:pt idx="67">
                  <c:v>0.213948</c:v>
                </c:pt>
                <c:pt idx="68">
                  <c:v>0.20508270000000001</c:v>
                </c:pt>
                <c:pt idx="69">
                  <c:v>0.19739950000000001</c:v>
                </c:pt>
                <c:pt idx="70">
                  <c:v>0.19030730000000001</c:v>
                </c:pt>
                <c:pt idx="71">
                  <c:v>0.1855792</c:v>
                </c:pt>
                <c:pt idx="72">
                  <c:v>0.1855792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0.26832149999999999</c:v>
                </c:pt>
                <c:pt idx="80">
                  <c:v>0.27777780000000002</c:v>
                </c:pt>
                <c:pt idx="81">
                  <c:v>0.28723399999999999</c:v>
                </c:pt>
                <c:pt idx="82">
                  <c:v>0.29491729999999999</c:v>
                </c:pt>
                <c:pt idx="83">
                  <c:v>0.30082740000000002</c:v>
                </c:pt>
                <c:pt idx="84">
                  <c:v>0.30082740000000002</c:v>
                </c:pt>
                <c:pt idx="85">
                  <c:v>0.30082740000000002</c:v>
                </c:pt>
                <c:pt idx="86">
                  <c:v>0.30082740000000002</c:v>
                </c:pt>
                <c:pt idx="87">
                  <c:v>0.30082740000000002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</c:v>
                </c:pt>
                <c:pt idx="91">
                  <c:v>0.287825</c:v>
                </c:pt>
                <c:pt idx="92">
                  <c:v>0.29255320000000001</c:v>
                </c:pt>
                <c:pt idx="93">
                  <c:v>0.29846329999999999</c:v>
                </c:pt>
                <c:pt idx="94">
                  <c:v>0.30614659999999999</c:v>
                </c:pt>
                <c:pt idx="95">
                  <c:v>0.31560280000000002</c:v>
                </c:pt>
                <c:pt idx="96">
                  <c:v>0.32624110000000001</c:v>
                </c:pt>
                <c:pt idx="97">
                  <c:v>0.33983449999999998</c:v>
                </c:pt>
                <c:pt idx="98">
                  <c:v>0.35342790000000002</c:v>
                </c:pt>
                <c:pt idx="99">
                  <c:v>0.36879430000000002</c:v>
                </c:pt>
                <c:pt idx="100">
                  <c:v>0.38356970000000001</c:v>
                </c:pt>
                <c:pt idx="101">
                  <c:v>0.39539010000000002</c:v>
                </c:pt>
                <c:pt idx="102">
                  <c:v>0.4054374</c:v>
                </c:pt>
                <c:pt idx="103">
                  <c:v>0.41193849999999999</c:v>
                </c:pt>
                <c:pt idx="104">
                  <c:v>0.41193849999999999</c:v>
                </c:pt>
                <c:pt idx="105">
                  <c:v>0.41193849999999999</c:v>
                </c:pt>
                <c:pt idx="106">
                  <c:v>0.41193849999999999</c:v>
                </c:pt>
                <c:pt idx="107">
                  <c:v>0.41193849999999999</c:v>
                </c:pt>
                <c:pt idx="108">
                  <c:v>0.41193849999999999</c:v>
                </c:pt>
                <c:pt idx="109">
                  <c:v>0.41784870000000002</c:v>
                </c:pt>
                <c:pt idx="110">
                  <c:v>0.41784870000000002</c:v>
                </c:pt>
                <c:pt idx="111">
                  <c:v>0.4243499</c:v>
                </c:pt>
                <c:pt idx="112">
                  <c:v>0.48522460000000001</c:v>
                </c:pt>
                <c:pt idx="113">
                  <c:v>0.49113479999999998</c:v>
                </c:pt>
                <c:pt idx="114">
                  <c:v>0.49113479999999998</c:v>
                </c:pt>
                <c:pt idx="115">
                  <c:v>0.49113479999999998</c:v>
                </c:pt>
                <c:pt idx="116">
                  <c:v>0.4958629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0.53723410000000005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0.54846329999999999</c:v>
                </c:pt>
                <c:pt idx="125">
                  <c:v>0.54846329999999999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0.56264780000000003</c:v>
                </c:pt>
                <c:pt idx="131">
                  <c:v>0.56264780000000003</c:v>
                </c:pt>
                <c:pt idx="132">
                  <c:v>0.56855789999999995</c:v>
                </c:pt>
                <c:pt idx="133">
                  <c:v>0.57328610000000002</c:v>
                </c:pt>
                <c:pt idx="134">
                  <c:v>0.58096930000000002</c:v>
                </c:pt>
                <c:pt idx="135">
                  <c:v>0.59101649999999994</c:v>
                </c:pt>
                <c:pt idx="136">
                  <c:v>0.6022459</c:v>
                </c:pt>
                <c:pt idx="137">
                  <c:v>0.71749410000000002</c:v>
                </c:pt>
                <c:pt idx="138">
                  <c:v>0.72163120000000003</c:v>
                </c:pt>
                <c:pt idx="139">
                  <c:v>0.72163120000000003</c:v>
                </c:pt>
                <c:pt idx="140">
                  <c:v>0.72163120000000003</c:v>
                </c:pt>
                <c:pt idx="141">
                  <c:v>0.71572100000000005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0.69917260000000003</c:v>
                </c:pt>
                <c:pt idx="145">
                  <c:v>0.69444439999999996</c:v>
                </c:pt>
                <c:pt idx="146">
                  <c:v>0.69444439999999996</c:v>
                </c:pt>
                <c:pt idx="147">
                  <c:v>0.68794330000000004</c:v>
                </c:pt>
                <c:pt idx="148">
                  <c:v>0.68794330000000004</c:v>
                </c:pt>
                <c:pt idx="149">
                  <c:v>0.68794330000000004</c:v>
                </c:pt>
                <c:pt idx="150">
                  <c:v>0.68794330000000004</c:v>
                </c:pt>
                <c:pt idx="151">
                  <c:v>0.68794330000000004</c:v>
                </c:pt>
                <c:pt idx="152">
                  <c:v>0.68794330000000004</c:v>
                </c:pt>
                <c:pt idx="153">
                  <c:v>0.69208040000000004</c:v>
                </c:pt>
                <c:pt idx="154">
                  <c:v>0.69208040000000004</c:v>
                </c:pt>
                <c:pt idx="155">
                  <c:v>0.69858160000000002</c:v>
                </c:pt>
                <c:pt idx="156">
                  <c:v>0.70567380000000002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0.77423169999999997</c:v>
                </c:pt>
                <c:pt idx="162">
                  <c:v>0.78250589999999998</c:v>
                </c:pt>
                <c:pt idx="163">
                  <c:v>0.78723410000000005</c:v>
                </c:pt>
                <c:pt idx="164">
                  <c:v>0.78723410000000005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0.77364060000000001</c:v>
                </c:pt>
                <c:pt idx="169">
                  <c:v>0.76359339999999998</c:v>
                </c:pt>
                <c:pt idx="170">
                  <c:v>0.75177309999999997</c:v>
                </c:pt>
                <c:pt idx="171">
                  <c:v>0.74172570000000004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0.97104020000000002</c:v>
                </c:pt>
                <c:pt idx="178">
                  <c:v>0.97517730000000002</c:v>
                </c:pt>
                <c:pt idx="179">
                  <c:v>0.97931440000000003</c:v>
                </c:pt>
                <c:pt idx="180">
                  <c:v>0.97931440000000003</c:v>
                </c:pt>
                <c:pt idx="181">
                  <c:v>0.97399530000000001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0.93735219999999997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0.89657209999999998</c:v>
                </c:pt>
                <c:pt idx="189">
                  <c:v>0.88593379999999999</c:v>
                </c:pt>
                <c:pt idx="190">
                  <c:v>0.87765959999999998</c:v>
                </c:pt>
                <c:pt idx="191">
                  <c:v>0.87234040000000002</c:v>
                </c:pt>
                <c:pt idx="192">
                  <c:v>0.87234040000000002</c:v>
                </c:pt>
                <c:pt idx="193">
                  <c:v>0.87234040000000002</c:v>
                </c:pt>
                <c:pt idx="194">
                  <c:v>0.87234040000000002</c:v>
                </c:pt>
                <c:pt idx="195">
                  <c:v>0.88120569999999998</c:v>
                </c:pt>
                <c:pt idx="196">
                  <c:v>0.89066199999999995</c:v>
                </c:pt>
                <c:pt idx="197">
                  <c:v>0.90307329999999997</c:v>
                </c:pt>
                <c:pt idx="198">
                  <c:v>0.91784869999999996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0.97931440000000003</c:v>
                </c:pt>
                <c:pt idx="209">
                  <c:v>0.96926710000000005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3.0075190000000002E-3</c:v>
                </c:pt>
                <c:pt idx="2">
                  <c:v>6.0150380000000003E-3</c:v>
                </c:pt>
                <c:pt idx="3">
                  <c:v>9.0225559999999993E-3</c:v>
                </c:pt>
                <c:pt idx="4">
                  <c:v>1.203008E-2</c:v>
                </c:pt>
                <c:pt idx="5">
                  <c:v>1.503759E-2</c:v>
                </c:pt>
                <c:pt idx="6">
                  <c:v>1.804511E-2</c:v>
                </c:pt>
                <c:pt idx="7">
                  <c:v>2.1052629999999999E-2</c:v>
                </c:pt>
                <c:pt idx="8">
                  <c:v>2.4060149999999999E-2</c:v>
                </c:pt>
                <c:pt idx="9">
                  <c:v>2.7067669999999999E-2</c:v>
                </c:pt>
                <c:pt idx="10">
                  <c:v>3.0075190000000002E-2</c:v>
                </c:pt>
                <c:pt idx="11">
                  <c:v>3.30827E-2</c:v>
                </c:pt>
                <c:pt idx="12">
                  <c:v>3.6090219999999999E-2</c:v>
                </c:pt>
                <c:pt idx="13">
                  <c:v>3.9097739999999999E-2</c:v>
                </c:pt>
                <c:pt idx="14">
                  <c:v>4.2105259999999999E-2</c:v>
                </c:pt>
                <c:pt idx="15">
                  <c:v>4.5112779999999998E-2</c:v>
                </c:pt>
                <c:pt idx="16">
                  <c:v>4.8120299999999998E-2</c:v>
                </c:pt>
                <c:pt idx="17">
                  <c:v>5.1127819999999997E-2</c:v>
                </c:pt>
                <c:pt idx="18">
                  <c:v>5.4135339999999997E-2</c:v>
                </c:pt>
                <c:pt idx="19">
                  <c:v>5.7142859999999997E-2</c:v>
                </c:pt>
                <c:pt idx="20">
                  <c:v>6.0150380000000003E-2</c:v>
                </c:pt>
                <c:pt idx="21">
                  <c:v>6.3157889999999994E-2</c:v>
                </c:pt>
                <c:pt idx="22">
                  <c:v>6.6165409999999994E-2</c:v>
                </c:pt>
                <c:pt idx="23">
                  <c:v>6.9172929999999994E-2</c:v>
                </c:pt>
                <c:pt idx="24">
                  <c:v>7.2180449999999993E-2</c:v>
                </c:pt>
                <c:pt idx="25">
                  <c:v>7.5187970000000007E-2</c:v>
                </c:pt>
                <c:pt idx="26">
                  <c:v>7.8195490000000006E-2</c:v>
                </c:pt>
                <c:pt idx="27">
                  <c:v>8.1203010000000006E-2</c:v>
                </c:pt>
                <c:pt idx="28">
                  <c:v>8.4210530000000006E-2</c:v>
                </c:pt>
                <c:pt idx="29">
                  <c:v>8.7218050000000005E-2</c:v>
                </c:pt>
                <c:pt idx="30">
                  <c:v>9.0225559999999996E-2</c:v>
                </c:pt>
                <c:pt idx="31">
                  <c:v>9.3233090000000005E-2</c:v>
                </c:pt>
                <c:pt idx="32">
                  <c:v>9.6240599999999996E-2</c:v>
                </c:pt>
                <c:pt idx="33">
                  <c:v>9.9248119999999995E-2</c:v>
                </c:pt>
                <c:pt idx="34">
                  <c:v>0.1022556</c:v>
                </c:pt>
                <c:pt idx="35">
                  <c:v>0.1052632</c:v>
                </c:pt>
                <c:pt idx="36">
                  <c:v>0.1082707</c:v>
                </c:pt>
                <c:pt idx="37">
                  <c:v>0.11127819999999999</c:v>
                </c:pt>
                <c:pt idx="38">
                  <c:v>0.17924809999999999</c:v>
                </c:pt>
                <c:pt idx="39">
                  <c:v>0.18225559999999999</c:v>
                </c:pt>
                <c:pt idx="40">
                  <c:v>0.18526319999999999</c:v>
                </c:pt>
                <c:pt idx="41">
                  <c:v>0.18827070000000001</c:v>
                </c:pt>
                <c:pt idx="42">
                  <c:v>0.19127820000000001</c:v>
                </c:pt>
                <c:pt idx="43">
                  <c:v>0.19428570000000001</c:v>
                </c:pt>
                <c:pt idx="44">
                  <c:v>0.1972932</c:v>
                </c:pt>
                <c:pt idx="45">
                  <c:v>0.2003008</c:v>
                </c:pt>
                <c:pt idx="46">
                  <c:v>0.2033083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0.21533830000000001</c:v>
                </c:pt>
                <c:pt idx="51">
                  <c:v>0.21834590000000001</c:v>
                </c:pt>
                <c:pt idx="52">
                  <c:v>0.2478195</c:v>
                </c:pt>
                <c:pt idx="53">
                  <c:v>0.25082710000000003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0.35488720000000001</c:v>
                </c:pt>
                <c:pt idx="59">
                  <c:v>0.35789470000000001</c:v>
                </c:pt>
                <c:pt idx="60">
                  <c:v>0.36090220000000001</c:v>
                </c:pt>
                <c:pt idx="61">
                  <c:v>0.36390980000000001</c:v>
                </c:pt>
                <c:pt idx="62">
                  <c:v>0.3669173</c:v>
                </c:pt>
                <c:pt idx="63">
                  <c:v>0.3699248</c:v>
                </c:pt>
                <c:pt idx="64">
                  <c:v>0.37293229999999999</c:v>
                </c:pt>
                <c:pt idx="65">
                  <c:v>0.37593979999999999</c:v>
                </c:pt>
                <c:pt idx="66">
                  <c:v>0.37894739999999999</c:v>
                </c:pt>
                <c:pt idx="67">
                  <c:v>0.38195489999999999</c:v>
                </c:pt>
                <c:pt idx="68">
                  <c:v>0.38496239999999998</c:v>
                </c:pt>
                <c:pt idx="69">
                  <c:v>0.38796989999999998</c:v>
                </c:pt>
                <c:pt idx="70">
                  <c:v>0.39097739999999997</c:v>
                </c:pt>
                <c:pt idx="71">
                  <c:v>0.39398499999999997</c:v>
                </c:pt>
                <c:pt idx="72">
                  <c:v>0.39699250000000003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0.40902260000000001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</c:v>
                </c:pt>
                <c:pt idx="81">
                  <c:v>0.4240601</c:v>
                </c:pt>
                <c:pt idx="82">
                  <c:v>0.42706769999999999</c:v>
                </c:pt>
                <c:pt idx="83">
                  <c:v>0.43007519999999999</c:v>
                </c:pt>
                <c:pt idx="84">
                  <c:v>0.43308269999999999</c:v>
                </c:pt>
                <c:pt idx="85">
                  <c:v>0.43609019999999998</c:v>
                </c:pt>
                <c:pt idx="86">
                  <c:v>0.43909769999999998</c:v>
                </c:pt>
                <c:pt idx="87">
                  <c:v>0.44210529999999998</c:v>
                </c:pt>
                <c:pt idx="88">
                  <c:v>0.44511279999999998</c:v>
                </c:pt>
                <c:pt idx="89">
                  <c:v>0.44812030000000003</c:v>
                </c:pt>
                <c:pt idx="90">
                  <c:v>0.45112780000000002</c:v>
                </c:pt>
                <c:pt idx="91">
                  <c:v>0.45413530000000002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</c:v>
                </c:pt>
                <c:pt idx="97">
                  <c:v>0.4721805</c:v>
                </c:pt>
                <c:pt idx="98">
                  <c:v>0.475188</c:v>
                </c:pt>
                <c:pt idx="99">
                  <c:v>0.4781955</c:v>
                </c:pt>
                <c:pt idx="100">
                  <c:v>0.48120299999999999</c:v>
                </c:pt>
                <c:pt idx="101">
                  <c:v>0.48421049999999999</c:v>
                </c:pt>
                <c:pt idx="102">
                  <c:v>0.63278199999999996</c:v>
                </c:pt>
                <c:pt idx="103">
                  <c:v>0.63578950000000001</c:v>
                </c:pt>
                <c:pt idx="104">
                  <c:v>0.63879699999999995</c:v>
                </c:pt>
                <c:pt idx="105">
                  <c:v>0.6418045</c:v>
                </c:pt>
                <c:pt idx="106">
                  <c:v>0.64481200000000005</c:v>
                </c:pt>
                <c:pt idx="107">
                  <c:v>0.64781960000000005</c:v>
                </c:pt>
                <c:pt idx="108">
                  <c:v>0.65082709999999999</c:v>
                </c:pt>
                <c:pt idx="109">
                  <c:v>0.65383460000000004</c:v>
                </c:pt>
                <c:pt idx="110">
                  <c:v>0.65684209999999998</c:v>
                </c:pt>
                <c:pt idx="111">
                  <c:v>0.65984960000000004</c:v>
                </c:pt>
                <c:pt idx="112">
                  <c:v>0.66285709999999998</c:v>
                </c:pt>
                <c:pt idx="113">
                  <c:v>0.66586460000000003</c:v>
                </c:pt>
                <c:pt idx="114">
                  <c:v>0.66887220000000003</c:v>
                </c:pt>
                <c:pt idx="115">
                  <c:v>0.67187969999999997</c:v>
                </c:pt>
                <c:pt idx="116">
                  <c:v>0.67488720000000002</c:v>
                </c:pt>
                <c:pt idx="117">
                  <c:v>0.67789469999999996</c:v>
                </c:pt>
                <c:pt idx="118">
                  <c:v>0.68090220000000001</c:v>
                </c:pt>
                <c:pt idx="119">
                  <c:v>0.68390980000000001</c:v>
                </c:pt>
                <c:pt idx="120">
                  <c:v>0.68691729999999995</c:v>
                </c:pt>
                <c:pt idx="121">
                  <c:v>0.6899248</c:v>
                </c:pt>
                <c:pt idx="122">
                  <c:v>0.69293229999999995</c:v>
                </c:pt>
                <c:pt idx="123">
                  <c:v>0.6959398</c:v>
                </c:pt>
                <c:pt idx="124">
                  <c:v>0.6989474</c:v>
                </c:pt>
                <c:pt idx="125">
                  <c:v>0.70195490000000005</c:v>
                </c:pt>
                <c:pt idx="126">
                  <c:v>0.70496239999999999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0.76751879999999995</c:v>
                </c:pt>
                <c:pt idx="132">
                  <c:v>0.7705263</c:v>
                </c:pt>
                <c:pt idx="133">
                  <c:v>0.77353380000000005</c:v>
                </c:pt>
                <c:pt idx="134">
                  <c:v>0.77654140000000005</c:v>
                </c:pt>
                <c:pt idx="135">
                  <c:v>0.77954889999999999</c:v>
                </c:pt>
                <c:pt idx="136">
                  <c:v>0.78255640000000004</c:v>
                </c:pt>
                <c:pt idx="137">
                  <c:v>0.78556389999999998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0.79458649999999997</c:v>
                </c:pt>
                <c:pt idx="141">
                  <c:v>0.79759400000000003</c:v>
                </c:pt>
                <c:pt idx="142">
                  <c:v>0.80060149999999997</c:v>
                </c:pt>
                <c:pt idx="143">
                  <c:v>0.80360900000000002</c:v>
                </c:pt>
                <c:pt idx="144">
                  <c:v>0.80661649999999996</c:v>
                </c:pt>
                <c:pt idx="145">
                  <c:v>0.80962409999999996</c:v>
                </c:pt>
                <c:pt idx="146">
                  <c:v>0.81263160000000001</c:v>
                </c:pt>
                <c:pt idx="147">
                  <c:v>0.81563909999999995</c:v>
                </c:pt>
                <c:pt idx="148">
                  <c:v>0.8186466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0.83669170000000004</c:v>
                </c:pt>
                <c:pt idx="155">
                  <c:v>0.83969930000000004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0.84872179999999997</c:v>
                </c:pt>
                <c:pt idx="159">
                  <c:v>0.85172930000000002</c:v>
                </c:pt>
                <c:pt idx="160">
                  <c:v>0.85473690000000002</c:v>
                </c:pt>
                <c:pt idx="161">
                  <c:v>0.85774430000000002</c:v>
                </c:pt>
                <c:pt idx="162">
                  <c:v>0.86075190000000001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0.86977450000000001</c:v>
                </c:pt>
                <c:pt idx="166">
                  <c:v>0.8727819</c:v>
                </c:pt>
                <c:pt idx="167">
                  <c:v>0.8757895</c:v>
                </c:pt>
                <c:pt idx="168">
                  <c:v>0.91308270000000002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0.92511279999999996</c:v>
                </c:pt>
                <c:pt idx="173">
                  <c:v>0.92812030000000001</c:v>
                </c:pt>
                <c:pt idx="174">
                  <c:v>0.93112779999999995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0.95819549999999998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0.97022560000000002</c:v>
                </c:pt>
                <c:pt idx="188">
                  <c:v>0.97323309999999996</c:v>
                </c:pt>
                <c:pt idx="189">
                  <c:v>0.97624060000000001</c:v>
                </c:pt>
                <c:pt idx="190">
                  <c:v>0.97924809999999995</c:v>
                </c:pt>
                <c:pt idx="191">
                  <c:v>0.98195489999999996</c:v>
                </c:pt>
                <c:pt idx="192">
                  <c:v>0.98496240000000002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0.99398489999999995</c:v>
                </c:pt>
                <c:pt idx="196">
                  <c:v>0.99699249999999995</c:v>
                </c:pt>
                <c:pt idx="197">
                  <c:v>1</c:v>
                </c:pt>
              </c:numCache>
            </c:numRef>
          </c:xVal>
          <c:yVal>
            <c:numRef>
              <c:f>Data!$G$3:$G$202</c:f>
              <c:numCache>
                <c:formatCode>General</c:formatCode>
                <c:ptCount val="200"/>
                <c:pt idx="0">
                  <c:v>3.9863329999999999E-3</c:v>
                </c:pt>
                <c:pt idx="1">
                  <c:v>3.9863329999999999E-3</c:v>
                </c:pt>
                <c:pt idx="2">
                  <c:v>3.9863329999999999E-3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6.2642369999999998E-3</c:v>
                </c:pt>
                <c:pt idx="7">
                  <c:v>1.0820049999999999E-2</c:v>
                </c:pt>
                <c:pt idx="8">
                  <c:v>1.6514810000000001E-2</c:v>
                </c:pt>
                <c:pt idx="9">
                  <c:v>2.3917999999999998E-2</c:v>
                </c:pt>
                <c:pt idx="10">
                  <c:v>3.4168560000000001E-2</c:v>
                </c:pt>
                <c:pt idx="11">
                  <c:v>4.6127559999999998E-2</c:v>
                </c:pt>
                <c:pt idx="12">
                  <c:v>5.865604E-2</c:v>
                </c:pt>
                <c:pt idx="13">
                  <c:v>6.9476079999999996E-2</c:v>
                </c:pt>
                <c:pt idx="14">
                  <c:v>7.6309790000000002E-2</c:v>
                </c:pt>
                <c:pt idx="15">
                  <c:v>7.6309790000000002E-2</c:v>
                </c:pt>
                <c:pt idx="16">
                  <c:v>7.6309790000000002E-2</c:v>
                </c:pt>
                <c:pt idx="17">
                  <c:v>7.6309790000000002E-2</c:v>
                </c:pt>
                <c:pt idx="18">
                  <c:v>6.8337129999999996E-2</c:v>
                </c:pt>
                <c:pt idx="19">
                  <c:v>6.2642370000000003E-2</c:v>
                </c:pt>
                <c:pt idx="20">
                  <c:v>6.2642370000000003E-2</c:v>
                </c:pt>
                <c:pt idx="21">
                  <c:v>6.2642370000000003E-2</c:v>
                </c:pt>
                <c:pt idx="22">
                  <c:v>6.2642370000000003E-2</c:v>
                </c:pt>
                <c:pt idx="23">
                  <c:v>7.1753990000000004E-2</c:v>
                </c:pt>
                <c:pt idx="24">
                  <c:v>8.0865610000000004E-2</c:v>
                </c:pt>
                <c:pt idx="25">
                  <c:v>9.1685649999999994E-2</c:v>
                </c:pt>
                <c:pt idx="26">
                  <c:v>0.10250570000000001</c:v>
                </c:pt>
                <c:pt idx="27">
                  <c:v>0.1110478</c:v>
                </c:pt>
                <c:pt idx="28">
                  <c:v>0.1167426</c:v>
                </c:pt>
                <c:pt idx="29">
                  <c:v>0.1167426</c:v>
                </c:pt>
                <c:pt idx="30">
                  <c:v>0.1167426</c:v>
                </c:pt>
                <c:pt idx="31">
                  <c:v>0.1042141</c:v>
                </c:pt>
                <c:pt idx="32">
                  <c:v>9.0546699999999994E-2</c:v>
                </c:pt>
                <c:pt idx="33">
                  <c:v>7.460137E-2</c:v>
                </c:pt>
                <c:pt idx="34">
                  <c:v>5.6378129999999999E-2</c:v>
                </c:pt>
                <c:pt idx="35">
                  <c:v>4.1571749999999998E-2</c:v>
                </c:pt>
                <c:pt idx="36">
                  <c:v>3.3599089999999998E-2</c:v>
                </c:pt>
                <c:pt idx="37">
                  <c:v>3.3599089999999998E-2</c:v>
                </c:pt>
                <c:pt idx="38">
                  <c:v>0.17824599999999999</c:v>
                </c:pt>
                <c:pt idx="39">
                  <c:v>0.19020500000000001</c:v>
                </c:pt>
                <c:pt idx="40">
                  <c:v>0.19020500000000001</c:v>
                </c:pt>
                <c:pt idx="41">
                  <c:v>0.19020500000000001</c:v>
                </c:pt>
                <c:pt idx="42">
                  <c:v>0.19020500000000001</c:v>
                </c:pt>
                <c:pt idx="43">
                  <c:v>0.19020500000000001</c:v>
                </c:pt>
                <c:pt idx="44">
                  <c:v>0.19020500000000001</c:v>
                </c:pt>
                <c:pt idx="45">
                  <c:v>0.19020500000000001</c:v>
                </c:pt>
                <c:pt idx="46">
                  <c:v>0.19020500000000001</c:v>
                </c:pt>
                <c:pt idx="47">
                  <c:v>0.18337129999999999</c:v>
                </c:pt>
                <c:pt idx="48">
                  <c:v>0.18337129999999999</c:v>
                </c:pt>
                <c:pt idx="49">
                  <c:v>0.17938499999999999</c:v>
                </c:pt>
                <c:pt idx="50">
                  <c:v>0.17938499999999999</c:v>
                </c:pt>
                <c:pt idx="51">
                  <c:v>0.18735760000000001</c:v>
                </c:pt>
                <c:pt idx="52">
                  <c:v>0.22608200000000001</c:v>
                </c:pt>
                <c:pt idx="53">
                  <c:v>0.21810930000000001</c:v>
                </c:pt>
                <c:pt idx="54">
                  <c:v>0.20956720000000001</c:v>
                </c:pt>
                <c:pt idx="55">
                  <c:v>0.19874720000000001</c:v>
                </c:pt>
                <c:pt idx="56">
                  <c:v>0.18906609999999999</c:v>
                </c:pt>
                <c:pt idx="57">
                  <c:v>0.18166289999999999</c:v>
                </c:pt>
                <c:pt idx="58">
                  <c:v>0.2425968</c:v>
                </c:pt>
                <c:pt idx="59">
                  <c:v>0.2425968</c:v>
                </c:pt>
                <c:pt idx="60">
                  <c:v>0.2425968</c:v>
                </c:pt>
                <c:pt idx="61">
                  <c:v>0.2425968</c:v>
                </c:pt>
                <c:pt idx="62">
                  <c:v>0.2425968</c:v>
                </c:pt>
                <c:pt idx="63">
                  <c:v>0.2425968</c:v>
                </c:pt>
                <c:pt idx="64">
                  <c:v>0.251139</c:v>
                </c:pt>
                <c:pt idx="65">
                  <c:v>0.2591116</c:v>
                </c:pt>
                <c:pt idx="66">
                  <c:v>0.2670843</c:v>
                </c:pt>
                <c:pt idx="67">
                  <c:v>0.27619589999999999</c:v>
                </c:pt>
                <c:pt idx="68">
                  <c:v>0.28473799999999999</c:v>
                </c:pt>
                <c:pt idx="69">
                  <c:v>0.29271069999999999</c:v>
                </c:pt>
                <c:pt idx="70">
                  <c:v>0.30011389999999999</c:v>
                </c:pt>
                <c:pt idx="71">
                  <c:v>0.30580869999999999</c:v>
                </c:pt>
                <c:pt idx="72">
                  <c:v>0.30580869999999999</c:v>
                </c:pt>
                <c:pt idx="73">
                  <c:v>0.31036449999999999</c:v>
                </c:pt>
                <c:pt idx="74">
                  <c:v>0.31036449999999999</c:v>
                </c:pt>
                <c:pt idx="75">
                  <c:v>0.31036449999999999</c:v>
                </c:pt>
                <c:pt idx="76">
                  <c:v>0.30637809999999999</c:v>
                </c:pt>
                <c:pt idx="77">
                  <c:v>0.30637809999999999</c:v>
                </c:pt>
                <c:pt idx="78">
                  <c:v>0.30637809999999999</c:v>
                </c:pt>
                <c:pt idx="79">
                  <c:v>0.30637809999999999</c:v>
                </c:pt>
                <c:pt idx="80">
                  <c:v>0.30637809999999999</c:v>
                </c:pt>
                <c:pt idx="81">
                  <c:v>0.31150339999999999</c:v>
                </c:pt>
                <c:pt idx="82">
                  <c:v>0.31662869999999999</c:v>
                </c:pt>
                <c:pt idx="83">
                  <c:v>0.32403189999999998</c:v>
                </c:pt>
                <c:pt idx="84">
                  <c:v>0.33314349999999998</c:v>
                </c:pt>
                <c:pt idx="85">
                  <c:v>0.34453299999999998</c:v>
                </c:pt>
                <c:pt idx="86">
                  <c:v>0.35820049999999998</c:v>
                </c:pt>
                <c:pt idx="87">
                  <c:v>0.37072889999999997</c:v>
                </c:pt>
                <c:pt idx="88">
                  <c:v>0.38268790000000003</c:v>
                </c:pt>
                <c:pt idx="89">
                  <c:v>0.39350800000000002</c:v>
                </c:pt>
                <c:pt idx="90">
                  <c:v>0.40205010000000002</c:v>
                </c:pt>
                <c:pt idx="91">
                  <c:v>0.40888380000000002</c:v>
                </c:pt>
                <c:pt idx="92">
                  <c:v>0.41343960000000002</c:v>
                </c:pt>
                <c:pt idx="93">
                  <c:v>0.41343960000000002</c:v>
                </c:pt>
                <c:pt idx="94">
                  <c:v>0.41343960000000002</c:v>
                </c:pt>
                <c:pt idx="95">
                  <c:v>0.41343960000000002</c:v>
                </c:pt>
                <c:pt idx="96">
                  <c:v>0.40831430000000002</c:v>
                </c:pt>
                <c:pt idx="97">
                  <c:v>0.40831430000000002</c:v>
                </c:pt>
                <c:pt idx="98">
                  <c:v>0.40205010000000002</c:v>
                </c:pt>
                <c:pt idx="99">
                  <c:v>0.40205010000000002</c:v>
                </c:pt>
                <c:pt idx="100">
                  <c:v>0.40205010000000002</c:v>
                </c:pt>
                <c:pt idx="101">
                  <c:v>0.40888380000000002</c:v>
                </c:pt>
                <c:pt idx="102">
                  <c:v>0.46867880000000001</c:v>
                </c:pt>
                <c:pt idx="103">
                  <c:v>0.46412300000000001</c:v>
                </c:pt>
                <c:pt idx="104">
                  <c:v>0.46412300000000001</c:v>
                </c:pt>
                <c:pt idx="105">
                  <c:v>0.46412300000000001</c:v>
                </c:pt>
                <c:pt idx="106">
                  <c:v>0.46412300000000001</c:v>
                </c:pt>
                <c:pt idx="107">
                  <c:v>0.47038730000000001</c:v>
                </c:pt>
                <c:pt idx="108">
                  <c:v>0.4777904</c:v>
                </c:pt>
                <c:pt idx="109">
                  <c:v>0.4886105</c:v>
                </c:pt>
                <c:pt idx="110">
                  <c:v>0.5005695</c:v>
                </c:pt>
                <c:pt idx="111">
                  <c:v>0.5136674</c:v>
                </c:pt>
                <c:pt idx="112">
                  <c:v>0.5244875</c:v>
                </c:pt>
                <c:pt idx="113">
                  <c:v>0.53189070000000005</c:v>
                </c:pt>
                <c:pt idx="114">
                  <c:v>0.53644650000000005</c:v>
                </c:pt>
                <c:pt idx="115">
                  <c:v>0.53644650000000005</c:v>
                </c:pt>
                <c:pt idx="116">
                  <c:v>0.53644650000000005</c:v>
                </c:pt>
                <c:pt idx="117">
                  <c:v>0.53644650000000005</c:v>
                </c:pt>
                <c:pt idx="118">
                  <c:v>0.53644650000000005</c:v>
                </c:pt>
                <c:pt idx="119">
                  <c:v>0.53644650000000005</c:v>
                </c:pt>
                <c:pt idx="120">
                  <c:v>0.54100230000000005</c:v>
                </c:pt>
                <c:pt idx="121">
                  <c:v>0.54100230000000005</c:v>
                </c:pt>
                <c:pt idx="122">
                  <c:v>0.54612760000000005</c:v>
                </c:pt>
                <c:pt idx="123">
                  <c:v>0.54612760000000005</c:v>
                </c:pt>
                <c:pt idx="124">
                  <c:v>0.55182229999999999</c:v>
                </c:pt>
                <c:pt idx="125">
                  <c:v>0.55580870000000004</c:v>
                </c:pt>
                <c:pt idx="126">
                  <c:v>0.56093389999999999</c:v>
                </c:pt>
                <c:pt idx="127">
                  <c:v>0.56833710000000004</c:v>
                </c:pt>
                <c:pt idx="128">
                  <c:v>0.57858770000000004</c:v>
                </c:pt>
                <c:pt idx="129">
                  <c:v>0.58997719999999998</c:v>
                </c:pt>
                <c:pt idx="130">
                  <c:v>0.60193620000000003</c:v>
                </c:pt>
                <c:pt idx="131">
                  <c:v>0.69874720000000001</c:v>
                </c:pt>
                <c:pt idx="132">
                  <c:v>0.69874720000000001</c:v>
                </c:pt>
                <c:pt idx="133">
                  <c:v>0.69874720000000001</c:v>
                </c:pt>
                <c:pt idx="134">
                  <c:v>0.69248290000000001</c:v>
                </c:pt>
                <c:pt idx="135">
                  <c:v>0.69248290000000001</c:v>
                </c:pt>
                <c:pt idx="136">
                  <c:v>0.68564919999999996</c:v>
                </c:pt>
                <c:pt idx="137">
                  <c:v>0.68564919999999996</c:v>
                </c:pt>
                <c:pt idx="138">
                  <c:v>0.67995450000000002</c:v>
                </c:pt>
                <c:pt idx="139">
                  <c:v>0.67596809999999996</c:v>
                </c:pt>
                <c:pt idx="140">
                  <c:v>0.67141229999999996</c:v>
                </c:pt>
                <c:pt idx="141">
                  <c:v>0.66685649999999996</c:v>
                </c:pt>
                <c:pt idx="142">
                  <c:v>0.66685649999999996</c:v>
                </c:pt>
                <c:pt idx="143">
                  <c:v>0.66116169999999996</c:v>
                </c:pt>
                <c:pt idx="144">
                  <c:v>0.66116169999999996</c:v>
                </c:pt>
                <c:pt idx="145">
                  <c:v>0.66116169999999996</c:v>
                </c:pt>
                <c:pt idx="146">
                  <c:v>0.66856490000000002</c:v>
                </c:pt>
                <c:pt idx="147">
                  <c:v>0.67482920000000002</c:v>
                </c:pt>
                <c:pt idx="148">
                  <c:v>0.68280180000000001</c:v>
                </c:pt>
                <c:pt idx="149">
                  <c:v>0.69191340000000001</c:v>
                </c:pt>
                <c:pt idx="150">
                  <c:v>0.70273350000000001</c:v>
                </c:pt>
                <c:pt idx="151">
                  <c:v>0.71412299999999995</c:v>
                </c:pt>
                <c:pt idx="152">
                  <c:v>0.72665150000000001</c:v>
                </c:pt>
                <c:pt idx="153">
                  <c:v>0.73861049999999995</c:v>
                </c:pt>
                <c:pt idx="154">
                  <c:v>0.74886109999999995</c:v>
                </c:pt>
                <c:pt idx="155">
                  <c:v>0.75626420000000005</c:v>
                </c:pt>
                <c:pt idx="156">
                  <c:v>0.7602506</c:v>
                </c:pt>
                <c:pt idx="157">
                  <c:v>0.7602506</c:v>
                </c:pt>
                <c:pt idx="158">
                  <c:v>0.7602506</c:v>
                </c:pt>
                <c:pt idx="159">
                  <c:v>0.75170840000000005</c:v>
                </c:pt>
                <c:pt idx="160">
                  <c:v>0.74601360000000005</c:v>
                </c:pt>
                <c:pt idx="161">
                  <c:v>0.7414579</c:v>
                </c:pt>
                <c:pt idx="162">
                  <c:v>0.7414579</c:v>
                </c:pt>
                <c:pt idx="163">
                  <c:v>0.7414579</c:v>
                </c:pt>
                <c:pt idx="164">
                  <c:v>0.7414579</c:v>
                </c:pt>
                <c:pt idx="165">
                  <c:v>0.74772209999999995</c:v>
                </c:pt>
                <c:pt idx="166">
                  <c:v>0.76195900000000005</c:v>
                </c:pt>
                <c:pt idx="167">
                  <c:v>0.78302959999999999</c:v>
                </c:pt>
                <c:pt idx="168">
                  <c:v>0.98348519999999995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0.99202729999999995</c:v>
                </c:pt>
                <c:pt idx="173">
                  <c:v>0.9800683</c:v>
                </c:pt>
                <c:pt idx="174">
                  <c:v>0.96412299999999995</c:v>
                </c:pt>
                <c:pt idx="175">
                  <c:v>0.94476079999999996</c:v>
                </c:pt>
                <c:pt idx="176">
                  <c:v>0.92596809999999996</c:v>
                </c:pt>
                <c:pt idx="177">
                  <c:v>0.90774489999999997</c:v>
                </c:pt>
                <c:pt idx="178">
                  <c:v>0.89293849999999997</c:v>
                </c:pt>
                <c:pt idx="179">
                  <c:v>0.88211850000000003</c:v>
                </c:pt>
                <c:pt idx="180">
                  <c:v>0.87471529999999997</c:v>
                </c:pt>
                <c:pt idx="181">
                  <c:v>0.87471529999999997</c:v>
                </c:pt>
                <c:pt idx="182">
                  <c:v>0.87471529999999997</c:v>
                </c:pt>
                <c:pt idx="183">
                  <c:v>0.88325739999999997</c:v>
                </c:pt>
                <c:pt idx="184">
                  <c:v>0.89578590000000002</c:v>
                </c:pt>
                <c:pt idx="185">
                  <c:v>0.91173119999999996</c:v>
                </c:pt>
                <c:pt idx="186">
                  <c:v>0.93109339999999996</c:v>
                </c:pt>
                <c:pt idx="187">
                  <c:v>0.95216400000000001</c:v>
                </c:pt>
                <c:pt idx="188">
                  <c:v>0.97266509999999995</c:v>
                </c:pt>
                <c:pt idx="189">
                  <c:v>0.98917999999999995</c:v>
                </c:pt>
                <c:pt idx="190">
                  <c:v>0.99829159999999995</c:v>
                </c:pt>
                <c:pt idx="191">
                  <c:v>0.99829159999999995</c:v>
                </c:pt>
                <c:pt idx="192">
                  <c:v>0.99829159999999995</c:v>
                </c:pt>
                <c:pt idx="193">
                  <c:v>0.9846241</c:v>
                </c:pt>
                <c:pt idx="194">
                  <c:v>0.97038720000000001</c:v>
                </c:pt>
                <c:pt idx="195">
                  <c:v>0.95330300000000001</c:v>
                </c:pt>
                <c:pt idx="196">
                  <c:v>0.93735760000000001</c:v>
                </c:pt>
                <c:pt idx="197">
                  <c:v>0.92369020000000002</c:v>
                </c:pt>
              </c:numCache>
            </c:numRef>
          </c:yVal>
          <c:smooth val="1"/>
        </c:ser>
        <c:axId val="79952512"/>
        <c:axId val="80004224"/>
      </c:scatterChart>
      <c:valAx>
        <c:axId val="79952512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80004224"/>
        <c:crosses val="autoZero"/>
        <c:crossBetween val="midCat"/>
      </c:valAx>
      <c:valAx>
        <c:axId val="8000422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General" sourceLinked="1"/>
        <c:tickLblPos val="nextTo"/>
        <c:crossAx val="79952512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5.1150889999999997E-3</c:v>
                </c:pt>
                <c:pt idx="3">
                  <c:v>7.6726340000000002E-3</c:v>
                </c:pt>
                <c:pt idx="4">
                  <c:v>1.023018E-2</c:v>
                </c:pt>
                <c:pt idx="5">
                  <c:v>1.2787720000000001E-2</c:v>
                </c:pt>
                <c:pt idx="6">
                  <c:v>1.5345269999999999E-2</c:v>
                </c:pt>
                <c:pt idx="7">
                  <c:v>1.7902810000000002E-2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4.3478259999999998E-2</c:v>
                </c:pt>
                <c:pt idx="18">
                  <c:v>4.6035800000000002E-2</c:v>
                </c:pt>
                <c:pt idx="19">
                  <c:v>4.859335E-2</c:v>
                </c:pt>
                <c:pt idx="20">
                  <c:v>5.1150899999999999E-2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6.3938620000000002E-2</c:v>
                </c:pt>
                <c:pt idx="26">
                  <c:v>6.6496159999999999E-2</c:v>
                </c:pt>
                <c:pt idx="27">
                  <c:v>6.9053710000000004E-2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8.1841430000000007E-2</c:v>
                </c:pt>
                <c:pt idx="33">
                  <c:v>8.4398979999999998E-2</c:v>
                </c:pt>
                <c:pt idx="34">
                  <c:v>8.6956519999999995E-2</c:v>
                </c:pt>
                <c:pt idx="35">
                  <c:v>8.9514070000000001E-2</c:v>
                </c:pt>
                <c:pt idx="36">
                  <c:v>9.2071609999999998E-2</c:v>
                </c:pt>
                <c:pt idx="37">
                  <c:v>9.4629149999999995E-2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0.1048593</c:v>
                </c:pt>
                <c:pt idx="42">
                  <c:v>0.1074169</c:v>
                </c:pt>
                <c:pt idx="43">
                  <c:v>0.1099744</c:v>
                </c:pt>
                <c:pt idx="44">
                  <c:v>0.11253199999999999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0.24347830000000001</c:v>
                </c:pt>
                <c:pt idx="48">
                  <c:v>0.2460358</c:v>
                </c:pt>
                <c:pt idx="49">
                  <c:v>0.24859329999999999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0.25626599999999999</c:v>
                </c:pt>
                <c:pt idx="53">
                  <c:v>0.25882349999999998</c:v>
                </c:pt>
                <c:pt idx="54">
                  <c:v>0.26138109999999998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0.27416879999999999</c:v>
                </c:pt>
                <c:pt idx="60">
                  <c:v>0.27672629999999998</c:v>
                </c:pt>
                <c:pt idx="61">
                  <c:v>0.27928389999999997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</c:v>
                </c:pt>
                <c:pt idx="65">
                  <c:v>0.30741689999999999</c:v>
                </c:pt>
                <c:pt idx="66">
                  <c:v>0.30997439999999998</c:v>
                </c:pt>
                <c:pt idx="67">
                  <c:v>0.31253199999999998</c:v>
                </c:pt>
                <c:pt idx="68">
                  <c:v>0.31508950000000002</c:v>
                </c:pt>
                <c:pt idx="69">
                  <c:v>0.31764710000000002</c:v>
                </c:pt>
                <c:pt idx="70">
                  <c:v>0.32020460000000001</c:v>
                </c:pt>
                <c:pt idx="71">
                  <c:v>0.3227622</c:v>
                </c:pt>
                <c:pt idx="72">
                  <c:v>0.32531969999999999</c:v>
                </c:pt>
                <c:pt idx="73">
                  <c:v>0.4061381</c:v>
                </c:pt>
                <c:pt idx="74">
                  <c:v>0.40869559999999999</c:v>
                </c:pt>
                <c:pt idx="75">
                  <c:v>0.41125319999999999</c:v>
                </c:pt>
                <c:pt idx="76">
                  <c:v>0.41381069999999998</c:v>
                </c:pt>
                <c:pt idx="77">
                  <c:v>0.41636830000000002</c:v>
                </c:pt>
                <c:pt idx="78">
                  <c:v>0.41892580000000001</c:v>
                </c:pt>
                <c:pt idx="79">
                  <c:v>0.42148340000000001</c:v>
                </c:pt>
                <c:pt idx="80">
                  <c:v>0.4240409</c:v>
                </c:pt>
                <c:pt idx="81">
                  <c:v>0.42659849999999999</c:v>
                </c:pt>
                <c:pt idx="82">
                  <c:v>0.42915599999999998</c:v>
                </c:pt>
                <c:pt idx="83">
                  <c:v>0.43171359999999998</c:v>
                </c:pt>
                <c:pt idx="84">
                  <c:v>0.43427110000000002</c:v>
                </c:pt>
                <c:pt idx="85">
                  <c:v>0.43682860000000001</c:v>
                </c:pt>
                <c:pt idx="86">
                  <c:v>0.4393862</c:v>
                </c:pt>
                <c:pt idx="87">
                  <c:v>0.44194369999999999</c:v>
                </c:pt>
                <c:pt idx="88">
                  <c:v>0.44450129999999999</c:v>
                </c:pt>
                <c:pt idx="89">
                  <c:v>0.44705879999999998</c:v>
                </c:pt>
                <c:pt idx="90">
                  <c:v>0.44961640000000003</c:v>
                </c:pt>
                <c:pt idx="91">
                  <c:v>0.45217390000000002</c:v>
                </c:pt>
                <c:pt idx="92">
                  <c:v>0.45473150000000001</c:v>
                </c:pt>
                <c:pt idx="93">
                  <c:v>0.457289</c:v>
                </c:pt>
                <c:pt idx="94">
                  <c:v>0.45984659999999999</c:v>
                </c:pt>
                <c:pt idx="95">
                  <c:v>0.46240409999999998</c:v>
                </c:pt>
                <c:pt idx="96">
                  <c:v>0.46496159999999997</c:v>
                </c:pt>
                <c:pt idx="97">
                  <c:v>0.46751920000000002</c:v>
                </c:pt>
                <c:pt idx="98">
                  <c:v>0.47007670000000001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0.47774929999999999</c:v>
                </c:pt>
                <c:pt idx="102">
                  <c:v>0.48030689999999998</c:v>
                </c:pt>
                <c:pt idx="103">
                  <c:v>0.48286440000000003</c:v>
                </c:pt>
                <c:pt idx="104">
                  <c:v>0.48542200000000002</c:v>
                </c:pt>
                <c:pt idx="105">
                  <c:v>0.48797950000000001</c:v>
                </c:pt>
                <c:pt idx="106">
                  <c:v>0.4905371</c:v>
                </c:pt>
                <c:pt idx="107">
                  <c:v>0.49309459999999999</c:v>
                </c:pt>
                <c:pt idx="108">
                  <c:v>0.49565219999999999</c:v>
                </c:pt>
                <c:pt idx="109">
                  <c:v>0.49820969999999998</c:v>
                </c:pt>
                <c:pt idx="110">
                  <c:v>0.50076730000000003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0.65421989999999997</c:v>
                </c:pt>
                <c:pt idx="114">
                  <c:v>0.65677750000000001</c:v>
                </c:pt>
                <c:pt idx="115">
                  <c:v>0.659335</c:v>
                </c:pt>
                <c:pt idx="116">
                  <c:v>0.66189260000000005</c:v>
                </c:pt>
                <c:pt idx="117">
                  <c:v>0.66445010000000004</c:v>
                </c:pt>
                <c:pt idx="118">
                  <c:v>0.66700769999999998</c:v>
                </c:pt>
                <c:pt idx="119">
                  <c:v>0.66956519999999997</c:v>
                </c:pt>
                <c:pt idx="120">
                  <c:v>0.67212280000000002</c:v>
                </c:pt>
                <c:pt idx="121">
                  <c:v>0.67468030000000001</c:v>
                </c:pt>
                <c:pt idx="122">
                  <c:v>0.67723789999999995</c:v>
                </c:pt>
                <c:pt idx="123">
                  <c:v>0.67979540000000005</c:v>
                </c:pt>
                <c:pt idx="124">
                  <c:v>0.68235299999999999</c:v>
                </c:pt>
                <c:pt idx="125">
                  <c:v>0.68491049999999998</c:v>
                </c:pt>
                <c:pt idx="126">
                  <c:v>0.68746810000000003</c:v>
                </c:pt>
                <c:pt idx="127">
                  <c:v>0.69002560000000002</c:v>
                </c:pt>
                <c:pt idx="128">
                  <c:v>0.69258310000000001</c:v>
                </c:pt>
                <c:pt idx="129">
                  <c:v>0.69514069999999994</c:v>
                </c:pt>
                <c:pt idx="130">
                  <c:v>0.69769820000000005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0.70792840000000001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0.76317140000000006</c:v>
                </c:pt>
                <c:pt idx="138">
                  <c:v>0.76572890000000005</c:v>
                </c:pt>
                <c:pt idx="139">
                  <c:v>0.76828649999999998</c:v>
                </c:pt>
                <c:pt idx="140">
                  <c:v>0.77084399999999997</c:v>
                </c:pt>
                <c:pt idx="141">
                  <c:v>0.77340160000000002</c:v>
                </c:pt>
                <c:pt idx="142">
                  <c:v>0.77595910000000001</c:v>
                </c:pt>
                <c:pt idx="143">
                  <c:v>0.77851669999999995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0.80153450000000004</c:v>
                </c:pt>
                <c:pt idx="153">
                  <c:v>0.80409200000000003</c:v>
                </c:pt>
                <c:pt idx="154">
                  <c:v>0.80664959999999997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0.81687980000000004</c:v>
                </c:pt>
                <c:pt idx="159">
                  <c:v>0.81943730000000004</c:v>
                </c:pt>
                <c:pt idx="160">
                  <c:v>0.82199489999999997</c:v>
                </c:pt>
                <c:pt idx="161">
                  <c:v>0.82455239999999996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0.83989769999999997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0.84757039999999995</c:v>
                </c:pt>
                <c:pt idx="171">
                  <c:v>0.85012790000000005</c:v>
                </c:pt>
                <c:pt idx="172">
                  <c:v>0.85268549999999999</c:v>
                </c:pt>
                <c:pt idx="173">
                  <c:v>0.85524299999999998</c:v>
                </c:pt>
                <c:pt idx="174">
                  <c:v>0.85780049999999997</c:v>
                </c:pt>
                <c:pt idx="175">
                  <c:v>0.86035810000000001</c:v>
                </c:pt>
                <c:pt idx="176">
                  <c:v>0.8629156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</c:v>
                </c:pt>
                <c:pt idx="180">
                  <c:v>0.91815860000000005</c:v>
                </c:pt>
                <c:pt idx="181">
                  <c:v>0.92071610000000004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0.93350379999999999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0.94629160000000001</c:v>
                </c:pt>
                <c:pt idx="192">
                  <c:v>0.9488491</c:v>
                </c:pt>
                <c:pt idx="193">
                  <c:v>0.95140670000000005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0.95907929999999997</c:v>
                </c:pt>
                <c:pt idx="197">
                  <c:v>0.96163679999999996</c:v>
                </c:pt>
                <c:pt idx="198">
                  <c:v>0.96419440000000001</c:v>
                </c:pt>
                <c:pt idx="199">
                  <c:v>0.9667519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0.97953959999999995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0.98721230000000004</c:v>
                </c:pt>
                <c:pt idx="208">
                  <c:v>0.98976980000000003</c:v>
                </c:pt>
                <c:pt idx="209">
                  <c:v>0.99232739999999997</c:v>
                </c:pt>
                <c:pt idx="210">
                  <c:v>0.99488489999999996</c:v>
                </c:pt>
                <c:pt idx="211">
                  <c:v>0.99744250000000001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0.25631769999999998</c:v>
                </c:pt>
                <c:pt idx="1">
                  <c:v>0.21841150000000001</c:v>
                </c:pt>
                <c:pt idx="2">
                  <c:v>0.20216609999999999</c:v>
                </c:pt>
                <c:pt idx="3">
                  <c:v>0.18411549999999999</c:v>
                </c:pt>
                <c:pt idx="4">
                  <c:v>0.1696751</c:v>
                </c:pt>
                <c:pt idx="5">
                  <c:v>0.1570397</c:v>
                </c:pt>
                <c:pt idx="6">
                  <c:v>0.1570397</c:v>
                </c:pt>
                <c:pt idx="7">
                  <c:v>0.14079420000000001</c:v>
                </c:pt>
                <c:pt idx="8">
                  <c:v>0.14079420000000001</c:v>
                </c:pt>
                <c:pt idx="9">
                  <c:v>0.14079420000000001</c:v>
                </c:pt>
                <c:pt idx="10">
                  <c:v>0.16786999999999999</c:v>
                </c:pt>
                <c:pt idx="11">
                  <c:v>0.2093863</c:v>
                </c:pt>
                <c:pt idx="12">
                  <c:v>0.27436820000000001</c:v>
                </c:pt>
                <c:pt idx="13">
                  <c:v>0.36281590000000002</c:v>
                </c:pt>
                <c:pt idx="14">
                  <c:v>0.46570400000000001</c:v>
                </c:pt>
                <c:pt idx="15">
                  <c:v>0.57220210000000005</c:v>
                </c:pt>
                <c:pt idx="16">
                  <c:v>0.66425990000000001</c:v>
                </c:pt>
                <c:pt idx="17">
                  <c:v>0.73104690000000006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0.66064979999999995</c:v>
                </c:pt>
                <c:pt idx="25">
                  <c:v>0.59386280000000002</c:v>
                </c:pt>
                <c:pt idx="26">
                  <c:v>0.50902530000000001</c:v>
                </c:pt>
                <c:pt idx="27">
                  <c:v>0.41155229999999998</c:v>
                </c:pt>
                <c:pt idx="28">
                  <c:v>0.31768950000000001</c:v>
                </c:pt>
                <c:pt idx="29">
                  <c:v>0.23826720000000001</c:v>
                </c:pt>
                <c:pt idx="30">
                  <c:v>0.18411549999999999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0.17870040000000001</c:v>
                </c:pt>
                <c:pt idx="35">
                  <c:v>0.22202169999999999</c:v>
                </c:pt>
                <c:pt idx="36">
                  <c:v>0.27436820000000001</c:v>
                </c:pt>
                <c:pt idx="37">
                  <c:v>0.32129960000000002</c:v>
                </c:pt>
                <c:pt idx="38">
                  <c:v>0.35740070000000002</c:v>
                </c:pt>
                <c:pt idx="39">
                  <c:v>0.37906139999999999</c:v>
                </c:pt>
                <c:pt idx="40">
                  <c:v>0.37906139999999999</c:v>
                </c:pt>
                <c:pt idx="41">
                  <c:v>0.39169680000000001</c:v>
                </c:pt>
                <c:pt idx="42">
                  <c:v>0.39169680000000001</c:v>
                </c:pt>
                <c:pt idx="43">
                  <c:v>0.36281590000000002</c:v>
                </c:pt>
                <c:pt idx="44">
                  <c:v>0.33212999999999998</c:v>
                </c:pt>
                <c:pt idx="45">
                  <c:v>0.28339350000000002</c:v>
                </c:pt>
                <c:pt idx="46">
                  <c:v>0.22382669999999999</c:v>
                </c:pt>
                <c:pt idx="47">
                  <c:v>0.2310469</c:v>
                </c:pt>
                <c:pt idx="48">
                  <c:v>0.2310469</c:v>
                </c:pt>
                <c:pt idx="49">
                  <c:v>0.2310469</c:v>
                </c:pt>
                <c:pt idx="50">
                  <c:v>0.25631769999999998</c:v>
                </c:pt>
                <c:pt idx="51">
                  <c:v>0.28339350000000002</c:v>
                </c:pt>
                <c:pt idx="52">
                  <c:v>0.31407940000000001</c:v>
                </c:pt>
                <c:pt idx="53">
                  <c:v>0.3429603</c:v>
                </c:pt>
                <c:pt idx="54">
                  <c:v>0.36462090000000003</c:v>
                </c:pt>
                <c:pt idx="55">
                  <c:v>0.37725629999999999</c:v>
                </c:pt>
                <c:pt idx="56">
                  <c:v>0.37725629999999999</c:v>
                </c:pt>
                <c:pt idx="57">
                  <c:v>0.37725629999999999</c:v>
                </c:pt>
                <c:pt idx="58">
                  <c:v>0.37725629999999999</c:v>
                </c:pt>
                <c:pt idx="59">
                  <c:v>0.3483754</c:v>
                </c:pt>
                <c:pt idx="60">
                  <c:v>0.31407940000000001</c:v>
                </c:pt>
                <c:pt idx="61">
                  <c:v>0.2689531</c:v>
                </c:pt>
                <c:pt idx="62">
                  <c:v>0.22382669999999999</c:v>
                </c:pt>
                <c:pt idx="63">
                  <c:v>0.18592059999999999</c:v>
                </c:pt>
                <c:pt idx="64">
                  <c:v>0.48555959999999998</c:v>
                </c:pt>
                <c:pt idx="65">
                  <c:v>0.61191340000000005</c:v>
                </c:pt>
                <c:pt idx="66">
                  <c:v>0.65342960000000005</c:v>
                </c:pt>
                <c:pt idx="67">
                  <c:v>0.67870039999999998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</c:v>
                </c:pt>
                <c:pt idx="74">
                  <c:v>0.14801439999999999</c:v>
                </c:pt>
                <c:pt idx="75">
                  <c:v>0.14801439999999999</c:v>
                </c:pt>
                <c:pt idx="76">
                  <c:v>0.14801439999999999</c:v>
                </c:pt>
                <c:pt idx="77">
                  <c:v>0.18231049999999999</c:v>
                </c:pt>
                <c:pt idx="78">
                  <c:v>0.2148014</c:v>
                </c:pt>
                <c:pt idx="79">
                  <c:v>0.25270759999999998</c:v>
                </c:pt>
                <c:pt idx="80">
                  <c:v>0.29783389999999998</c:v>
                </c:pt>
                <c:pt idx="81">
                  <c:v>0.3483754</c:v>
                </c:pt>
                <c:pt idx="82">
                  <c:v>0.39530690000000002</c:v>
                </c:pt>
                <c:pt idx="83">
                  <c:v>0.43321300000000001</c:v>
                </c:pt>
                <c:pt idx="84">
                  <c:v>0.45487369999999999</c:v>
                </c:pt>
                <c:pt idx="85">
                  <c:v>0.45487369999999999</c:v>
                </c:pt>
                <c:pt idx="86">
                  <c:v>0.45487369999999999</c:v>
                </c:pt>
                <c:pt idx="87">
                  <c:v>0.4223827</c:v>
                </c:pt>
                <c:pt idx="88">
                  <c:v>0.37725629999999999</c:v>
                </c:pt>
                <c:pt idx="89">
                  <c:v>0.32129960000000002</c:v>
                </c:pt>
                <c:pt idx="90">
                  <c:v>0.25631769999999998</c:v>
                </c:pt>
                <c:pt idx="91">
                  <c:v>0.1949458</c:v>
                </c:pt>
                <c:pt idx="92">
                  <c:v>0.14259930000000001</c:v>
                </c:pt>
                <c:pt idx="93">
                  <c:v>9.7472920000000005E-2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</c:v>
                </c:pt>
                <c:pt idx="99">
                  <c:v>0.22382669999999999</c:v>
                </c:pt>
                <c:pt idx="100">
                  <c:v>0.29783389999999998</c:v>
                </c:pt>
                <c:pt idx="101">
                  <c:v>0.36462090000000003</c:v>
                </c:pt>
                <c:pt idx="102">
                  <c:v>0.41516239999999999</c:v>
                </c:pt>
                <c:pt idx="103">
                  <c:v>0.44584839999999998</c:v>
                </c:pt>
                <c:pt idx="104">
                  <c:v>0.44584839999999998</c:v>
                </c:pt>
                <c:pt idx="105">
                  <c:v>0.44584839999999998</c:v>
                </c:pt>
                <c:pt idx="106">
                  <c:v>0.44584839999999998</c:v>
                </c:pt>
                <c:pt idx="107">
                  <c:v>0.41335739999999999</c:v>
                </c:pt>
                <c:pt idx="108">
                  <c:v>0.37725629999999999</c:v>
                </c:pt>
                <c:pt idx="109">
                  <c:v>0.33935019999999999</c:v>
                </c:pt>
                <c:pt idx="110">
                  <c:v>0.28880869999999997</c:v>
                </c:pt>
                <c:pt idx="111">
                  <c:v>0.2310469</c:v>
                </c:pt>
                <c:pt idx="112">
                  <c:v>0.14079420000000001</c:v>
                </c:pt>
                <c:pt idx="113">
                  <c:v>0.14079420000000001</c:v>
                </c:pt>
                <c:pt idx="114">
                  <c:v>0.14079420000000001</c:v>
                </c:pt>
                <c:pt idx="115">
                  <c:v>0.14079420000000001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0.24548739999999999</c:v>
                </c:pt>
                <c:pt idx="119">
                  <c:v>0.29963899999999999</c:v>
                </c:pt>
                <c:pt idx="120">
                  <c:v>0.35018050000000001</c:v>
                </c:pt>
                <c:pt idx="121">
                  <c:v>0.3862816</c:v>
                </c:pt>
                <c:pt idx="122">
                  <c:v>0.39891700000000002</c:v>
                </c:pt>
                <c:pt idx="123">
                  <c:v>0.39891700000000002</c:v>
                </c:pt>
                <c:pt idx="124">
                  <c:v>0.35920580000000002</c:v>
                </c:pt>
                <c:pt idx="125">
                  <c:v>0.31407940000000001</c:v>
                </c:pt>
                <c:pt idx="126">
                  <c:v>0.25812269999999998</c:v>
                </c:pt>
                <c:pt idx="127">
                  <c:v>0.2093863</c:v>
                </c:pt>
                <c:pt idx="128">
                  <c:v>0.1732852</c:v>
                </c:pt>
                <c:pt idx="129">
                  <c:v>0.1534296</c:v>
                </c:pt>
                <c:pt idx="130">
                  <c:v>0.1534296</c:v>
                </c:pt>
                <c:pt idx="131">
                  <c:v>0.1534296</c:v>
                </c:pt>
                <c:pt idx="132">
                  <c:v>0.1534296</c:v>
                </c:pt>
                <c:pt idx="133">
                  <c:v>0.17870040000000001</c:v>
                </c:pt>
                <c:pt idx="134">
                  <c:v>0.22021660000000001</c:v>
                </c:pt>
                <c:pt idx="135">
                  <c:v>0.28158840000000002</c:v>
                </c:pt>
                <c:pt idx="136">
                  <c:v>0.3429603</c:v>
                </c:pt>
                <c:pt idx="137">
                  <c:v>0.73285199999999995</c:v>
                </c:pt>
                <c:pt idx="138">
                  <c:v>0.85198560000000001</c:v>
                </c:pt>
                <c:pt idx="139">
                  <c:v>0.90613719999999998</c:v>
                </c:pt>
                <c:pt idx="140">
                  <c:v>0.95126350000000004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0.86462090000000003</c:v>
                </c:pt>
                <c:pt idx="147">
                  <c:v>0.765343</c:v>
                </c:pt>
                <c:pt idx="148">
                  <c:v>0.65342960000000005</c:v>
                </c:pt>
                <c:pt idx="149">
                  <c:v>0.5361011</c:v>
                </c:pt>
                <c:pt idx="150">
                  <c:v>0.4223827</c:v>
                </c:pt>
                <c:pt idx="151">
                  <c:v>0.32851989999999998</c:v>
                </c:pt>
                <c:pt idx="152">
                  <c:v>0.2472924</c:v>
                </c:pt>
                <c:pt idx="153">
                  <c:v>0.1895307</c:v>
                </c:pt>
                <c:pt idx="154">
                  <c:v>0.1570397</c:v>
                </c:pt>
                <c:pt idx="155">
                  <c:v>0.14079420000000001</c:v>
                </c:pt>
                <c:pt idx="156">
                  <c:v>0.1534296</c:v>
                </c:pt>
                <c:pt idx="157">
                  <c:v>0.1895307</c:v>
                </c:pt>
                <c:pt idx="158">
                  <c:v>0.23826720000000001</c:v>
                </c:pt>
                <c:pt idx="159">
                  <c:v>0.29422379999999998</c:v>
                </c:pt>
                <c:pt idx="160">
                  <c:v>0.3483754</c:v>
                </c:pt>
                <c:pt idx="161">
                  <c:v>0.3862816</c:v>
                </c:pt>
                <c:pt idx="162">
                  <c:v>0.41155229999999998</c:v>
                </c:pt>
                <c:pt idx="163">
                  <c:v>0.4259928</c:v>
                </c:pt>
                <c:pt idx="164">
                  <c:v>0.4259928</c:v>
                </c:pt>
                <c:pt idx="165">
                  <c:v>0.4259928</c:v>
                </c:pt>
                <c:pt idx="166">
                  <c:v>0.39530690000000002</c:v>
                </c:pt>
                <c:pt idx="167">
                  <c:v>0.35198560000000001</c:v>
                </c:pt>
                <c:pt idx="168">
                  <c:v>0.28880869999999997</c:v>
                </c:pt>
                <c:pt idx="169">
                  <c:v>0.21660650000000001</c:v>
                </c:pt>
                <c:pt idx="170">
                  <c:v>0.14801439999999999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0.37184119999999998</c:v>
                </c:pt>
                <c:pt idx="178">
                  <c:v>0.41335739999999999</c:v>
                </c:pt>
                <c:pt idx="179">
                  <c:v>0.43140790000000001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0.39711190000000002</c:v>
                </c:pt>
                <c:pt idx="188">
                  <c:v>0.35198560000000001</c:v>
                </c:pt>
                <c:pt idx="189">
                  <c:v>0.30324909999999999</c:v>
                </c:pt>
                <c:pt idx="190">
                  <c:v>0.25090249999999997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0.12093859999999999</c:v>
                </c:pt>
                <c:pt idx="194">
                  <c:v>8.4837549999999998E-2</c:v>
                </c:pt>
                <c:pt idx="195">
                  <c:v>5.9566790000000001E-2</c:v>
                </c:pt>
                <c:pt idx="196">
                  <c:v>3.6101080000000001E-2</c:v>
                </c:pt>
                <c:pt idx="197">
                  <c:v>2.3465699999999999E-2</c:v>
                </c:pt>
                <c:pt idx="198">
                  <c:v>2.3465699999999999E-2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</c:v>
                </c:pt>
                <c:pt idx="202">
                  <c:v>0.1750903</c:v>
                </c:pt>
                <c:pt idx="203">
                  <c:v>0.24368229999999999</c:v>
                </c:pt>
                <c:pt idx="204">
                  <c:v>0.3104693</c:v>
                </c:pt>
                <c:pt idx="205">
                  <c:v>0.37184119999999998</c:v>
                </c:pt>
                <c:pt idx="206">
                  <c:v>0.4223827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0.43682310000000002</c:v>
                </c:pt>
                <c:pt idx="211">
                  <c:v>0.40613719999999998</c:v>
                </c:pt>
                <c:pt idx="212">
                  <c:v>0.36281590000000002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3.0075190000000002E-3</c:v>
                </c:pt>
                <c:pt idx="2">
                  <c:v>6.0150380000000003E-3</c:v>
                </c:pt>
                <c:pt idx="3">
                  <c:v>9.0225559999999993E-3</c:v>
                </c:pt>
                <c:pt idx="4">
                  <c:v>1.203008E-2</c:v>
                </c:pt>
                <c:pt idx="5">
                  <c:v>1.503759E-2</c:v>
                </c:pt>
                <c:pt idx="6">
                  <c:v>1.804511E-2</c:v>
                </c:pt>
                <c:pt idx="7">
                  <c:v>2.1052629999999999E-2</c:v>
                </c:pt>
                <c:pt idx="8">
                  <c:v>2.4060149999999999E-2</c:v>
                </c:pt>
                <c:pt idx="9">
                  <c:v>2.7067669999999999E-2</c:v>
                </c:pt>
                <c:pt idx="10">
                  <c:v>3.0075190000000002E-2</c:v>
                </c:pt>
                <c:pt idx="11">
                  <c:v>3.30827E-2</c:v>
                </c:pt>
                <c:pt idx="12">
                  <c:v>3.6090219999999999E-2</c:v>
                </c:pt>
                <c:pt idx="13">
                  <c:v>3.9097739999999999E-2</c:v>
                </c:pt>
                <c:pt idx="14">
                  <c:v>4.2105259999999999E-2</c:v>
                </c:pt>
                <c:pt idx="15">
                  <c:v>4.5112779999999998E-2</c:v>
                </c:pt>
                <c:pt idx="16">
                  <c:v>4.8120299999999998E-2</c:v>
                </c:pt>
                <c:pt idx="17">
                  <c:v>5.1127819999999997E-2</c:v>
                </c:pt>
                <c:pt idx="18">
                  <c:v>5.4135339999999997E-2</c:v>
                </c:pt>
                <c:pt idx="19">
                  <c:v>5.7142859999999997E-2</c:v>
                </c:pt>
                <c:pt idx="20">
                  <c:v>6.0150380000000003E-2</c:v>
                </c:pt>
                <c:pt idx="21">
                  <c:v>6.3157889999999994E-2</c:v>
                </c:pt>
                <c:pt idx="22">
                  <c:v>6.6165409999999994E-2</c:v>
                </c:pt>
                <c:pt idx="23">
                  <c:v>6.9172929999999994E-2</c:v>
                </c:pt>
                <c:pt idx="24">
                  <c:v>7.2180449999999993E-2</c:v>
                </c:pt>
                <c:pt idx="25">
                  <c:v>7.5187970000000007E-2</c:v>
                </c:pt>
                <c:pt idx="26">
                  <c:v>7.8195490000000006E-2</c:v>
                </c:pt>
                <c:pt idx="27">
                  <c:v>8.1203010000000006E-2</c:v>
                </c:pt>
                <c:pt idx="28">
                  <c:v>8.4210530000000006E-2</c:v>
                </c:pt>
                <c:pt idx="29">
                  <c:v>8.7218050000000005E-2</c:v>
                </c:pt>
                <c:pt idx="30">
                  <c:v>9.0225559999999996E-2</c:v>
                </c:pt>
                <c:pt idx="31">
                  <c:v>9.3233090000000005E-2</c:v>
                </c:pt>
                <c:pt idx="32">
                  <c:v>9.6240599999999996E-2</c:v>
                </c:pt>
                <c:pt idx="33">
                  <c:v>9.9248119999999995E-2</c:v>
                </c:pt>
                <c:pt idx="34">
                  <c:v>0.1022556</c:v>
                </c:pt>
                <c:pt idx="35">
                  <c:v>0.1052632</c:v>
                </c:pt>
                <c:pt idx="36">
                  <c:v>0.1082707</c:v>
                </c:pt>
                <c:pt idx="37">
                  <c:v>0.11127819999999999</c:v>
                </c:pt>
                <c:pt idx="38">
                  <c:v>0.17924809999999999</c:v>
                </c:pt>
                <c:pt idx="39">
                  <c:v>0.18225559999999999</c:v>
                </c:pt>
                <c:pt idx="40">
                  <c:v>0.18526319999999999</c:v>
                </c:pt>
                <c:pt idx="41">
                  <c:v>0.18827070000000001</c:v>
                </c:pt>
                <c:pt idx="42">
                  <c:v>0.19127820000000001</c:v>
                </c:pt>
                <c:pt idx="43">
                  <c:v>0.19428570000000001</c:v>
                </c:pt>
                <c:pt idx="44">
                  <c:v>0.1972932</c:v>
                </c:pt>
                <c:pt idx="45">
                  <c:v>0.2003008</c:v>
                </c:pt>
                <c:pt idx="46">
                  <c:v>0.2033083</c:v>
                </c:pt>
                <c:pt idx="47">
                  <c:v>0.20631579999999999</c:v>
                </c:pt>
                <c:pt idx="48">
                  <c:v>0.20932329999999999</c:v>
                </c:pt>
                <c:pt idx="49">
                  <c:v>0.21233079999999999</c:v>
                </c:pt>
                <c:pt idx="50">
                  <c:v>0.21533830000000001</c:v>
                </c:pt>
                <c:pt idx="51">
                  <c:v>0.21834590000000001</c:v>
                </c:pt>
                <c:pt idx="52">
                  <c:v>0.2478195</c:v>
                </c:pt>
                <c:pt idx="53">
                  <c:v>0.25082710000000003</c:v>
                </c:pt>
                <c:pt idx="54">
                  <c:v>0.25383460000000002</c:v>
                </c:pt>
                <c:pt idx="55">
                  <c:v>0.25684210000000002</c:v>
                </c:pt>
                <c:pt idx="56">
                  <c:v>0.25984960000000001</c:v>
                </c:pt>
                <c:pt idx="57">
                  <c:v>0.26285710000000001</c:v>
                </c:pt>
                <c:pt idx="58">
                  <c:v>0.35488720000000001</c:v>
                </c:pt>
                <c:pt idx="59">
                  <c:v>0.35789470000000001</c:v>
                </c:pt>
                <c:pt idx="60">
                  <c:v>0.36090220000000001</c:v>
                </c:pt>
                <c:pt idx="61">
                  <c:v>0.36390980000000001</c:v>
                </c:pt>
                <c:pt idx="62">
                  <c:v>0.3669173</c:v>
                </c:pt>
                <c:pt idx="63">
                  <c:v>0.3699248</c:v>
                </c:pt>
                <c:pt idx="64">
                  <c:v>0.37293229999999999</c:v>
                </c:pt>
                <c:pt idx="65">
                  <c:v>0.37593979999999999</c:v>
                </c:pt>
                <c:pt idx="66">
                  <c:v>0.37894739999999999</c:v>
                </c:pt>
                <c:pt idx="67">
                  <c:v>0.38195489999999999</c:v>
                </c:pt>
                <c:pt idx="68">
                  <c:v>0.38496239999999998</c:v>
                </c:pt>
                <c:pt idx="69">
                  <c:v>0.38796989999999998</c:v>
                </c:pt>
                <c:pt idx="70">
                  <c:v>0.39097739999999997</c:v>
                </c:pt>
                <c:pt idx="71">
                  <c:v>0.39398499999999997</c:v>
                </c:pt>
                <c:pt idx="72">
                  <c:v>0.39699250000000003</c:v>
                </c:pt>
                <c:pt idx="73">
                  <c:v>0.4</c:v>
                </c:pt>
                <c:pt idx="74">
                  <c:v>0.40300750000000002</c:v>
                </c:pt>
                <c:pt idx="75">
                  <c:v>0.40601500000000001</c:v>
                </c:pt>
                <c:pt idx="76">
                  <c:v>0.40902260000000001</c:v>
                </c:pt>
                <c:pt idx="77">
                  <c:v>0.41203010000000001</c:v>
                </c:pt>
                <c:pt idx="78">
                  <c:v>0.41503760000000001</c:v>
                </c:pt>
                <c:pt idx="79">
                  <c:v>0.4180451</c:v>
                </c:pt>
                <c:pt idx="80">
                  <c:v>0.4210526</c:v>
                </c:pt>
                <c:pt idx="81">
                  <c:v>0.4240601</c:v>
                </c:pt>
                <c:pt idx="82">
                  <c:v>0.42706769999999999</c:v>
                </c:pt>
                <c:pt idx="83">
                  <c:v>0.43007519999999999</c:v>
                </c:pt>
                <c:pt idx="84">
                  <c:v>0.43308269999999999</c:v>
                </c:pt>
                <c:pt idx="85">
                  <c:v>0.43609019999999998</c:v>
                </c:pt>
                <c:pt idx="86">
                  <c:v>0.43909769999999998</c:v>
                </c:pt>
                <c:pt idx="87">
                  <c:v>0.44210529999999998</c:v>
                </c:pt>
                <c:pt idx="88">
                  <c:v>0.44511279999999998</c:v>
                </c:pt>
                <c:pt idx="89">
                  <c:v>0.44812030000000003</c:v>
                </c:pt>
                <c:pt idx="90">
                  <c:v>0.45112780000000002</c:v>
                </c:pt>
                <c:pt idx="91">
                  <c:v>0.45413530000000002</c:v>
                </c:pt>
                <c:pt idx="92">
                  <c:v>0.45714290000000002</c:v>
                </c:pt>
                <c:pt idx="93">
                  <c:v>0.46015040000000001</c:v>
                </c:pt>
                <c:pt idx="94">
                  <c:v>0.46315790000000001</c:v>
                </c:pt>
                <c:pt idx="95">
                  <c:v>0.46616540000000001</c:v>
                </c:pt>
                <c:pt idx="96">
                  <c:v>0.4691729</c:v>
                </c:pt>
                <c:pt idx="97">
                  <c:v>0.4721805</c:v>
                </c:pt>
                <c:pt idx="98">
                  <c:v>0.475188</c:v>
                </c:pt>
                <c:pt idx="99">
                  <c:v>0.4781955</c:v>
                </c:pt>
                <c:pt idx="100">
                  <c:v>0.48120299999999999</c:v>
                </c:pt>
                <c:pt idx="101">
                  <c:v>0.48421049999999999</c:v>
                </c:pt>
                <c:pt idx="102">
                  <c:v>0.63278199999999996</c:v>
                </c:pt>
                <c:pt idx="103">
                  <c:v>0.63578950000000001</c:v>
                </c:pt>
                <c:pt idx="104">
                  <c:v>0.63879699999999995</c:v>
                </c:pt>
                <c:pt idx="105">
                  <c:v>0.6418045</c:v>
                </c:pt>
                <c:pt idx="106">
                  <c:v>0.64481200000000005</c:v>
                </c:pt>
                <c:pt idx="107">
                  <c:v>0.64781960000000005</c:v>
                </c:pt>
                <c:pt idx="108">
                  <c:v>0.65082709999999999</c:v>
                </c:pt>
                <c:pt idx="109">
                  <c:v>0.65383460000000004</c:v>
                </c:pt>
                <c:pt idx="110">
                  <c:v>0.65684209999999998</c:v>
                </c:pt>
                <c:pt idx="111">
                  <c:v>0.65984960000000004</c:v>
                </c:pt>
                <c:pt idx="112">
                  <c:v>0.66285709999999998</c:v>
                </c:pt>
                <c:pt idx="113">
                  <c:v>0.66586460000000003</c:v>
                </c:pt>
                <c:pt idx="114">
                  <c:v>0.66887220000000003</c:v>
                </c:pt>
                <c:pt idx="115">
                  <c:v>0.67187969999999997</c:v>
                </c:pt>
                <c:pt idx="116">
                  <c:v>0.67488720000000002</c:v>
                </c:pt>
                <c:pt idx="117">
                  <c:v>0.67789469999999996</c:v>
                </c:pt>
                <c:pt idx="118">
                  <c:v>0.68090220000000001</c:v>
                </c:pt>
                <c:pt idx="119">
                  <c:v>0.68390980000000001</c:v>
                </c:pt>
                <c:pt idx="120">
                  <c:v>0.68691729999999995</c:v>
                </c:pt>
                <c:pt idx="121">
                  <c:v>0.6899248</c:v>
                </c:pt>
                <c:pt idx="122">
                  <c:v>0.69293229999999995</c:v>
                </c:pt>
                <c:pt idx="123">
                  <c:v>0.6959398</c:v>
                </c:pt>
                <c:pt idx="124">
                  <c:v>0.6989474</c:v>
                </c:pt>
                <c:pt idx="125">
                  <c:v>0.70195490000000005</c:v>
                </c:pt>
                <c:pt idx="126">
                  <c:v>0.70496239999999999</c:v>
                </c:pt>
                <c:pt idx="127">
                  <c:v>0.70796990000000004</c:v>
                </c:pt>
                <c:pt idx="128">
                  <c:v>0.71097739999999998</c:v>
                </c:pt>
                <c:pt idx="129">
                  <c:v>0.71398499999999998</c:v>
                </c:pt>
                <c:pt idx="130">
                  <c:v>0.71699250000000003</c:v>
                </c:pt>
                <c:pt idx="131">
                  <c:v>0.76751879999999995</c:v>
                </c:pt>
                <c:pt idx="132">
                  <c:v>0.7705263</c:v>
                </c:pt>
                <c:pt idx="133">
                  <c:v>0.77353380000000005</c:v>
                </c:pt>
                <c:pt idx="134">
                  <c:v>0.77654140000000005</c:v>
                </c:pt>
                <c:pt idx="135">
                  <c:v>0.77954889999999999</c:v>
                </c:pt>
                <c:pt idx="136">
                  <c:v>0.78255640000000004</c:v>
                </c:pt>
                <c:pt idx="137">
                  <c:v>0.78556389999999998</c:v>
                </c:pt>
                <c:pt idx="138">
                  <c:v>0.78857140000000003</c:v>
                </c:pt>
                <c:pt idx="139">
                  <c:v>0.79157889999999997</c:v>
                </c:pt>
                <c:pt idx="140">
                  <c:v>0.79458649999999997</c:v>
                </c:pt>
                <c:pt idx="141">
                  <c:v>0.79759400000000003</c:v>
                </c:pt>
                <c:pt idx="142">
                  <c:v>0.80060149999999997</c:v>
                </c:pt>
                <c:pt idx="143">
                  <c:v>0.80360900000000002</c:v>
                </c:pt>
                <c:pt idx="144">
                  <c:v>0.80661649999999996</c:v>
                </c:pt>
                <c:pt idx="145">
                  <c:v>0.80962409999999996</c:v>
                </c:pt>
                <c:pt idx="146">
                  <c:v>0.81263160000000001</c:v>
                </c:pt>
                <c:pt idx="147">
                  <c:v>0.81563909999999995</c:v>
                </c:pt>
                <c:pt idx="148">
                  <c:v>0.8186466</c:v>
                </c:pt>
                <c:pt idx="149">
                  <c:v>0.82165410000000005</c:v>
                </c:pt>
                <c:pt idx="150">
                  <c:v>0.82466170000000005</c:v>
                </c:pt>
                <c:pt idx="151">
                  <c:v>0.82766910000000005</c:v>
                </c:pt>
                <c:pt idx="152">
                  <c:v>0.83067670000000005</c:v>
                </c:pt>
                <c:pt idx="153">
                  <c:v>0.83368419999999999</c:v>
                </c:pt>
                <c:pt idx="154">
                  <c:v>0.83669170000000004</c:v>
                </c:pt>
                <c:pt idx="155">
                  <c:v>0.83969930000000004</c:v>
                </c:pt>
                <c:pt idx="156">
                  <c:v>0.84270670000000003</c:v>
                </c:pt>
                <c:pt idx="157">
                  <c:v>0.84571430000000003</c:v>
                </c:pt>
                <c:pt idx="158">
                  <c:v>0.84872179999999997</c:v>
                </c:pt>
                <c:pt idx="159">
                  <c:v>0.85172930000000002</c:v>
                </c:pt>
                <c:pt idx="160">
                  <c:v>0.85473690000000002</c:v>
                </c:pt>
                <c:pt idx="161">
                  <c:v>0.85774430000000002</c:v>
                </c:pt>
                <c:pt idx="162">
                  <c:v>0.86075190000000001</c:v>
                </c:pt>
                <c:pt idx="163">
                  <c:v>0.86375939999999995</c:v>
                </c:pt>
                <c:pt idx="164">
                  <c:v>0.86676690000000001</c:v>
                </c:pt>
                <c:pt idx="165">
                  <c:v>0.86977450000000001</c:v>
                </c:pt>
                <c:pt idx="166">
                  <c:v>0.8727819</c:v>
                </c:pt>
                <c:pt idx="167">
                  <c:v>0.8757895</c:v>
                </c:pt>
                <c:pt idx="168">
                  <c:v>0.91308270000000002</c:v>
                </c:pt>
                <c:pt idx="169">
                  <c:v>0.91609030000000002</c:v>
                </c:pt>
                <c:pt idx="170">
                  <c:v>0.91909770000000002</c:v>
                </c:pt>
                <c:pt idx="171">
                  <c:v>0.92210530000000002</c:v>
                </c:pt>
                <c:pt idx="172">
                  <c:v>0.92511279999999996</c:v>
                </c:pt>
                <c:pt idx="173">
                  <c:v>0.92812030000000001</c:v>
                </c:pt>
                <c:pt idx="174">
                  <c:v>0.93112779999999995</c:v>
                </c:pt>
                <c:pt idx="175">
                  <c:v>0.9341353</c:v>
                </c:pt>
                <c:pt idx="176">
                  <c:v>0.93714280000000005</c:v>
                </c:pt>
                <c:pt idx="177">
                  <c:v>0.94015040000000005</c:v>
                </c:pt>
                <c:pt idx="178">
                  <c:v>0.94315789999999999</c:v>
                </c:pt>
                <c:pt idx="179">
                  <c:v>0.94616540000000005</c:v>
                </c:pt>
                <c:pt idx="180">
                  <c:v>0.94917289999999999</c:v>
                </c:pt>
                <c:pt idx="181">
                  <c:v>0.95218040000000004</c:v>
                </c:pt>
                <c:pt idx="182">
                  <c:v>0.95518800000000004</c:v>
                </c:pt>
                <c:pt idx="183">
                  <c:v>0.95819549999999998</c:v>
                </c:pt>
                <c:pt idx="184">
                  <c:v>0.96120300000000003</c:v>
                </c:pt>
                <c:pt idx="185">
                  <c:v>0.96421049999999997</c:v>
                </c:pt>
                <c:pt idx="186">
                  <c:v>0.96721800000000002</c:v>
                </c:pt>
                <c:pt idx="187">
                  <c:v>0.97022560000000002</c:v>
                </c:pt>
                <c:pt idx="188">
                  <c:v>0.97323309999999996</c:v>
                </c:pt>
                <c:pt idx="189">
                  <c:v>0.97624060000000001</c:v>
                </c:pt>
                <c:pt idx="190">
                  <c:v>0.97924809999999995</c:v>
                </c:pt>
                <c:pt idx="191">
                  <c:v>0.98195489999999996</c:v>
                </c:pt>
                <c:pt idx="192">
                  <c:v>0.98496240000000002</c:v>
                </c:pt>
                <c:pt idx="193">
                  <c:v>0.98796989999999996</c:v>
                </c:pt>
                <c:pt idx="194">
                  <c:v>0.99097749999999996</c:v>
                </c:pt>
                <c:pt idx="195">
                  <c:v>0.99398489999999995</c:v>
                </c:pt>
                <c:pt idx="196">
                  <c:v>0.99699249999999995</c:v>
                </c:pt>
                <c:pt idx="197">
                  <c:v>1</c:v>
                </c:pt>
              </c:numCache>
            </c:numRef>
          </c:xVal>
          <c:yVal>
            <c:numRef>
              <c:f>Data!$F$3:$F$202</c:f>
              <c:numCache>
                <c:formatCode>General</c:formatCode>
                <c:ptCount val="200"/>
                <c:pt idx="0">
                  <c:v>0.1027523</c:v>
                </c:pt>
                <c:pt idx="1">
                  <c:v>5.1376150000000002E-2</c:v>
                </c:pt>
                <c:pt idx="2">
                  <c:v>5.1376150000000002E-2</c:v>
                </c:pt>
                <c:pt idx="3">
                  <c:v>5.1376150000000002E-2</c:v>
                </c:pt>
                <c:pt idx="4">
                  <c:v>5.1376150000000002E-2</c:v>
                </c:pt>
                <c:pt idx="5">
                  <c:v>7.1559629999999999E-2</c:v>
                </c:pt>
                <c:pt idx="6">
                  <c:v>0.1027523</c:v>
                </c:pt>
                <c:pt idx="7">
                  <c:v>0.1541284</c:v>
                </c:pt>
                <c:pt idx="8">
                  <c:v>0.2275229</c:v>
                </c:pt>
                <c:pt idx="9">
                  <c:v>0.3229358</c:v>
                </c:pt>
                <c:pt idx="10">
                  <c:v>0.44587159999999998</c:v>
                </c:pt>
                <c:pt idx="11">
                  <c:v>0.58715589999999995</c:v>
                </c:pt>
                <c:pt idx="12">
                  <c:v>0.73027520000000001</c:v>
                </c:pt>
                <c:pt idx="13">
                  <c:v>0.85871560000000002</c:v>
                </c:pt>
                <c:pt idx="14">
                  <c:v>0.95045869999999999</c:v>
                </c:pt>
                <c:pt idx="15">
                  <c:v>1</c:v>
                </c:pt>
                <c:pt idx="16">
                  <c:v>1</c:v>
                </c:pt>
                <c:pt idx="17">
                  <c:v>0.98532109999999995</c:v>
                </c:pt>
                <c:pt idx="18">
                  <c:v>0.91926600000000003</c:v>
                </c:pt>
                <c:pt idx="19">
                  <c:v>0.81467889999999998</c:v>
                </c:pt>
                <c:pt idx="20">
                  <c:v>0.68256879999999998</c:v>
                </c:pt>
                <c:pt idx="21">
                  <c:v>0.5412844</c:v>
                </c:pt>
                <c:pt idx="22">
                  <c:v>0.41284399999999999</c:v>
                </c:pt>
                <c:pt idx="23">
                  <c:v>0.31009170000000003</c:v>
                </c:pt>
                <c:pt idx="24">
                  <c:v>0.2440367</c:v>
                </c:pt>
                <c:pt idx="25">
                  <c:v>0.21284400000000001</c:v>
                </c:pt>
                <c:pt idx="26">
                  <c:v>0.21284400000000001</c:v>
                </c:pt>
                <c:pt idx="27">
                  <c:v>0.24954129999999999</c:v>
                </c:pt>
                <c:pt idx="28">
                  <c:v>0.30275229999999997</c:v>
                </c:pt>
                <c:pt idx="29">
                  <c:v>0.37064219999999998</c:v>
                </c:pt>
                <c:pt idx="30">
                  <c:v>0.43486239999999998</c:v>
                </c:pt>
                <c:pt idx="31">
                  <c:v>0.48990820000000002</c:v>
                </c:pt>
                <c:pt idx="32">
                  <c:v>0.53211010000000003</c:v>
                </c:pt>
                <c:pt idx="33">
                  <c:v>0.55596330000000005</c:v>
                </c:pt>
                <c:pt idx="34">
                  <c:v>0.55596330000000005</c:v>
                </c:pt>
                <c:pt idx="35">
                  <c:v>0.533945</c:v>
                </c:pt>
                <c:pt idx="36">
                  <c:v>0.47706419999999999</c:v>
                </c:pt>
                <c:pt idx="37">
                  <c:v>0.3944954</c:v>
                </c:pt>
                <c:pt idx="38">
                  <c:v>0.34678900000000001</c:v>
                </c:pt>
                <c:pt idx="39">
                  <c:v>0.34678900000000001</c:v>
                </c:pt>
                <c:pt idx="40">
                  <c:v>0.36330269999999998</c:v>
                </c:pt>
                <c:pt idx="41">
                  <c:v>0.36330269999999998</c:v>
                </c:pt>
                <c:pt idx="42">
                  <c:v>0.38532110000000003</c:v>
                </c:pt>
                <c:pt idx="43">
                  <c:v>0.38532110000000003</c:v>
                </c:pt>
                <c:pt idx="44">
                  <c:v>0.39816509999999999</c:v>
                </c:pt>
                <c:pt idx="45">
                  <c:v>0.3834862</c:v>
                </c:pt>
                <c:pt idx="46">
                  <c:v>0.34862379999999998</c:v>
                </c:pt>
                <c:pt idx="47">
                  <c:v>0.29174309999999998</c:v>
                </c:pt>
                <c:pt idx="48">
                  <c:v>0.2275229</c:v>
                </c:pt>
                <c:pt idx="49">
                  <c:v>0.1633027</c:v>
                </c:pt>
                <c:pt idx="50">
                  <c:v>0.1100917</c:v>
                </c:pt>
                <c:pt idx="51">
                  <c:v>8.0733949999999999E-2</c:v>
                </c:pt>
                <c:pt idx="52">
                  <c:v>0.77064220000000005</c:v>
                </c:pt>
                <c:pt idx="53">
                  <c:v>0.82018349999999995</c:v>
                </c:pt>
                <c:pt idx="54">
                  <c:v>0.82018349999999995</c:v>
                </c:pt>
                <c:pt idx="55">
                  <c:v>0.82018349999999995</c:v>
                </c:pt>
                <c:pt idx="56">
                  <c:v>0.8</c:v>
                </c:pt>
                <c:pt idx="57">
                  <c:v>0.77431190000000005</c:v>
                </c:pt>
                <c:pt idx="58">
                  <c:v>0.28440369999999998</c:v>
                </c:pt>
                <c:pt idx="59">
                  <c:v>0.2</c:v>
                </c:pt>
                <c:pt idx="60">
                  <c:v>0.1633027</c:v>
                </c:pt>
                <c:pt idx="61">
                  <c:v>0.13394500000000001</c:v>
                </c:pt>
                <c:pt idx="62">
                  <c:v>0.1100917</c:v>
                </c:pt>
                <c:pt idx="63">
                  <c:v>9.7247700000000006E-2</c:v>
                </c:pt>
                <c:pt idx="64">
                  <c:v>9.7247700000000006E-2</c:v>
                </c:pt>
                <c:pt idx="65">
                  <c:v>0.1137615</c:v>
                </c:pt>
                <c:pt idx="66">
                  <c:v>0.1449541</c:v>
                </c:pt>
                <c:pt idx="67">
                  <c:v>0.19082569999999999</c:v>
                </c:pt>
                <c:pt idx="68">
                  <c:v>0.24954129999999999</c:v>
                </c:pt>
                <c:pt idx="69">
                  <c:v>0.31376150000000003</c:v>
                </c:pt>
                <c:pt idx="70">
                  <c:v>0.37798169999999998</c:v>
                </c:pt>
                <c:pt idx="71">
                  <c:v>0.43302750000000001</c:v>
                </c:pt>
                <c:pt idx="72">
                  <c:v>0.4733945</c:v>
                </c:pt>
                <c:pt idx="73">
                  <c:v>0.49724770000000001</c:v>
                </c:pt>
                <c:pt idx="74">
                  <c:v>0.49724770000000001</c:v>
                </c:pt>
                <c:pt idx="75">
                  <c:v>0.49724770000000001</c:v>
                </c:pt>
                <c:pt idx="76">
                  <c:v>0.466055</c:v>
                </c:pt>
                <c:pt idx="77">
                  <c:v>0.41651379999999999</c:v>
                </c:pt>
                <c:pt idx="78">
                  <c:v>0.35229359999999998</c:v>
                </c:pt>
                <c:pt idx="79">
                  <c:v>0.27522940000000001</c:v>
                </c:pt>
                <c:pt idx="80">
                  <c:v>0.20366970000000001</c:v>
                </c:pt>
                <c:pt idx="81">
                  <c:v>0.13761470000000001</c:v>
                </c:pt>
                <c:pt idx="82">
                  <c:v>8.6238529999999994E-2</c:v>
                </c:pt>
                <c:pt idx="83">
                  <c:v>5.5045869999999997E-2</c:v>
                </c:pt>
                <c:pt idx="84">
                  <c:v>5.5045869999999997E-2</c:v>
                </c:pt>
                <c:pt idx="85">
                  <c:v>5.5045869999999997E-2</c:v>
                </c:pt>
                <c:pt idx="86">
                  <c:v>0.1137615</c:v>
                </c:pt>
                <c:pt idx="87">
                  <c:v>0.18165139999999999</c:v>
                </c:pt>
                <c:pt idx="88">
                  <c:v>0.26788990000000001</c:v>
                </c:pt>
                <c:pt idx="89">
                  <c:v>0.36146790000000001</c:v>
                </c:pt>
                <c:pt idx="90">
                  <c:v>0.44587159999999998</c:v>
                </c:pt>
                <c:pt idx="91">
                  <c:v>0.51376149999999998</c:v>
                </c:pt>
                <c:pt idx="92">
                  <c:v>0.55412850000000002</c:v>
                </c:pt>
                <c:pt idx="93">
                  <c:v>0.57064219999999999</c:v>
                </c:pt>
                <c:pt idx="94">
                  <c:v>0.57064219999999999</c:v>
                </c:pt>
                <c:pt idx="95">
                  <c:v>0.52660549999999995</c:v>
                </c:pt>
                <c:pt idx="96">
                  <c:v>0.4697248</c:v>
                </c:pt>
                <c:pt idx="97">
                  <c:v>0.3944954</c:v>
                </c:pt>
                <c:pt idx="98">
                  <c:v>0.31376150000000003</c:v>
                </c:pt>
                <c:pt idx="99">
                  <c:v>0.2385321</c:v>
                </c:pt>
                <c:pt idx="100">
                  <c:v>0.17247709999999999</c:v>
                </c:pt>
                <c:pt idx="101">
                  <c:v>0.1229358</c:v>
                </c:pt>
                <c:pt idx="102">
                  <c:v>0.106422</c:v>
                </c:pt>
                <c:pt idx="103">
                  <c:v>2.385321E-2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3.1192660000000001E-2</c:v>
                </c:pt>
                <c:pt idx="108">
                  <c:v>7.522935E-2</c:v>
                </c:pt>
                <c:pt idx="109">
                  <c:v>0.13761470000000001</c:v>
                </c:pt>
                <c:pt idx="110">
                  <c:v>0.21651380000000001</c:v>
                </c:pt>
                <c:pt idx="111">
                  <c:v>0.2972477</c:v>
                </c:pt>
                <c:pt idx="112">
                  <c:v>0.36330269999999998</c:v>
                </c:pt>
                <c:pt idx="113">
                  <c:v>0.40917429999999999</c:v>
                </c:pt>
                <c:pt idx="114">
                  <c:v>0.42568810000000001</c:v>
                </c:pt>
                <c:pt idx="115">
                  <c:v>0.42568810000000001</c:v>
                </c:pt>
                <c:pt idx="116">
                  <c:v>0.3761468</c:v>
                </c:pt>
                <c:pt idx="117">
                  <c:v>0.3192661</c:v>
                </c:pt>
                <c:pt idx="118">
                  <c:v>0.25137619999999999</c:v>
                </c:pt>
                <c:pt idx="119">
                  <c:v>0.18899079999999999</c:v>
                </c:pt>
                <c:pt idx="120">
                  <c:v>0.146789</c:v>
                </c:pt>
                <c:pt idx="121">
                  <c:v>0.1211009</c:v>
                </c:pt>
                <c:pt idx="122">
                  <c:v>0.1082569</c:v>
                </c:pt>
                <c:pt idx="123">
                  <c:v>0.1082569</c:v>
                </c:pt>
                <c:pt idx="124">
                  <c:v>0.1082569</c:v>
                </c:pt>
                <c:pt idx="125">
                  <c:v>0.1211009</c:v>
                </c:pt>
                <c:pt idx="126">
                  <c:v>0.1541284</c:v>
                </c:pt>
                <c:pt idx="127">
                  <c:v>0.20733950000000001</c:v>
                </c:pt>
                <c:pt idx="128">
                  <c:v>0.28073389999999998</c:v>
                </c:pt>
                <c:pt idx="129">
                  <c:v>0.35412850000000001</c:v>
                </c:pt>
                <c:pt idx="130">
                  <c:v>0.41651379999999999</c:v>
                </c:pt>
                <c:pt idx="131">
                  <c:v>0.70091740000000002</c:v>
                </c:pt>
                <c:pt idx="132">
                  <c:v>0.78532109999999999</c:v>
                </c:pt>
                <c:pt idx="133">
                  <c:v>0.83119270000000001</c:v>
                </c:pt>
                <c:pt idx="134">
                  <c:v>0.88440359999999996</c:v>
                </c:pt>
                <c:pt idx="135">
                  <c:v>0.93027519999999997</c:v>
                </c:pt>
                <c:pt idx="136">
                  <c:v>0.96146790000000004</c:v>
                </c:pt>
                <c:pt idx="137">
                  <c:v>0.97431190000000001</c:v>
                </c:pt>
                <c:pt idx="138">
                  <c:v>0.95963310000000002</c:v>
                </c:pt>
                <c:pt idx="139">
                  <c:v>0.91926600000000003</c:v>
                </c:pt>
                <c:pt idx="140">
                  <c:v>0.84770639999999997</c:v>
                </c:pt>
                <c:pt idx="141">
                  <c:v>0.75045870000000003</c:v>
                </c:pt>
                <c:pt idx="142">
                  <c:v>0.62935779999999997</c:v>
                </c:pt>
                <c:pt idx="143">
                  <c:v>0.50458720000000001</c:v>
                </c:pt>
                <c:pt idx="144">
                  <c:v>0.387156</c:v>
                </c:pt>
                <c:pt idx="145">
                  <c:v>0.28807339999999998</c:v>
                </c:pt>
                <c:pt idx="146">
                  <c:v>0.21651380000000001</c:v>
                </c:pt>
                <c:pt idx="147">
                  <c:v>0.17064219999999999</c:v>
                </c:pt>
                <c:pt idx="148">
                  <c:v>0.1449541</c:v>
                </c:pt>
                <c:pt idx="149">
                  <c:v>0.1449541</c:v>
                </c:pt>
                <c:pt idx="150">
                  <c:v>0.1449541</c:v>
                </c:pt>
                <c:pt idx="151">
                  <c:v>0.19266059999999999</c:v>
                </c:pt>
                <c:pt idx="152">
                  <c:v>0.26055050000000002</c:v>
                </c:pt>
                <c:pt idx="153">
                  <c:v>0.33944960000000002</c:v>
                </c:pt>
                <c:pt idx="154">
                  <c:v>0.40733950000000002</c:v>
                </c:pt>
                <c:pt idx="155">
                  <c:v>0.4550459</c:v>
                </c:pt>
                <c:pt idx="156">
                  <c:v>0.47155960000000002</c:v>
                </c:pt>
                <c:pt idx="157">
                  <c:v>0.47155960000000002</c:v>
                </c:pt>
                <c:pt idx="158">
                  <c:v>0.42385319999999999</c:v>
                </c:pt>
                <c:pt idx="159">
                  <c:v>0.37247710000000001</c:v>
                </c:pt>
                <c:pt idx="160">
                  <c:v>0.3119266</c:v>
                </c:pt>
                <c:pt idx="161">
                  <c:v>0.25137619999999999</c:v>
                </c:pt>
                <c:pt idx="162">
                  <c:v>0.19633030000000001</c:v>
                </c:pt>
                <c:pt idx="163">
                  <c:v>0.146789</c:v>
                </c:pt>
                <c:pt idx="164">
                  <c:v>0.1100917</c:v>
                </c:pt>
                <c:pt idx="165">
                  <c:v>8.8073399999999996E-2</c:v>
                </c:pt>
                <c:pt idx="166">
                  <c:v>8.8073399999999996E-2</c:v>
                </c:pt>
                <c:pt idx="167">
                  <c:v>0.106422</c:v>
                </c:pt>
                <c:pt idx="168">
                  <c:v>0.43302750000000001</c:v>
                </c:pt>
                <c:pt idx="169">
                  <c:v>0.4733945</c:v>
                </c:pt>
                <c:pt idx="170">
                  <c:v>0.49357800000000002</c:v>
                </c:pt>
                <c:pt idx="171">
                  <c:v>0.50825690000000001</c:v>
                </c:pt>
                <c:pt idx="172">
                  <c:v>0.50825690000000001</c:v>
                </c:pt>
                <c:pt idx="173">
                  <c:v>0.52477059999999998</c:v>
                </c:pt>
                <c:pt idx="174">
                  <c:v>0.52477059999999998</c:v>
                </c:pt>
                <c:pt idx="175">
                  <c:v>0.50825690000000001</c:v>
                </c:pt>
                <c:pt idx="176">
                  <c:v>0.47706419999999999</c:v>
                </c:pt>
                <c:pt idx="177">
                  <c:v>0.43119269999999998</c:v>
                </c:pt>
                <c:pt idx="178">
                  <c:v>0.36513760000000001</c:v>
                </c:pt>
                <c:pt idx="179">
                  <c:v>0.29174309999999998</c:v>
                </c:pt>
                <c:pt idx="180">
                  <c:v>0.2183486</c:v>
                </c:pt>
                <c:pt idx="181">
                  <c:v>0.1504587</c:v>
                </c:pt>
                <c:pt idx="182">
                  <c:v>9.9082569999999995E-2</c:v>
                </c:pt>
                <c:pt idx="183">
                  <c:v>6.055046E-2</c:v>
                </c:pt>
                <c:pt idx="184">
                  <c:v>3.6697250000000001E-2</c:v>
                </c:pt>
                <c:pt idx="185">
                  <c:v>3.6697250000000001E-2</c:v>
                </c:pt>
                <c:pt idx="186">
                  <c:v>5.1376150000000002E-2</c:v>
                </c:pt>
                <c:pt idx="187">
                  <c:v>9.5412839999999999E-2</c:v>
                </c:pt>
                <c:pt idx="188">
                  <c:v>0.159633</c:v>
                </c:pt>
                <c:pt idx="189">
                  <c:v>0.2366972</c:v>
                </c:pt>
                <c:pt idx="190">
                  <c:v>0.31743120000000002</c:v>
                </c:pt>
                <c:pt idx="191">
                  <c:v>0.3944954</c:v>
                </c:pt>
                <c:pt idx="192">
                  <c:v>0.4587156</c:v>
                </c:pt>
                <c:pt idx="193">
                  <c:v>0.50458720000000001</c:v>
                </c:pt>
                <c:pt idx="194">
                  <c:v>0.533945</c:v>
                </c:pt>
                <c:pt idx="195">
                  <c:v>0.54678899999999997</c:v>
                </c:pt>
                <c:pt idx="196">
                  <c:v>0.54678899999999997</c:v>
                </c:pt>
                <c:pt idx="197">
                  <c:v>0.51926609999999995</c:v>
                </c:pt>
              </c:numCache>
            </c:numRef>
          </c:yVal>
          <c:smooth val="1"/>
        </c:ser>
        <c:axId val="80964992"/>
        <c:axId val="82397056"/>
      </c:scatterChart>
      <c:valAx>
        <c:axId val="80964992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82397056"/>
        <c:crosses val="autoZero"/>
        <c:crossBetween val="midCat"/>
      </c:valAx>
      <c:valAx>
        <c:axId val="8239705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General" sourceLinked="1"/>
        <c:tickLblPos val="nextTo"/>
        <c:crossAx val="80964992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5.1150889999999997E-3</c:v>
                </c:pt>
                <c:pt idx="3">
                  <c:v>7.6726340000000002E-3</c:v>
                </c:pt>
                <c:pt idx="4">
                  <c:v>1.023018E-2</c:v>
                </c:pt>
                <c:pt idx="5">
                  <c:v>1.2787720000000001E-2</c:v>
                </c:pt>
                <c:pt idx="6">
                  <c:v>1.5345269999999999E-2</c:v>
                </c:pt>
                <c:pt idx="7">
                  <c:v>1.7902810000000002E-2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4.3478259999999998E-2</c:v>
                </c:pt>
                <c:pt idx="18">
                  <c:v>4.6035800000000002E-2</c:v>
                </c:pt>
                <c:pt idx="19">
                  <c:v>4.859335E-2</c:v>
                </c:pt>
                <c:pt idx="20">
                  <c:v>5.1150899999999999E-2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6.3938620000000002E-2</c:v>
                </c:pt>
                <c:pt idx="26">
                  <c:v>6.6496159999999999E-2</c:v>
                </c:pt>
                <c:pt idx="27">
                  <c:v>6.9053710000000004E-2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8.1841430000000007E-2</c:v>
                </c:pt>
                <c:pt idx="33">
                  <c:v>8.4398979999999998E-2</c:v>
                </c:pt>
                <c:pt idx="34">
                  <c:v>8.6956519999999995E-2</c:v>
                </c:pt>
                <c:pt idx="35">
                  <c:v>8.9514070000000001E-2</c:v>
                </c:pt>
                <c:pt idx="36">
                  <c:v>9.2071609999999998E-2</c:v>
                </c:pt>
                <c:pt idx="37">
                  <c:v>9.4629149999999995E-2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0.1048593</c:v>
                </c:pt>
                <c:pt idx="42">
                  <c:v>0.1074169</c:v>
                </c:pt>
                <c:pt idx="43">
                  <c:v>0.1099744</c:v>
                </c:pt>
                <c:pt idx="44">
                  <c:v>0.11253199999999999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0.24347830000000001</c:v>
                </c:pt>
                <c:pt idx="48">
                  <c:v>0.2460358</c:v>
                </c:pt>
                <c:pt idx="49">
                  <c:v>0.24859329999999999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0.25626599999999999</c:v>
                </c:pt>
                <c:pt idx="53">
                  <c:v>0.25882349999999998</c:v>
                </c:pt>
                <c:pt idx="54">
                  <c:v>0.26138109999999998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0.27416879999999999</c:v>
                </c:pt>
                <c:pt idx="60">
                  <c:v>0.27672629999999998</c:v>
                </c:pt>
                <c:pt idx="61">
                  <c:v>0.27928389999999997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</c:v>
                </c:pt>
                <c:pt idx="65">
                  <c:v>0.30741689999999999</c:v>
                </c:pt>
                <c:pt idx="66">
                  <c:v>0.30997439999999998</c:v>
                </c:pt>
                <c:pt idx="67">
                  <c:v>0.31253199999999998</c:v>
                </c:pt>
                <c:pt idx="68">
                  <c:v>0.31508950000000002</c:v>
                </c:pt>
                <c:pt idx="69">
                  <c:v>0.31764710000000002</c:v>
                </c:pt>
                <c:pt idx="70">
                  <c:v>0.32020460000000001</c:v>
                </c:pt>
                <c:pt idx="71">
                  <c:v>0.3227622</c:v>
                </c:pt>
                <c:pt idx="72">
                  <c:v>0.32531969999999999</c:v>
                </c:pt>
                <c:pt idx="73">
                  <c:v>0.4061381</c:v>
                </c:pt>
                <c:pt idx="74">
                  <c:v>0.40869559999999999</c:v>
                </c:pt>
                <c:pt idx="75">
                  <c:v>0.41125319999999999</c:v>
                </c:pt>
                <c:pt idx="76">
                  <c:v>0.41381069999999998</c:v>
                </c:pt>
                <c:pt idx="77">
                  <c:v>0.41636830000000002</c:v>
                </c:pt>
                <c:pt idx="78">
                  <c:v>0.41892580000000001</c:v>
                </c:pt>
                <c:pt idx="79">
                  <c:v>0.42148340000000001</c:v>
                </c:pt>
                <c:pt idx="80">
                  <c:v>0.4240409</c:v>
                </c:pt>
                <c:pt idx="81">
                  <c:v>0.42659849999999999</c:v>
                </c:pt>
                <c:pt idx="82">
                  <c:v>0.42915599999999998</c:v>
                </c:pt>
                <c:pt idx="83">
                  <c:v>0.43171359999999998</c:v>
                </c:pt>
                <c:pt idx="84">
                  <c:v>0.43427110000000002</c:v>
                </c:pt>
                <c:pt idx="85">
                  <c:v>0.43682860000000001</c:v>
                </c:pt>
                <c:pt idx="86">
                  <c:v>0.4393862</c:v>
                </c:pt>
                <c:pt idx="87">
                  <c:v>0.44194369999999999</c:v>
                </c:pt>
                <c:pt idx="88">
                  <c:v>0.44450129999999999</c:v>
                </c:pt>
                <c:pt idx="89">
                  <c:v>0.44705879999999998</c:v>
                </c:pt>
                <c:pt idx="90">
                  <c:v>0.44961640000000003</c:v>
                </c:pt>
                <c:pt idx="91">
                  <c:v>0.45217390000000002</c:v>
                </c:pt>
                <c:pt idx="92">
                  <c:v>0.45473150000000001</c:v>
                </c:pt>
                <c:pt idx="93">
                  <c:v>0.457289</c:v>
                </c:pt>
                <c:pt idx="94">
                  <c:v>0.45984659999999999</c:v>
                </c:pt>
                <c:pt idx="95">
                  <c:v>0.46240409999999998</c:v>
                </c:pt>
                <c:pt idx="96">
                  <c:v>0.46496159999999997</c:v>
                </c:pt>
                <c:pt idx="97">
                  <c:v>0.46751920000000002</c:v>
                </c:pt>
                <c:pt idx="98">
                  <c:v>0.47007670000000001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0.47774929999999999</c:v>
                </c:pt>
                <c:pt idx="102">
                  <c:v>0.48030689999999998</c:v>
                </c:pt>
                <c:pt idx="103">
                  <c:v>0.48286440000000003</c:v>
                </c:pt>
                <c:pt idx="104">
                  <c:v>0.48542200000000002</c:v>
                </c:pt>
                <c:pt idx="105">
                  <c:v>0.48797950000000001</c:v>
                </c:pt>
                <c:pt idx="106">
                  <c:v>0.4905371</c:v>
                </c:pt>
                <c:pt idx="107">
                  <c:v>0.49309459999999999</c:v>
                </c:pt>
                <c:pt idx="108">
                  <c:v>0.49565219999999999</c:v>
                </c:pt>
                <c:pt idx="109">
                  <c:v>0.49820969999999998</c:v>
                </c:pt>
                <c:pt idx="110">
                  <c:v>0.50076730000000003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0.65421989999999997</c:v>
                </c:pt>
                <c:pt idx="114">
                  <c:v>0.65677750000000001</c:v>
                </c:pt>
                <c:pt idx="115">
                  <c:v>0.659335</c:v>
                </c:pt>
                <c:pt idx="116">
                  <c:v>0.66189260000000005</c:v>
                </c:pt>
                <c:pt idx="117">
                  <c:v>0.66445010000000004</c:v>
                </c:pt>
                <c:pt idx="118">
                  <c:v>0.66700769999999998</c:v>
                </c:pt>
                <c:pt idx="119">
                  <c:v>0.66956519999999997</c:v>
                </c:pt>
                <c:pt idx="120">
                  <c:v>0.67212280000000002</c:v>
                </c:pt>
                <c:pt idx="121">
                  <c:v>0.67468030000000001</c:v>
                </c:pt>
                <c:pt idx="122">
                  <c:v>0.67723789999999995</c:v>
                </c:pt>
                <c:pt idx="123">
                  <c:v>0.67979540000000005</c:v>
                </c:pt>
                <c:pt idx="124">
                  <c:v>0.68235299999999999</c:v>
                </c:pt>
                <c:pt idx="125">
                  <c:v>0.68491049999999998</c:v>
                </c:pt>
                <c:pt idx="126">
                  <c:v>0.68746810000000003</c:v>
                </c:pt>
                <c:pt idx="127">
                  <c:v>0.69002560000000002</c:v>
                </c:pt>
                <c:pt idx="128">
                  <c:v>0.69258310000000001</c:v>
                </c:pt>
                <c:pt idx="129">
                  <c:v>0.69514069999999994</c:v>
                </c:pt>
                <c:pt idx="130">
                  <c:v>0.69769820000000005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0.70792840000000001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0.76317140000000006</c:v>
                </c:pt>
                <c:pt idx="138">
                  <c:v>0.76572890000000005</c:v>
                </c:pt>
                <c:pt idx="139">
                  <c:v>0.76828649999999998</c:v>
                </c:pt>
                <c:pt idx="140">
                  <c:v>0.77084399999999997</c:v>
                </c:pt>
                <c:pt idx="141">
                  <c:v>0.77340160000000002</c:v>
                </c:pt>
                <c:pt idx="142">
                  <c:v>0.77595910000000001</c:v>
                </c:pt>
                <c:pt idx="143">
                  <c:v>0.77851669999999995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0.80153450000000004</c:v>
                </c:pt>
                <c:pt idx="153">
                  <c:v>0.80409200000000003</c:v>
                </c:pt>
                <c:pt idx="154">
                  <c:v>0.80664959999999997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0.81687980000000004</c:v>
                </c:pt>
                <c:pt idx="159">
                  <c:v>0.81943730000000004</c:v>
                </c:pt>
                <c:pt idx="160">
                  <c:v>0.82199489999999997</c:v>
                </c:pt>
                <c:pt idx="161">
                  <c:v>0.82455239999999996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0.83989769999999997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0.84757039999999995</c:v>
                </c:pt>
                <c:pt idx="171">
                  <c:v>0.85012790000000005</c:v>
                </c:pt>
                <c:pt idx="172">
                  <c:v>0.85268549999999999</c:v>
                </c:pt>
                <c:pt idx="173">
                  <c:v>0.85524299999999998</c:v>
                </c:pt>
                <c:pt idx="174">
                  <c:v>0.85780049999999997</c:v>
                </c:pt>
                <c:pt idx="175">
                  <c:v>0.86035810000000001</c:v>
                </c:pt>
                <c:pt idx="176">
                  <c:v>0.8629156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</c:v>
                </c:pt>
                <c:pt idx="180">
                  <c:v>0.91815860000000005</c:v>
                </c:pt>
                <c:pt idx="181">
                  <c:v>0.92071610000000004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0.93350379999999999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0.94629160000000001</c:v>
                </c:pt>
                <c:pt idx="192">
                  <c:v>0.9488491</c:v>
                </c:pt>
                <c:pt idx="193">
                  <c:v>0.95140670000000005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0.95907929999999997</c:v>
                </c:pt>
                <c:pt idx="197">
                  <c:v>0.96163679999999996</c:v>
                </c:pt>
                <c:pt idx="198">
                  <c:v>0.96419440000000001</c:v>
                </c:pt>
                <c:pt idx="199">
                  <c:v>0.9667519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0.97953959999999995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0.98721230000000004</c:v>
                </c:pt>
                <c:pt idx="208">
                  <c:v>0.98976980000000003</c:v>
                </c:pt>
                <c:pt idx="209">
                  <c:v>0.99232739999999997</c:v>
                </c:pt>
                <c:pt idx="210">
                  <c:v>0.99488489999999996</c:v>
                </c:pt>
                <c:pt idx="211">
                  <c:v>0.99744250000000001</c:v>
                </c:pt>
                <c:pt idx="212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4.1371159999999997E-3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5.9101659999999997E-3</c:v>
                </c:pt>
                <c:pt idx="10">
                  <c:v>5.9101659999999997E-3</c:v>
                </c:pt>
                <c:pt idx="11">
                  <c:v>1.41844E-2</c:v>
                </c:pt>
                <c:pt idx="12">
                  <c:v>2.0685579999999999E-2</c:v>
                </c:pt>
                <c:pt idx="13">
                  <c:v>2.8959809999999999E-2</c:v>
                </c:pt>
                <c:pt idx="14">
                  <c:v>3.6643019999999998E-2</c:v>
                </c:pt>
                <c:pt idx="15">
                  <c:v>4.3735219999999998E-2</c:v>
                </c:pt>
                <c:pt idx="16">
                  <c:v>4.8463359999999997E-2</c:v>
                </c:pt>
                <c:pt idx="17">
                  <c:v>4.8463359999999997E-2</c:v>
                </c:pt>
                <c:pt idx="18">
                  <c:v>4.8463359999999997E-2</c:v>
                </c:pt>
                <c:pt idx="19">
                  <c:v>4.8463359999999997E-2</c:v>
                </c:pt>
                <c:pt idx="20">
                  <c:v>4.3735219999999998E-2</c:v>
                </c:pt>
                <c:pt idx="21">
                  <c:v>3.9007090000000001E-2</c:v>
                </c:pt>
                <c:pt idx="22">
                  <c:v>3.4869980000000002E-2</c:v>
                </c:pt>
                <c:pt idx="23">
                  <c:v>3.014184E-2</c:v>
                </c:pt>
                <c:pt idx="24">
                  <c:v>3.014184E-2</c:v>
                </c:pt>
                <c:pt idx="25">
                  <c:v>2.48227E-2</c:v>
                </c:pt>
                <c:pt idx="26">
                  <c:v>2.48227E-2</c:v>
                </c:pt>
                <c:pt idx="27">
                  <c:v>2.48227E-2</c:v>
                </c:pt>
                <c:pt idx="28">
                  <c:v>2.48227E-2</c:v>
                </c:pt>
                <c:pt idx="29">
                  <c:v>2.8959809999999999E-2</c:v>
                </c:pt>
                <c:pt idx="30">
                  <c:v>3.4869980000000002E-2</c:v>
                </c:pt>
                <c:pt idx="31">
                  <c:v>4.4326240000000003E-2</c:v>
                </c:pt>
                <c:pt idx="32">
                  <c:v>5.6737589999999997E-2</c:v>
                </c:pt>
                <c:pt idx="33">
                  <c:v>7.2695029999999994E-2</c:v>
                </c:pt>
                <c:pt idx="34">
                  <c:v>9.1607560000000005E-2</c:v>
                </c:pt>
                <c:pt idx="35">
                  <c:v>0.108747</c:v>
                </c:pt>
                <c:pt idx="36">
                  <c:v>0.1229314</c:v>
                </c:pt>
                <c:pt idx="37">
                  <c:v>0.13002359999999999</c:v>
                </c:pt>
                <c:pt idx="38">
                  <c:v>0.13002359999999999</c:v>
                </c:pt>
                <c:pt idx="39">
                  <c:v>0.1247045</c:v>
                </c:pt>
                <c:pt idx="40">
                  <c:v>0.1146572</c:v>
                </c:pt>
                <c:pt idx="41">
                  <c:v>0.1010638</c:v>
                </c:pt>
                <c:pt idx="42">
                  <c:v>8.4515359999999998E-2</c:v>
                </c:pt>
                <c:pt idx="43">
                  <c:v>6.7966899999999997E-2</c:v>
                </c:pt>
                <c:pt idx="44">
                  <c:v>5.3191490000000001E-2</c:v>
                </c:pt>
                <c:pt idx="45">
                  <c:v>4.2553189999999998E-2</c:v>
                </c:pt>
                <c:pt idx="46">
                  <c:v>3.8416079999999998E-2</c:v>
                </c:pt>
                <c:pt idx="47">
                  <c:v>0.17080380000000001</c:v>
                </c:pt>
                <c:pt idx="48">
                  <c:v>0.17553189999999999</c:v>
                </c:pt>
                <c:pt idx="49">
                  <c:v>0.17553189999999999</c:v>
                </c:pt>
                <c:pt idx="50">
                  <c:v>0.1814421</c:v>
                </c:pt>
                <c:pt idx="51">
                  <c:v>0.1855792</c:v>
                </c:pt>
                <c:pt idx="52">
                  <c:v>0.19030730000000001</c:v>
                </c:pt>
                <c:pt idx="53">
                  <c:v>0.1950355</c:v>
                </c:pt>
                <c:pt idx="54">
                  <c:v>0.19976360000000001</c:v>
                </c:pt>
                <c:pt idx="55">
                  <c:v>0.19976360000000001</c:v>
                </c:pt>
                <c:pt idx="56">
                  <c:v>0.20390069999999999</c:v>
                </c:pt>
                <c:pt idx="57">
                  <c:v>0.20390069999999999</c:v>
                </c:pt>
                <c:pt idx="58">
                  <c:v>0.20390069999999999</c:v>
                </c:pt>
                <c:pt idx="59">
                  <c:v>0.20390069999999999</c:v>
                </c:pt>
                <c:pt idx="60">
                  <c:v>0.20390069999999999</c:v>
                </c:pt>
                <c:pt idx="61">
                  <c:v>0.19976360000000001</c:v>
                </c:pt>
                <c:pt idx="62">
                  <c:v>0.19976360000000001</c:v>
                </c:pt>
                <c:pt idx="63">
                  <c:v>0.19976360000000001</c:v>
                </c:pt>
                <c:pt idx="64">
                  <c:v>0.2180851</c:v>
                </c:pt>
                <c:pt idx="65">
                  <c:v>0.22222220000000001</c:v>
                </c:pt>
                <c:pt idx="66">
                  <c:v>0.22222220000000001</c:v>
                </c:pt>
                <c:pt idx="67">
                  <c:v>0.213948</c:v>
                </c:pt>
                <c:pt idx="68">
                  <c:v>0.20508270000000001</c:v>
                </c:pt>
                <c:pt idx="69">
                  <c:v>0.19739950000000001</c:v>
                </c:pt>
                <c:pt idx="70">
                  <c:v>0.19030730000000001</c:v>
                </c:pt>
                <c:pt idx="71">
                  <c:v>0.1855792</c:v>
                </c:pt>
                <c:pt idx="72">
                  <c:v>0.1855792</c:v>
                </c:pt>
                <c:pt idx="73">
                  <c:v>0.23995269999999999</c:v>
                </c:pt>
                <c:pt idx="74">
                  <c:v>0.24527189999999999</c:v>
                </c:pt>
                <c:pt idx="75">
                  <c:v>0.24527189999999999</c:v>
                </c:pt>
                <c:pt idx="76">
                  <c:v>0.25118200000000002</c:v>
                </c:pt>
                <c:pt idx="77">
                  <c:v>0.25531910000000002</c:v>
                </c:pt>
                <c:pt idx="78">
                  <c:v>0.2612293</c:v>
                </c:pt>
                <c:pt idx="79">
                  <c:v>0.26832149999999999</c:v>
                </c:pt>
                <c:pt idx="80">
                  <c:v>0.27777780000000002</c:v>
                </c:pt>
                <c:pt idx="81">
                  <c:v>0.28723399999999999</c:v>
                </c:pt>
                <c:pt idx="82">
                  <c:v>0.29491729999999999</c:v>
                </c:pt>
                <c:pt idx="83">
                  <c:v>0.30082740000000002</c:v>
                </c:pt>
                <c:pt idx="84">
                  <c:v>0.30082740000000002</c:v>
                </c:pt>
                <c:pt idx="85">
                  <c:v>0.30082740000000002</c:v>
                </c:pt>
                <c:pt idx="86">
                  <c:v>0.30082740000000002</c:v>
                </c:pt>
                <c:pt idx="87">
                  <c:v>0.30082740000000002</c:v>
                </c:pt>
                <c:pt idx="88">
                  <c:v>0.29314420000000002</c:v>
                </c:pt>
                <c:pt idx="89">
                  <c:v>0.29314420000000002</c:v>
                </c:pt>
                <c:pt idx="90">
                  <c:v>0.287825</c:v>
                </c:pt>
                <c:pt idx="91">
                  <c:v>0.287825</c:v>
                </c:pt>
                <c:pt idx="92">
                  <c:v>0.29255320000000001</c:v>
                </c:pt>
                <c:pt idx="93">
                  <c:v>0.29846329999999999</c:v>
                </c:pt>
                <c:pt idx="94">
                  <c:v>0.30614659999999999</c:v>
                </c:pt>
                <c:pt idx="95">
                  <c:v>0.31560280000000002</c:v>
                </c:pt>
                <c:pt idx="96">
                  <c:v>0.32624110000000001</c:v>
                </c:pt>
                <c:pt idx="97">
                  <c:v>0.33983449999999998</c:v>
                </c:pt>
                <c:pt idx="98">
                  <c:v>0.35342790000000002</c:v>
                </c:pt>
                <c:pt idx="99">
                  <c:v>0.36879430000000002</c:v>
                </c:pt>
                <c:pt idx="100">
                  <c:v>0.38356970000000001</c:v>
                </c:pt>
                <c:pt idx="101">
                  <c:v>0.39539010000000002</c:v>
                </c:pt>
                <c:pt idx="102">
                  <c:v>0.4054374</c:v>
                </c:pt>
                <c:pt idx="103">
                  <c:v>0.41193849999999999</c:v>
                </c:pt>
                <c:pt idx="104">
                  <c:v>0.41193849999999999</c:v>
                </c:pt>
                <c:pt idx="105">
                  <c:v>0.41193849999999999</c:v>
                </c:pt>
                <c:pt idx="106">
                  <c:v>0.41193849999999999</c:v>
                </c:pt>
                <c:pt idx="107">
                  <c:v>0.41193849999999999</c:v>
                </c:pt>
                <c:pt idx="108">
                  <c:v>0.41193849999999999</c:v>
                </c:pt>
                <c:pt idx="109">
                  <c:v>0.41784870000000002</c:v>
                </c:pt>
                <c:pt idx="110">
                  <c:v>0.41784870000000002</c:v>
                </c:pt>
                <c:pt idx="111">
                  <c:v>0.4243499</c:v>
                </c:pt>
                <c:pt idx="112">
                  <c:v>0.48522460000000001</c:v>
                </c:pt>
                <c:pt idx="113">
                  <c:v>0.49113479999999998</c:v>
                </c:pt>
                <c:pt idx="114">
                  <c:v>0.49113479999999998</c:v>
                </c:pt>
                <c:pt idx="115">
                  <c:v>0.49113479999999998</c:v>
                </c:pt>
                <c:pt idx="116">
                  <c:v>0.4958629</c:v>
                </c:pt>
                <c:pt idx="117">
                  <c:v>0.50059100000000001</c:v>
                </c:pt>
                <c:pt idx="118">
                  <c:v>0.50827429999999996</c:v>
                </c:pt>
                <c:pt idx="119">
                  <c:v>0.51832149999999999</c:v>
                </c:pt>
                <c:pt idx="120">
                  <c:v>0.52895979999999998</c:v>
                </c:pt>
                <c:pt idx="121">
                  <c:v>0.53723410000000005</c:v>
                </c:pt>
                <c:pt idx="122">
                  <c:v>0.54314419999999997</c:v>
                </c:pt>
                <c:pt idx="123">
                  <c:v>0.54314419999999997</c:v>
                </c:pt>
                <c:pt idx="124">
                  <c:v>0.54846329999999999</c:v>
                </c:pt>
                <c:pt idx="125">
                  <c:v>0.54846329999999999</c:v>
                </c:pt>
                <c:pt idx="126">
                  <c:v>0.55260039999999999</c:v>
                </c:pt>
                <c:pt idx="127">
                  <c:v>0.55260039999999999</c:v>
                </c:pt>
                <c:pt idx="128">
                  <c:v>0.55673760000000005</c:v>
                </c:pt>
                <c:pt idx="129">
                  <c:v>0.55673760000000005</c:v>
                </c:pt>
                <c:pt idx="130">
                  <c:v>0.56264780000000003</c:v>
                </c:pt>
                <c:pt idx="131">
                  <c:v>0.56264780000000003</c:v>
                </c:pt>
                <c:pt idx="132">
                  <c:v>0.56855789999999995</c:v>
                </c:pt>
                <c:pt idx="133">
                  <c:v>0.57328610000000002</c:v>
                </c:pt>
                <c:pt idx="134">
                  <c:v>0.58096930000000002</c:v>
                </c:pt>
                <c:pt idx="135">
                  <c:v>0.59101649999999994</c:v>
                </c:pt>
                <c:pt idx="136">
                  <c:v>0.6022459</c:v>
                </c:pt>
                <c:pt idx="137">
                  <c:v>0.71749410000000002</c:v>
                </c:pt>
                <c:pt idx="138">
                  <c:v>0.72163120000000003</c:v>
                </c:pt>
                <c:pt idx="139">
                  <c:v>0.72163120000000003</c:v>
                </c:pt>
                <c:pt idx="140">
                  <c:v>0.72163120000000003</c:v>
                </c:pt>
                <c:pt idx="141">
                  <c:v>0.71572100000000005</c:v>
                </c:pt>
                <c:pt idx="142">
                  <c:v>0.71040190000000003</c:v>
                </c:pt>
                <c:pt idx="143">
                  <c:v>0.70449170000000005</c:v>
                </c:pt>
                <c:pt idx="144">
                  <c:v>0.69917260000000003</c:v>
                </c:pt>
                <c:pt idx="145">
                  <c:v>0.69444439999999996</c:v>
                </c:pt>
                <c:pt idx="146">
                  <c:v>0.69444439999999996</c:v>
                </c:pt>
                <c:pt idx="147">
                  <c:v>0.68794330000000004</c:v>
                </c:pt>
                <c:pt idx="148">
                  <c:v>0.68794330000000004</c:v>
                </c:pt>
                <c:pt idx="149">
                  <c:v>0.68794330000000004</c:v>
                </c:pt>
                <c:pt idx="150">
                  <c:v>0.68794330000000004</c:v>
                </c:pt>
                <c:pt idx="151">
                  <c:v>0.68794330000000004</c:v>
                </c:pt>
                <c:pt idx="152">
                  <c:v>0.68794330000000004</c:v>
                </c:pt>
                <c:pt idx="153">
                  <c:v>0.69208040000000004</c:v>
                </c:pt>
                <c:pt idx="154">
                  <c:v>0.69208040000000004</c:v>
                </c:pt>
                <c:pt idx="155">
                  <c:v>0.69858160000000002</c:v>
                </c:pt>
                <c:pt idx="156">
                  <c:v>0.70567380000000002</c:v>
                </c:pt>
                <c:pt idx="157">
                  <c:v>0.71749410000000002</c:v>
                </c:pt>
                <c:pt idx="158">
                  <c:v>0.73286050000000003</c:v>
                </c:pt>
                <c:pt idx="159">
                  <c:v>0.74940899999999999</c:v>
                </c:pt>
                <c:pt idx="160">
                  <c:v>0.76300230000000002</c:v>
                </c:pt>
                <c:pt idx="161">
                  <c:v>0.77423169999999997</c:v>
                </c:pt>
                <c:pt idx="162">
                  <c:v>0.78250589999999998</c:v>
                </c:pt>
                <c:pt idx="163">
                  <c:v>0.78723410000000005</c:v>
                </c:pt>
                <c:pt idx="164">
                  <c:v>0.78723410000000005</c:v>
                </c:pt>
                <c:pt idx="165">
                  <c:v>0.79137120000000005</c:v>
                </c:pt>
                <c:pt idx="166">
                  <c:v>0.79137120000000005</c:v>
                </c:pt>
                <c:pt idx="167">
                  <c:v>0.78309689999999998</c:v>
                </c:pt>
                <c:pt idx="168">
                  <c:v>0.77364060000000001</c:v>
                </c:pt>
                <c:pt idx="169">
                  <c:v>0.76359339999999998</c:v>
                </c:pt>
                <c:pt idx="170">
                  <c:v>0.75177309999999997</c:v>
                </c:pt>
                <c:pt idx="171">
                  <c:v>0.74172570000000004</c:v>
                </c:pt>
                <c:pt idx="172">
                  <c:v>0.73640660000000002</c:v>
                </c:pt>
                <c:pt idx="173">
                  <c:v>0.73640660000000002</c:v>
                </c:pt>
                <c:pt idx="174">
                  <c:v>0.73640660000000002</c:v>
                </c:pt>
                <c:pt idx="175">
                  <c:v>0.74054370000000003</c:v>
                </c:pt>
                <c:pt idx="176">
                  <c:v>0.7535461</c:v>
                </c:pt>
                <c:pt idx="177">
                  <c:v>0.97104020000000002</c:v>
                </c:pt>
                <c:pt idx="178">
                  <c:v>0.97517730000000002</c:v>
                </c:pt>
                <c:pt idx="179">
                  <c:v>0.97931440000000003</c:v>
                </c:pt>
                <c:pt idx="180">
                  <c:v>0.97931440000000003</c:v>
                </c:pt>
                <c:pt idx="181">
                  <c:v>0.97399530000000001</c:v>
                </c:pt>
                <c:pt idx="182">
                  <c:v>0.96867610000000004</c:v>
                </c:pt>
                <c:pt idx="183">
                  <c:v>0.96040190000000003</c:v>
                </c:pt>
                <c:pt idx="184">
                  <c:v>0.95035460000000005</c:v>
                </c:pt>
                <c:pt idx="185">
                  <c:v>0.93735219999999997</c:v>
                </c:pt>
                <c:pt idx="186">
                  <c:v>0.92375890000000005</c:v>
                </c:pt>
                <c:pt idx="187">
                  <c:v>0.90957440000000001</c:v>
                </c:pt>
                <c:pt idx="188">
                  <c:v>0.89657209999999998</c:v>
                </c:pt>
                <c:pt idx="189">
                  <c:v>0.88593379999999999</c:v>
                </c:pt>
                <c:pt idx="190">
                  <c:v>0.87765959999999998</c:v>
                </c:pt>
                <c:pt idx="191">
                  <c:v>0.87234040000000002</c:v>
                </c:pt>
                <c:pt idx="192">
                  <c:v>0.87234040000000002</c:v>
                </c:pt>
                <c:pt idx="193">
                  <c:v>0.87234040000000002</c:v>
                </c:pt>
                <c:pt idx="194">
                  <c:v>0.87234040000000002</c:v>
                </c:pt>
                <c:pt idx="195">
                  <c:v>0.88120569999999998</c:v>
                </c:pt>
                <c:pt idx="196">
                  <c:v>0.89066199999999995</c:v>
                </c:pt>
                <c:pt idx="197">
                  <c:v>0.90307329999999997</c:v>
                </c:pt>
                <c:pt idx="198">
                  <c:v>0.91784869999999996</c:v>
                </c:pt>
                <c:pt idx="199">
                  <c:v>0.93498820000000005</c:v>
                </c:pt>
                <c:pt idx="200">
                  <c:v>0.95212759999999996</c:v>
                </c:pt>
                <c:pt idx="201">
                  <c:v>0.9698582</c:v>
                </c:pt>
                <c:pt idx="202">
                  <c:v>0.9846336</c:v>
                </c:pt>
                <c:pt idx="203">
                  <c:v>0.99468080000000003</c:v>
                </c:pt>
                <c:pt idx="204">
                  <c:v>1</c:v>
                </c:pt>
                <c:pt idx="205">
                  <c:v>1</c:v>
                </c:pt>
                <c:pt idx="206">
                  <c:v>0.99527189999999999</c:v>
                </c:pt>
                <c:pt idx="207">
                  <c:v>0.98817969999999999</c:v>
                </c:pt>
                <c:pt idx="208">
                  <c:v>0.97931440000000003</c:v>
                </c:pt>
                <c:pt idx="209">
                  <c:v>0.96926710000000005</c:v>
                </c:pt>
                <c:pt idx="210">
                  <c:v>0.95862879999999995</c:v>
                </c:pt>
                <c:pt idx="211">
                  <c:v>0.94858160000000002</c:v>
                </c:pt>
                <c:pt idx="212">
                  <c:v>0.94030729999999996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3.5075409999999999E-3</c:v>
                </c:pt>
                <c:pt idx="2">
                  <c:v>7.0150830000000001E-3</c:v>
                </c:pt>
                <c:pt idx="3">
                  <c:v>1.052262E-2</c:v>
                </c:pt>
                <c:pt idx="4">
                  <c:v>1.403017E-2</c:v>
                </c:pt>
                <c:pt idx="5">
                  <c:v>1.7537710000000001E-2</c:v>
                </c:pt>
                <c:pt idx="6">
                  <c:v>2.1045250000000001E-2</c:v>
                </c:pt>
                <c:pt idx="7">
                  <c:v>2.4552790000000001E-2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3.5075410000000001E-2</c:v>
                </c:pt>
                <c:pt idx="11">
                  <c:v>3.8582949999999998E-2</c:v>
                </c:pt>
                <c:pt idx="12">
                  <c:v>4.2090490000000001E-2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5.9628199999999999E-2</c:v>
                </c:pt>
                <c:pt idx="18">
                  <c:v>6.3135739999999996E-2</c:v>
                </c:pt>
                <c:pt idx="19">
                  <c:v>6.6643279999999999E-2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8.0673449999999994E-2</c:v>
                </c:pt>
                <c:pt idx="24">
                  <c:v>8.4180989999999997E-2</c:v>
                </c:pt>
                <c:pt idx="25">
                  <c:v>8.7688530000000001E-2</c:v>
                </c:pt>
                <c:pt idx="26">
                  <c:v>9.1196079999999999E-2</c:v>
                </c:pt>
                <c:pt idx="27">
                  <c:v>9.4703609999999994E-2</c:v>
                </c:pt>
                <c:pt idx="28">
                  <c:v>9.8211149999999997E-2</c:v>
                </c:pt>
                <c:pt idx="29">
                  <c:v>0.1017187</c:v>
                </c:pt>
                <c:pt idx="30">
                  <c:v>0.10522620000000001</c:v>
                </c:pt>
                <c:pt idx="31">
                  <c:v>0.10873380000000001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0.17467559999999999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0.18519820000000001</c:v>
                </c:pt>
                <c:pt idx="39">
                  <c:v>0.1887057</c:v>
                </c:pt>
                <c:pt idx="40">
                  <c:v>0.1922133</c:v>
                </c:pt>
                <c:pt idx="41">
                  <c:v>0.1957208</c:v>
                </c:pt>
                <c:pt idx="42">
                  <c:v>0.1992283</c:v>
                </c:pt>
                <c:pt idx="43">
                  <c:v>0.2027359</c:v>
                </c:pt>
                <c:pt idx="44">
                  <c:v>0.20624339999999999</c:v>
                </c:pt>
                <c:pt idx="45">
                  <c:v>0.20975099999999999</c:v>
                </c:pt>
                <c:pt idx="46">
                  <c:v>0.21325849999999999</c:v>
                </c:pt>
                <c:pt idx="47">
                  <c:v>0.21676599999999999</c:v>
                </c:pt>
                <c:pt idx="48">
                  <c:v>0.22027360000000001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0.23079620000000001</c:v>
                </c:pt>
                <c:pt idx="52">
                  <c:v>0.27499119999999999</c:v>
                </c:pt>
                <c:pt idx="53">
                  <c:v>0.27849879999999999</c:v>
                </c:pt>
                <c:pt idx="54">
                  <c:v>0.28200629999999999</c:v>
                </c:pt>
                <c:pt idx="55">
                  <c:v>0.28551379999999998</c:v>
                </c:pt>
                <c:pt idx="56">
                  <c:v>0.28902139999999998</c:v>
                </c:pt>
                <c:pt idx="57">
                  <c:v>0.29252889999999998</c:v>
                </c:pt>
                <c:pt idx="58">
                  <c:v>0.29603649999999998</c:v>
                </c:pt>
                <c:pt idx="59">
                  <c:v>0.29954399999999998</c:v>
                </c:pt>
                <c:pt idx="60">
                  <c:v>0.30305159999999998</c:v>
                </c:pt>
                <c:pt idx="61">
                  <c:v>0.30655909999999997</c:v>
                </c:pt>
                <c:pt idx="62">
                  <c:v>0.36899330000000002</c:v>
                </c:pt>
                <c:pt idx="63">
                  <c:v>0.37250090000000002</c:v>
                </c:pt>
                <c:pt idx="64">
                  <c:v>0.37600840000000002</c:v>
                </c:pt>
                <c:pt idx="65">
                  <c:v>0.37951590000000002</c:v>
                </c:pt>
                <c:pt idx="66">
                  <c:v>0.38302350000000002</c:v>
                </c:pt>
                <c:pt idx="67">
                  <c:v>0.38653110000000002</c:v>
                </c:pt>
                <c:pt idx="68">
                  <c:v>0.39003860000000001</c:v>
                </c:pt>
                <c:pt idx="69">
                  <c:v>0.39354610000000001</c:v>
                </c:pt>
                <c:pt idx="70">
                  <c:v>0.39705370000000001</c:v>
                </c:pt>
                <c:pt idx="71">
                  <c:v>0.40056120000000001</c:v>
                </c:pt>
                <c:pt idx="72">
                  <c:v>0.4040687</c:v>
                </c:pt>
                <c:pt idx="73">
                  <c:v>0.4075763</c:v>
                </c:pt>
                <c:pt idx="74">
                  <c:v>0.4110838</c:v>
                </c:pt>
                <c:pt idx="75">
                  <c:v>0.4145914</c:v>
                </c:pt>
                <c:pt idx="76">
                  <c:v>0.4180989</c:v>
                </c:pt>
                <c:pt idx="77">
                  <c:v>0.4216065</c:v>
                </c:pt>
                <c:pt idx="78">
                  <c:v>0.42511399999999999</c:v>
                </c:pt>
                <c:pt idx="79">
                  <c:v>0.42862149999999999</c:v>
                </c:pt>
                <c:pt idx="80">
                  <c:v>0.43212909999999999</c:v>
                </c:pt>
                <c:pt idx="81">
                  <c:v>0.43563659999999998</c:v>
                </c:pt>
                <c:pt idx="82">
                  <c:v>0.43914419999999998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0.44966679999999998</c:v>
                </c:pt>
                <c:pt idx="86">
                  <c:v>0.60189409999999999</c:v>
                </c:pt>
                <c:pt idx="87">
                  <c:v>0.60540159999999998</c:v>
                </c:pt>
                <c:pt idx="88">
                  <c:v>0.60890909999999998</c:v>
                </c:pt>
                <c:pt idx="89">
                  <c:v>0.61241670000000004</c:v>
                </c:pt>
                <c:pt idx="90">
                  <c:v>0.61592420000000003</c:v>
                </c:pt>
                <c:pt idx="91">
                  <c:v>0.61943179999999998</c:v>
                </c:pt>
                <c:pt idx="92">
                  <c:v>0.62293929999999997</c:v>
                </c:pt>
                <c:pt idx="93">
                  <c:v>0.62644679999999997</c:v>
                </c:pt>
                <c:pt idx="94">
                  <c:v>0.62995440000000003</c:v>
                </c:pt>
                <c:pt idx="95">
                  <c:v>0.63346199999999997</c:v>
                </c:pt>
                <c:pt idx="96">
                  <c:v>0.63696949999999997</c:v>
                </c:pt>
                <c:pt idx="97">
                  <c:v>0.64047699999999996</c:v>
                </c:pt>
                <c:pt idx="98">
                  <c:v>0.64398460000000002</c:v>
                </c:pt>
                <c:pt idx="99">
                  <c:v>0.64749210000000001</c:v>
                </c:pt>
                <c:pt idx="100">
                  <c:v>0.65099969999999996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</c:v>
                </c:pt>
                <c:pt idx="105">
                  <c:v>0.71413539999999998</c:v>
                </c:pt>
                <c:pt idx="106">
                  <c:v>0.71764289999999997</c:v>
                </c:pt>
                <c:pt idx="107">
                  <c:v>0.72115050000000003</c:v>
                </c:pt>
                <c:pt idx="108">
                  <c:v>0.72465800000000002</c:v>
                </c:pt>
                <c:pt idx="109">
                  <c:v>0.72816559999999997</c:v>
                </c:pt>
                <c:pt idx="110">
                  <c:v>0.73167309999999997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</c:v>
                </c:pt>
                <c:pt idx="117">
                  <c:v>0.8453174</c:v>
                </c:pt>
                <c:pt idx="118">
                  <c:v>0.84882500000000005</c:v>
                </c:pt>
                <c:pt idx="119">
                  <c:v>0.85233250000000005</c:v>
                </c:pt>
                <c:pt idx="120">
                  <c:v>0.85584000000000005</c:v>
                </c:pt>
                <c:pt idx="121">
                  <c:v>0.85934759999999999</c:v>
                </c:pt>
                <c:pt idx="122">
                  <c:v>0.86285509999999999</c:v>
                </c:pt>
                <c:pt idx="123">
                  <c:v>0.86636270000000004</c:v>
                </c:pt>
                <c:pt idx="124">
                  <c:v>0.86987020000000004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0.88004210000000005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0.92984909999999998</c:v>
                </c:pt>
                <c:pt idx="132">
                  <c:v>0.93335670000000004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0.94387940000000004</c:v>
                </c:pt>
                <c:pt idx="136">
                  <c:v>0.94738690000000003</c:v>
                </c:pt>
                <c:pt idx="137">
                  <c:v>0.95089440000000003</c:v>
                </c:pt>
                <c:pt idx="138">
                  <c:v>0.95440199999999997</c:v>
                </c:pt>
                <c:pt idx="139">
                  <c:v>0.95790949999999997</c:v>
                </c:pt>
                <c:pt idx="140">
                  <c:v>0.96141699999999997</c:v>
                </c:pt>
                <c:pt idx="141">
                  <c:v>0.96492460000000002</c:v>
                </c:pt>
                <c:pt idx="142">
                  <c:v>0.96843210000000002</c:v>
                </c:pt>
                <c:pt idx="143">
                  <c:v>0.97193969999999996</c:v>
                </c:pt>
                <c:pt idx="144">
                  <c:v>0.97544719999999996</c:v>
                </c:pt>
                <c:pt idx="145">
                  <c:v>0.97895469999999996</c:v>
                </c:pt>
                <c:pt idx="146">
                  <c:v>0.98246230000000001</c:v>
                </c:pt>
                <c:pt idx="147">
                  <c:v>0.98596980000000001</c:v>
                </c:pt>
                <c:pt idx="148">
                  <c:v>0.98947739999999995</c:v>
                </c:pt>
                <c:pt idx="149">
                  <c:v>0.99298489999999995</c:v>
                </c:pt>
                <c:pt idx="150">
                  <c:v>0.99649239999999994</c:v>
                </c:pt>
                <c:pt idx="151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6.4113980000000001E-2</c:v>
                </c:pt>
                <c:pt idx="1">
                  <c:v>6.4113980000000001E-2</c:v>
                </c:pt>
                <c:pt idx="2">
                  <c:v>7.1237759999999997E-2</c:v>
                </c:pt>
                <c:pt idx="3">
                  <c:v>7.1237759999999997E-2</c:v>
                </c:pt>
                <c:pt idx="4">
                  <c:v>8.1923419999999997E-2</c:v>
                </c:pt>
                <c:pt idx="5">
                  <c:v>8.1923419999999997E-2</c:v>
                </c:pt>
                <c:pt idx="6">
                  <c:v>8.1923419999999997E-2</c:v>
                </c:pt>
                <c:pt idx="7">
                  <c:v>7.3018700000000006E-2</c:v>
                </c:pt>
                <c:pt idx="8">
                  <c:v>6.2333039999999999E-2</c:v>
                </c:pt>
                <c:pt idx="9">
                  <c:v>4.808548E-2</c:v>
                </c:pt>
                <c:pt idx="10">
                  <c:v>3.205699E-2</c:v>
                </c:pt>
                <c:pt idx="11">
                  <c:v>1.7809439999999999E-2</c:v>
                </c:pt>
                <c:pt idx="12">
                  <c:v>7.1237760000000001E-3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1.869991E-2</c:v>
                </c:pt>
                <c:pt idx="17">
                  <c:v>3.8290289999999998E-2</c:v>
                </c:pt>
                <c:pt idx="18">
                  <c:v>5.8771150000000001E-2</c:v>
                </c:pt>
                <c:pt idx="19">
                  <c:v>7.9252000000000003E-2</c:v>
                </c:pt>
                <c:pt idx="20">
                  <c:v>9.7951910000000003E-2</c:v>
                </c:pt>
                <c:pt idx="21">
                  <c:v>0.11308989999999999</c:v>
                </c:pt>
                <c:pt idx="22">
                  <c:v>0.1246661</c:v>
                </c:pt>
                <c:pt idx="23">
                  <c:v>0.13178980000000001</c:v>
                </c:pt>
                <c:pt idx="24">
                  <c:v>0.13178980000000001</c:v>
                </c:pt>
                <c:pt idx="25">
                  <c:v>0.13178980000000001</c:v>
                </c:pt>
                <c:pt idx="26">
                  <c:v>0.12555649999999999</c:v>
                </c:pt>
                <c:pt idx="27">
                  <c:v>0.1139804</c:v>
                </c:pt>
                <c:pt idx="28">
                  <c:v>0.1006233</c:v>
                </c:pt>
                <c:pt idx="29">
                  <c:v>8.5485309999999995E-2</c:v>
                </c:pt>
                <c:pt idx="30">
                  <c:v>6.6785399999999995E-2</c:v>
                </c:pt>
                <c:pt idx="31">
                  <c:v>4.808548E-2</c:v>
                </c:pt>
                <c:pt idx="32">
                  <c:v>2.938557E-2</c:v>
                </c:pt>
                <c:pt idx="33">
                  <c:v>1.335708E-2</c:v>
                </c:pt>
                <c:pt idx="34">
                  <c:v>0.1914515</c:v>
                </c:pt>
                <c:pt idx="35">
                  <c:v>0.2092609</c:v>
                </c:pt>
                <c:pt idx="36">
                  <c:v>0.2092609</c:v>
                </c:pt>
                <c:pt idx="37">
                  <c:v>0.21816559999999999</c:v>
                </c:pt>
                <c:pt idx="38">
                  <c:v>0.21816559999999999</c:v>
                </c:pt>
                <c:pt idx="39">
                  <c:v>0.21816559999999999</c:v>
                </c:pt>
                <c:pt idx="40">
                  <c:v>0.21816559999999999</c:v>
                </c:pt>
                <c:pt idx="41">
                  <c:v>0.21816559999999999</c:v>
                </c:pt>
                <c:pt idx="42">
                  <c:v>0.21816559999999999</c:v>
                </c:pt>
                <c:pt idx="43">
                  <c:v>0.2252894</c:v>
                </c:pt>
                <c:pt idx="44">
                  <c:v>0.2252894</c:v>
                </c:pt>
                <c:pt idx="45">
                  <c:v>0.2333037</c:v>
                </c:pt>
                <c:pt idx="46">
                  <c:v>0.2333037</c:v>
                </c:pt>
                <c:pt idx="47">
                  <c:v>0.24220839999999999</c:v>
                </c:pt>
                <c:pt idx="48">
                  <c:v>0.24220839999999999</c:v>
                </c:pt>
                <c:pt idx="49">
                  <c:v>0.24220839999999999</c:v>
                </c:pt>
                <c:pt idx="50">
                  <c:v>0.24220839999999999</c:v>
                </c:pt>
                <c:pt idx="51">
                  <c:v>0.24220839999999999</c:v>
                </c:pt>
                <c:pt idx="52">
                  <c:v>0.3419412</c:v>
                </c:pt>
                <c:pt idx="53">
                  <c:v>0.35084599999999999</c:v>
                </c:pt>
                <c:pt idx="54">
                  <c:v>0.35084599999999999</c:v>
                </c:pt>
                <c:pt idx="55">
                  <c:v>0.34283170000000002</c:v>
                </c:pt>
                <c:pt idx="56">
                  <c:v>0.32947460000000001</c:v>
                </c:pt>
                <c:pt idx="57">
                  <c:v>0.30899379999999999</c:v>
                </c:pt>
                <c:pt idx="58">
                  <c:v>0.28317009999999998</c:v>
                </c:pt>
                <c:pt idx="59">
                  <c:v>0.25645590000000001</c:v>
                </c:pt>
                <c:pt idx="60">
                  <c:v>0.2297418</c:v>
                </c:pt>
                <c:pt idx="61">
                  <c:v>0.20837040000000001</c:v>
                </c:pt>
                <c:pt idx="62">
                  <c:v>0.38201249999999998</c:v>
                </c:pt>
                <c:pt idx="63">
                  <c:v>0.36331249999999998</c:v>
                </c:pt>
                <c:pt idx="64">
                  <c:v>0.3544078</c:v>
                </c:pt>
                <c:pt idx="65">
                  <c:v>0.3481745</c:v>
                </c:pt>
                <c:pt idx="66">
                  <c:v>0.3419412</c:v>
                </c:pt>
                <c:pt idx="67">
                  <c:v>0.3357079</c:v>
                </c:pt>
                <c:pt idx="68">
                  <c:v>0.3357079</c:v>
                </c:pt>
                <c:pt idx="69">
                  <c:v>0.3357079</c:v>
                </c:pt>
                <c:pt idx="70">
                  <c:v>0.3357079</c:v>
                </c:pt>
                <c:pt idx="71">
                  <c:v>0.3544078</c:v>
                </c:pt>
                <c:pt idx="72">
                  <c:v>0.37756010000000001</c:v>
                </c:pt>
                <c:pt idx="73">
                  <c:v>0.40783609999999998</c:v>
                </c:pt>
                <c:pt idx="74">
                  <c:v>0.44256450000000003</c:v>
                </c:pt>
                <c:pt idx="75">
                  <c:v>0.47729300000000002</c:v>
                </c:pt>
                <c:pt idx="76">
                  <c:v>0.50578809999999996</c:v>
                </c:pt>
                <c:pt idx="77">
                  <c:v>0.52448799999999995</c:v>
                </c:pt>
                <c:pt idx="78">
                  <c:v>0.53339270000000005</c:v>
                </c:pt>
                <c:pt idx="79">
                  <c:v>0.53339270000000005</c:v>
                </c:pt>
                <c:pt idx="80">
                  <c:v>0.51647370000000004</c:v>
                </c:pt>
                <c:pt idx="81">
                  <c:v>0.49688339999999998</c:v>
                </c:pt>
                <c:pt idx="82">
                  <c:v>0.47105970000000003</c:v>
                </c:pt>
                <c:pt idx="83">
                  <c:v>0.44523600000000002</c:v>
                </c:pt>
                <c:pt idx="84">
                  <c:v>0.42208370000000001</c:v>
                </c:pt>
                <c:pt idx="85">
                  <c:v>0.39804099999999998</c:v>
                </c:pt>
                <c:pt idx="86">
                  <c:v>0.62600180000000005</c:v>
                </c:pt>
                <c:pt idx="87">
                  <c:v>0.62600180000000005</c:v>
                </c:pt>
                <c:pt idx="88">
                  <c:v>0.62600180000000005</c:v>
                </c:pt>
                <c:pt idx="89">
                  <c:v>0.62600180000000005</c:v>
                </c:pt>
                <c:pt idx="90">
                  <c:v>0.62600180000000005</c:v>
                </c:pt>
                <c:pt idx="91">
                  <c:v>0.62600180000000005</c:v>
                </c:pt>
                <c:pt idx="92">
                  <c:v>0.62600180000000005</c:v>
                </c:pt>
                <c:pt idx="93">
                  <c:v>0.62600180000000005</c:v>
                </c:pt>
                <c:pt idx="94">
                  <c:v>0.61976850000000006</c:v>
                </c:pt>
                <c:pt idx="95">
                  <c:v>0.61976850000000006</c:v>
                </c:pt>
                <c:pt idx="96">
                  <c:v>0.61976850000000006</c:v>
                </c:pt>
                <c:pt idx="97">
                  <c:v>0.61976850000000006</c:v>
                </c:pt>
                <c:pt idx="98">
                  <c:v>0.61976850000000006</c:v>
                </c:pt>
                <c:pt idx="99">
                  <c:v>0.61976850000000006</c:v>
                </c:pt>
                <c:pt idx="100">
                  <c:v>0.62600180000000005</c:v>
                </c:pt>
                <c:pt idx="101">
                  <c:v>0.62600180000000005</c:v>
                </c:pt>
                <c:pt idx="102">
                  <c:v>0.62600180000000005</c:v>
                </c:pt>
                <c:pt idx="103">
                  <c:v>0.63490650000000004</c:v>
                </c:pt>
                <c:pt idx="104">
                  <c:v>0.63490650000000004</c:v>
                </c:pt>
                <c:pt idx="105">
                  <c:v>0.7221727</c:v>
                </c:pt>
                <c:pt idx="106">
                  <c:v>0.72929650000000001</c:v>
                </c:pt>
                <c:pt idx="107">
                  <c:v>0.73909170000000002</c:v>
                </c:pt>
                <c:pt idx="108">
                  <c:v>0.73909170000000002</c:v>
                </c:pt>
                <c:pt idx="109">
                  <c:v>0.74888690000000002</c:v>
                </c:pt>
                <c:pt idx="110">
                  <c:v>0.74888690000000002</c:v>
                </c:pt>
                <c:pt idx="111">
                  <c:v>0.74888690000000002</c:v>
                </c:pt>
                <c:pt idx="112">
                  <c:v>0.73998220000000003</c:v>
                </c:pt>
                <c:pt idx="113">
                  <c:v>0.7319679</c:v>
                </c:pt>
                <c:pt idx="114">
                  <c:v>0.7319679</c:v>
                </c:pt>
                <c:pt idx="115">
                  <c:v>0.7319679</c:v>
                </c:pt>
                <c:pt idx="116">
                  <c:v>0.8370436</c:v>
                </c:pt>
                <c:pt idx="117">
                  <c:v>0.8370436</c:v>
                </c:pt>
                <c:pt idx="118">
                  <c:v>0.8370436</c:v>
                </c:pt>
                <c:pt idx="119">
                  <c:v>0.84505790000000003</c:v>
                </c:pt>
                <c:pt idx="120">
                  <c:v>0.84505790000000003</c:v>
                </c:pt>
                <c:pt idx="121">
                  <c:v>0.84505790000000003</c:v>
                </c:pt>
                <c:pt idx="122">
                  <c:v>0.84505790000000003</c:v>
                </c:pt>
                <c:pt idx="123">
                  <c:v>0.84505790000000003</c:v>
                </c:pt>
                <c:pt idx="124">
                  <c:v>0.84505790000000003</c:v>
                </c:pt>
                <c:pt idx="125">
                  <c:v>0.85218170000000004</c:v>
                </c:pt>
                <c:pt idx="126">
                  <c:v>0.85218170000000004</c:v>
                </c:pt>
                <c:pt idx="127">
                  <c:v>0.85841489999999998</c:v>
                </c:pt>
                <c:pt idx="128">
                  <c:v>0.85841489999999998</c:v>
                </c:pt>
                <c:pt idx="129">
                  <c:v>0.97239540000000002</c:v>
                </c:pt>
                <c:pt idx="130">
                  <c:v>0.99198569999999997</c:v>
                </c:pt>
                <c:pt idx="131">
                  <c:v>0.99198569999999997</c:v>
                </c:pt>
                <c:pt idx="132">
                  <c:v>1</c:v>
                </c:pt>
                <c:pt idx="133">
                  <c:v>1</c:v>
                </c:pt>
                <c:pt idx="134">
                  <c:v>0.9902048</c:v>
                </c:pt>
                <c:pt idx="135">
                  <c:v>0.97862870000000002</c:v>
                </c:pt>
                <c:pt idx="136">
                  <c:v>0.96260020000000002</c:v>
                </c:pt>
                <c:pt idx="137">
                  <c:v>0.94479069999999998</c:v>
                </c:pt>
                <c:pt idx="138">
                  <c:v>0.92876230000000004</c:v>
                </c:pt>
                <c:pt idx="139">
                  <c:v>0.91540520000000003</c:v>
                </c:pt>
                <c:pt idx="140">
                  <c:v>0.9073909</c:v>
                </c:pt>
                <c:pt idx="141">
                  <c:v>0.9073909</c:v>
                </c:pt>
                <c:pt idx="142">
                  <c:v>0.9073909</c:v>
                </c:pt>
                <c:pt idx="143">
                  <c:v>0.91896710000000004</c:v>
                </c:pt>
                <c:pt idx="144">
                  <c:v>0.93499549999999998</c:v>
                </c:pt>
                <c:pt idx="145">
                  <c:v>0.95280500000000001</c:v>
                </c:pt>
                <c:pt idx="146">
                  <c:v>0.97061439999999999</c:v>
                </c:pt>
                <c:pt idx="147">
                  <c:v>0.98308099999999998</c:v>
                </c:pt>
                <c:pt idx="148">
                  <c:v>0.99109530000000001</c:v>
                </c:pt>
                <c:pt idx="149">
                  <c:v>0.99109530000000001</c:v>
                </c:pt>
                <c:pt idx="150">
                  <c:v>0.99109530000000001</c:v>
                </c:pt>
                <c:pt idx="151">
                  <c:v>0.99732860000000001</c:v>
                </c:pt>
              </c:numCache>
            </c:numRef>
          </c:yVal>
          <c:smooth val="1"/>
        </c:ser>
        <c:axId val="86532480"/>
        <c:axId val="86534784"/>
      </c:scatterChart>
      <c:valAx>
        <c:axId val="86532480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86534784"/>
        <c:crosses val="autoZero"/>
        <c:crossBetween val="midCat"/>
      </c:valAx>
      <c:valAx>
        <c:axId val="8653478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General" sourceLinked="1"/>
        <c:tickLblPos val="nextTo"/>
        <c:crossAx val="86532480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2.557545E-3</c:v>
                </c:pt>
                <c:pt idx="2">
                  <c:v>5.1150889999999997E-3</c:v>
                </c:pt>
                <c:pt idx="3">
                  <c:v>7.6726340000000002E-3</c:v>
                </c:pt>
                <c:pt idx="4">
                  <c:v>1.023018E-2</c:v>
                </c:pt>
                <c:pt idx="5">
                  <c:v>1.2787720000000001E-2</c:v>
                </c:pt>
                <c:pt idx="6">
                  <c:v>1.5345269999999999E-2</c:v>
                </c:pt>
                <c:pt idx="7">
                  <c:v>1.7902810000000002E-2</c:v>
                </c:pt>
                <c:pt idx="8">
                  <c:v>2.046036E-2</c:v>
                </c:pt>
                <c:pt idx="9">
                  <c:v>2.3017900000000001E-2</c:v>
                </c:pt>
                <c:pt idx="10">
                  <c:v>2.557545E-2</c:v>
                </c:pt>
                <c:pt idx="11">
                  <c:v>2.813299E-2</c:v>
                </c:pt>
                <c:pt idx="12">
                  <c:v>3.0690539999999999E-2</c:v>
                </c:pt>
                <c:pt idx="13">
                  <c:v>3.3248079999999999E-2</c:v>
                </c:pt>
                <c:pt idx="14">
                  <c:v>3.5805629999999998E-2</c:v>
                </c:pt>
                <c:pt idx="15">
                  <c:v>3.8363170000000002E-2</c:v>
                </c:pt>
                <c:pt idx="16">
                  <c:v>4.0920720000000001E-2</c:v>
                </c:pt>
                <c:pt idx="17">
                  <c:v>4.3478259999999998E-2</c:v>
                </c:pt>
                <c:pt idx="18">
                  <c:v>4.6035800000000002E-2</c:v>
                </c:pt>
                <c:pt idx="19">
                  <c:v>4.859335E-2</c:v>
                </c:pt>
                <c:pt idx="20">
                  <c:v>5.1150899999999999E-2</c:v>
                </c:pt>
                <c:pt idx="21">
                  <c:v>5.3708440000000003E-2</c:v>
                </c:pt>
                <c:pt idx="22">
                  <c:v>5.626598E-2</c:v>
                </c:pt>
                <c:pt idx="23">
                  <c:v>5.8823529999999999E-2</c:v>
                </c:pt>
                <c:pt idx="24">
                  <c:v>6.1381079999999998E-2</c:v>
                </c:pt>
                <c:pt idx="25">
                  <c:v>6.3938620000000002E-2</c:v>
                </c:pt>
                <c:pt idx="26">
                  <c:v>6.6496159999999999E-2</c:v>
                </c:pt>
                <c:pt idx="27">
                  <c:v>6.9053710000000004E-2</c:v>
                </c:pt>
                <c:pt idx="28">
                  <c:v>7.1611259999999996E-2</c:v>
                </c:pt>
                <c:pt idx="29">
                  <c:v>7.4168799999999993E-2</c:v>
                </c:pt>
                <c:pt idx="30">
                  <c:v>7.6726340000000004E-2</c:v>
                </c:pt>
                <c:pt idx="31">
                  <c:v>7.9283889999999996E-2</c:v>
                </c:pt>
                <c:pt idx="32">
                  <c:v>8.1841430000000007E-2</c:v>
                </c:pt>
                <c:pt idx="33">
                  <c:v>8.4398979999999998E-2</c:v>
                </c:pt>
                <c:pt idx="34">
                  <c:v>8.6956519999999995E-2</c:v>
                </c:pt>
                <c:pt idx="35">
                  <c:v>8.9514070000000001E-2</c:v>
                </c:pt>
                <c:pt idx="36">
                  <c:v>9.2071609999999998E-2</c:v>
                </c:pt>
                <c:pt idx="37">
                  <c:v>9.4629149999999995E-2</c:v>
                </c:pt>
                <c:pt idx="38">
                  <c:v>9.7186700000000001E-2</c:v>
                </c:pt>
                <c:pt idx="39">
                  <c:v>9.9744250000000007E-2</c:v>
                </c:pt>
                <c:pt idx="40">
                  <c:v>0.1023018</c:v>
                </c:pt>
                <c:pt idx="41">
                  <c:v>0.1048593</c:v>
                </c:pt>
                <c:pt idx="42">
                  <c:v>0.1074169</c:v>
                </c:pt>
                <c:pt idx="43">
                  <c:v>0.1099744</c:v>
                </c:pt>
                <c:pt idx="44">
                  <c:v>0.11253199999999999</c:v>
                </c:pt>
                <c:pt idx="45">
                  <c:v>0.1150895</c:v>
                </c:pt>
                <c:pt idx="46">
                  <c:v>0.1176471</c:v>
                </c:pt>
                <c:pt idx="47">
                  <c:v>0.24347830000000001</c:v>
                </c:pt>
                <c:pt idx="48">
                  <c:v>0.2460358</c:v>
                </c:pt>
                <c:pt idx="49">
                  <c:v>0.24859329999999999</c:v>
                </c:pt>
                <c:pt idx="50">
                  <c:v>0.25115090000000001</c:v>
                </c:pt>
                <c:pt idx="51">
                  <c:v>0.2537085</c:v>
                </c:pt>
                <c:pt idx="52">
                  <c:v>0.25626599999999999</c:v>
                </c:pt>
                <c:pt idx="53">
                  <c:v>0.25882349999999998</c:v>
                </c:pt>
                <c:pt idx="54">
                  <c:v>0.26138109999999998</c:v>
                </c:pt>
                <c:pt idx="55">
                  <c:v>0.26393860000000002</c:v>
                </c:pt>
                <c:pt idx="56">
                  <c:v>0.26649620000000002</c:v>
                </c:pt>
                <c:pt idx="57">
                  <c:v>0.26905370000000001</c:v>
                </c:pt>
                <c:pt idx="58">
                  <c:v>0.2716112</c:v>
                </c:pt>
                <c:pt idx="59">
                  <c:v>0.27416879999999999</c:v>
                </c:pt>
                <c:pt idx="60">
                  <c:v>0.27672629999999998</c:v>
                </c:pt>
                <c:pt idx="61">
                  <c:v>0.27928389999999997</c:v>
                </c:pt>
                <c:pt idx="62">
                  <c:v>0.28184140000000002</c:v>
                </c:pt>
                <c:pt idx="63">
                  <c:v>0.28439900000000001</c:v>
                </c:pt>
                <c:pt idx="64">
                  <c:v>0.3048593</c:v>
                </c:pt>
                <c:pt idx="65">
                  <c:v>0.30741689999999999</c:v>
                </c:pt>
                <c:pt idx="66">
                  <c:v>0.30997439999999998</c:v>
                </c:pt>
                <c:pt idx="67">
                  <c:v>0.31253199999999998</c:v>
                </c:pt>
                <c:pt idx="68">
                  <c:v>0.31508950000000002</c:v>
                </c:pt>
                <c:pt idx="69">
                  <c:v>0.31764710000000002</c:v>
                </c:pt>
                <c:pt idx="70">
                  <c:v>0.32020460000000001</c:v>
                </c:pt>
                <c:pt idx="71">
                  <c:v>0.3227622</c:v>
                </c:pt>
                <c:pt idx="72">
                  <c:v>0.32531969999999999</c:v>
                </c:pt>
                <c:pt idx="73">
                  <c:v>0.4061381</c:v>
                </c:pt>
                <c:pt idx="74">
                  <c:v>0.40869559999999999</c:v>
                </c:pt>
                <c:pt idx="75">
                  <c:v>0.41125319999999999</c:v>
                </c:pt>
                <c:pt idx="76">
                  <c:v>0.41381069999999998</c:v>
                </c:pt>
                <c:pt idx="77">
                  <c:v>0.41636830000000002</c:v>
                </c:pt>
                <c:pt idx="78">
                  <c:v>0.41892580000000001</c:v>
                </c:pt>
                <c:pt idx="79">
                  <c:v>0.42148340000000001</c:v>
                </c:pt>
                <c:pt idx="80">
                  <c:v>0.4240409</c:v>
                </c:pt>
                <c:pt idx="81">
                  <c:v>0.42659849999999999</c:v>
                </c:pt>
                <c:pt idx="82">
                  <c:v>0.42915599999999998</c:v>
                </c:pt>
                <c:pt idx="83">
                  <c:v>0.43171359999999998</c:v>
                </c:pt>
                <c:pt idx="84">
                  <c:v>0.43427110000000002</c:v>
                </c:pt>
                <c:pt idx="85">
                  <c:v>0.43682860000000001</c:v>
                </c:pt>
                <c:pt idx="86">
                  <c:v>0.4393862</c:v>
                </c:pt>
                <c:pt idx="87">
                  <c:v>0.44194369999999999</c:v>
                </c:pt>
                <c:pt idx="88">
                  <c:v>0.44450129999999999</c:v>
                </c:pt>
                <c:pt idx="89">
                  <c:v>0.44705879999999998</c:v>
                </c:pt>
                <c:pt idx="90">
                  <c:v>0.44961640000000003</c:v>
                </c:pt>
                <c:pt idx="91">
                  <c:v>0.45217390000000002</c:v>
                </c:pt>
                <c:pt idx="92">
                  <c:v>0.45473150000000001</c:v>
                </c:pt>
                <c:pt idx="93">
                  <c:v>0.457289</c:v>
                </c:pt>
                <c:pt idx="94">
                  <c:v>0.45984659999999999</c:v>
                </c:pt>
                <c:pt idx="95">
                  <c:v>0.46240409999999998</c:v>
                </c:pt>
                <c:pt idx="96">
                  <c:v>0.46496159999999997</c:v>
                </c:pt>
                <c:pt idx="97">
                  <c:v>0.46751920000000002</c:v>
                </c:pt>
                <c:pt idx="98">
                  <c:v>0.47007670000000001</c:v>
                </c:pt>
                <c:pt idx="99">
                  <c:v>0.47263430000000001</c:v>
                </c:pt>
                <c:pt idx="100">
                  <c:v>0.4751918</c:v>
                </c:pt>
                <c:pt idx="101">
                  <c:v>0.47774929999999999</c:v>
                </c:pt>
                <c:pt idx="102">
                  <c:v>0.48030689999999998</c:v>
                </c:pt>
                <c:pt idx="103">
                  <c:v>0.48286440000000003</c:v>
                </c:pt>
                <c:pt idx="104">
                  <c:v>0.48542200000000002</c:v>
                </c:pt>
                <c:pt idx="105">
                  <c:v>0.48797950000000001</c:v>
                </c:pt>
                <c:pt idx="106">
                  <c:v>0.4905371</c:v>
                </c:pt>
                <c:pt idx="107">
                  <c:v>0.49309459999999999</c:v>
                </c:pt>
                <c:pt idx="108">
                  <c:v>0.49565219999999999</c:v>
                </c:pt>
                <c:pt idx="109">
                  <c:v>0.49820969999999998</c:v>
                </c:pt>
                <c:pt idx="110">
                  <c:v>0.50076730000000003</c:v>
                </c:pt>
                <c:pt idx="111">
                  <c:v>0.50332480000000002</c:v>
                </c:pt>
                <c:pt idx="112">
                  <c:v>0.65166239999999998</c:v>
                </c:pt>
                <c:pt idx="113">
                  <c:v>0.65421989999999997</c:v>
                </c:pt>
                <c:pt idx="114">
                  <c:v>0.65677750000000001</c:v>
                </c:pt>
                <c:pt idx="115">
                  <c:v>0.659335</c:v>
                </c:pt>
                <c:pt idx="116">
                  <c:v>0.66189260000000005</c:v>
                </c:pt>
                <c:pt idx="117">
                  <c:v>0.66445010000000004</c:v>
                </c:pt>
                <c:pt idx="118">
                  <c:v>0.66700769999999998</c:v>
                </c:pt>
                <c:pt idx="119">
                  <c:v>0.66956519999999997</c:v>
                </c:pt>
                <c:pt idx="120">
                  <c:v>0.67212280000000002</c:v>
                </c:pt>
                <c:pt idx="121">
                  <c:v>0.67468030000000001</c:v>
                </c:pt>
                <c:pt idx="122">
                  <c:v>0.67723789999999995</c:v>
                </c:pt>
                <c:pt idx="123">
                  <c:v>0.67979540000000005</c:v>
                </c:pt>
                <c:pt idx="124">
                  <c:v>0.68235299999999999</c:v>
                </c:pt>
                <c:pt idx="125">
                  <c:v>0.68491049999999998</c:v>
                </c:pt>
                <c:pt idx="126">
                  <c:v>0.68746810000000003</c:v>
                </c:pt>
                <c:pt idx="127">
                  <c:v>0.69002560000000002</c:v>
                </c:pt>
                <c:pt idx="128">
                  <c:v>0.69258310000000001</c:v>
                </c:pt>
                <c:pt idx="129">
                  <c:v>0.69514069999999994</c:v>
                </c:pt>
                <c:pt idx="130">
                  <c:v>0.69769820000000005</c:v>
                </c:pt>
                <c:pt idx="131">
                  <c:v>0.70025579999999998</c:v>
                </c:pt>
                <c:pt idx="132">
                  <c:v>0.70281329999999997</c:v>
                </c:pt>
                <c:pt idx="133">
                  <c:v>0.70537079999999996</c:v>
                </c:pt>
                <c:pt idx="134">
                  <c:v>0.70792840000000001</c:v>
                </c:pt>
                <c:pt idx="135">
                  <c:v>0.7104859</c:v>
                </c:pt>
                <c:pt idx="136">
                  <c:v>0.71304350000000005</c:v>
                </c:pt>
                <c:pt idx="137">
                  <c:v>0.76317140000000006</c:v>
                </c:pt>
                <c:pt idx="138">
                  <c:v>0.76572890000000005</c:v>
                </c:pt>
                <c:pt idx="139">
                  <c:v>0.76828649999999998</c:v>
                </c:pt>
                <c:pt idx="140">
                  <c:v>0.77084399999999997</c:v>
                </c:pt>
                <c:pt idx="141">
                  <c:v>0.77340160000000002</c:v>
                </c:pt>
                <c:pt idx="142">
                  <c:v>0.77595910000000001</c:v>
                </c:pt>
                <c:pt idx="143">
                  <c:v>0.77851669999999995</c:v>
                </c:pt>
                <c:pt idx="144">
                  <c:v>0.78107420000000005</c:v>
                </c:pt>
                <c:pt idx="145">
                  <c:v>0.78363170000000004</c:v>
                </c:pt>
                <c:pt idx="146">
                  <c:v>0.78618929999999998</c:v>
                </c:pt>
                <c:pt idx="147">
                  <c:v>0.78874679999999997</c:v>
                </c:pt>
                <c:pt idx="148">
                  <c:v>0.79130429999999996</c:v>
                </c:pt>
                <c:pt idx="149">
                  <c:v>0.79386190000000001</c:v>
                </c:pt>
                <c:pt idx="150">
                  <c:v>0.7964194</c:v>
                </c:pt>
                <c:pt idx="151">
                  <c:v>0.79897700000000005</c:v>
                </c:pt>
                <c:pt idx="152">
                  <c:v>0.80153450000000004</c:v>
                </c:pt>
                <c:pt idx="153">
                  <c:v>0.80409200000000003</c:v>
                </c:pt>
                <c:pt idx="154">
                  <c:v>0.80664959999999997</c:v>
                </c:pt>
                <c:pt idx="155">
                  <c:v>0.80920709999999996</c:v>
                </c:pt>
                <c:pt idx="156">
                  <c:v>0.81176470000000001</c:v>
                </c:pt>
                <c:pt idx="157">
                  <c:v>0.8143222</c:v>
                </c:pt>
                <c:pt idx="158">
                  <c:v>0.81687980000000004</c:v>
                </c:pt>
                <c:pt idx="159">
                  <c:v>0.81943730000000004</c:v>
                </c:pt>
                <c:pt idx="160">
                  <c:v>0.82199489999999997</c:v>
                </c:pt>
                <c:pt idx="161">
                  <c:v>0.82455239999999996</c:v>
                </c:pt>
                <c:pt idx="162">
                  <c:v>0.82711000000000001</c:v>
                </c:pt>
                <c:pt idx="163">
                  <c:v>0.8296675</c:v>
                </c:pt>
                <c:pt idx="164">
                  <c:v>0.83222510000000005</c:v>
                </c:pt>
                <c:pt idx="165">
                  <c:v>0.83478260000000004</c:v>
                </c:pt>
                <c:pt idx="166">
                  <c:v>0.83734019999999998</c:v>
                </c:pt>
                <c:pt idx="167">
                  <c:v>0.83989769999999997</c:v>
                </c:pt>
                <c:pt idx="168">
                  <c:v>0.84245530000000002</c:v>
                </c:pt>
                <c:pt idx="169">
                  <c:v>0.84501280000000001</c:v>
                </c:pt>
                <c:pt idx="170">
                  <c:v>0.84757039999999995</c:v>
                </c:pt>
                <c:pt idx="171">
                  <c:v>0.85012790000000005</c:v>
                </c:pt>
                <c:pt idx="172">
                  <c:v>0.85268549999999999</c:v>
                </c:pt>
                <c:pt idx="173">
                  <c:v>0.85524299999999998</c:v>
                </c:pt>
                <c:pt idx="174">
                  <c:v>0.85780049999999997</c:v>
                </c:pt>
                <c:pt idx="175">
                  <c:v>0.86035810000000001</c:v>
                </c:pt>
                <c:pt idx="176">
                  <c:v>0.8629156</c:v>
                </c:pt>
                <c:pt idx="177">
                  <c:v>0.91048589999999996</c:v>
                </c:pt>
                <c:pt idx="178">
                  <c:v>0.91304350000000001</c:v>
                </c:pt>
                <c:pt idx="179">
                  <c:v>0.915601</c:v>
                </c:pt>
                <c:pt idx="180">
                  <c:v>0.91815860000000005</c:v>
                </c:pt>
                <c:pt idx="181">
                  <c:v>0.92071610000000004</c:v>
                </c:pt>
                <c:pt idx="182">
                  <c:v>0.92327369999999997</c:v>
                </c:pt>
                <c:pt idx="183">
                  <c:v>0.92583119999999997</c:v>
                </c:pt>
                <c:pt idx="184">
                  <c:v>0.92838880000000001</c:v>
                </c:pt>
                <c:pt idx="185">
                  <c:v>0.9309463</c:v>
                </c:pt>
                <c:pt idx="186">
                  <c:v>0.93350379999999999</c:v>
                </c:pt>
                <c:pt idx="187">
                  <c:v>0.93606140000000004</c:v>
                </c:pt>
                <c:pt idx="188">
                  <c:v>0.93861890000000003</c:v>
                </c:pt>
                <c:pt idx="189">
                  <c:v>0.94117649999999997</c:v>
                </c:pt>
                <c:pt idx="190">
                  <c:v>0.94373399999999996</c:v>
                </c:pt>
                <c:pt idx="191">
                  <c:v>0.94629160000000001</c:v>
                </c:pt>
                <c:pt idx="192">
                  <c:v>0.9488491</c:v>
                </c:pt>
                <c:pt idx="193">
                  <c:v>0.95140670000000005</c:v>
                </c:pt>
                <c:pt idx="194">
                  <c:v>0.95396420000000004</c:v>
                </c:pt>
                <c:pt idx="195">
                  <c:v>0.95652170000000003</c:v>
                </c:pt>
                <c:pt idx="196">
                  <c:v>0.95907929999999997</c:v>
                </c:pt>
                <c:pt idx="197">
                  <c:v>0.96163679999999996</c:v>
                </c:pt>
                <c:pt idx="198">
                  <c:v>0.96419440000000001</c:v>
                </c:pt>
                <c:pt idx="199">
                  <c:v>0.9667519</c:v>
                </c:pt>
                <c:pt idx="200">
                  <c:v>0.96930939999999999</c:v>
                </c:pt>
                <c:pt idx="201">
                  <c:v>0.97186700000000004</c:v>
                </c:pt>
                <c:pt idx="202">
                  <c:v>0.97442450000000003</c:v>
                </c:pt>
                <c:pt idx="203">
                  <c:v>0.97698209999999996</c:v>
                </c:pt>
                <c:pt idx="204">
                  <c:v>0.97953959999999995</c:v>
                </c:pt>
                <c:pt idx="205">
                  <c:v>0.9820972</c:v>
                </c:pt>
                <c:pt idx="206">
                  <c:v>0.98465469999999999</c:v>
                </c:pt>
                <c:pt idx="207">
                  <c:v>0.98721230000000004</c:v>
                </c:pt>
                <c:pt idx="208">
                  <c:v>0.98976980000000003</c:v>
                </c:pt>
                <c:pt idx="209">
                  <c:v>0.99232739999999997</c:v>
                </c:pt>
                <c:pt idx="210">
                  <c:v>0.99488489999999996</c:v>
                </c:pt>
                <c:pt idx="211">
                  <c:v>0.99744250000000001</c:v>
                </c:pt>
                <c:pt idx="212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0.25631769999999998</c:v>
                </c:pt>
                <c:pt idx="1">
                  <c:v>0.21841150000000001</c:v>
                </c:pt>
                <c:pt idx="2">
                  <c:v>0.20216609999999999</c:v>
                </c:pt>
                <c:pt idx="3">
                  <c:v>0.18411549999999999</c:v>
                </c:pt>
                <c:pt idx="4">
                  <c:v>0.1696751</c:v>
                </c:pt>
                <c:pt idx="5">
                  <c:v>0.1570397</c:v>
                </c:pt>
                <c:pt idx="6">
                  <c:v>0.1570397</c:v>
                </c:pt>
                <c:pt idx="7">
                  <c:v>0.14079420000000001</c:v>
                </c:pt>
                <c:pt idx="8">
                  <c:v>0.14079420000000001</c:v>
                </c:pt>
                <c:pt idx="9">
                  <c:v>0.14079420000000001</c:v>
                </c:pt>
                <c:pt idx="10">
                  <c:v>0.16786999999999999</c:v>
                </c:pt>
                <c:pt idx="11">
                  <c:v>0.2093863</c:v>
                </c:pt>
                <c:pt idx="12">
                  <c:v>0.27436820000000001</c:v>
                </c:pt>
                <c:pt idx="13">
                  <c:v>0.36281590000000002</c:v>
                </c:pt>
                <c:pt idx="14">
                  <c:v>0.46570400000000001</c:v>
                </c:pt>
                <c:pt idx="15">
                  <c:v>0.57220210000000005</c:v>
                </c:pt>
                <c:pt idx="16">
                  <c:v>0.66425990000000001</c:v>
                </c:pt>
                <c:pt idx="17">
                  <c:v>0.73104690000000006</c:v>
                </c:pt>
                <c:pt idx="18">
                  <c:v>0.77075819999999995</c:v>
                </c:pt>
                <c:pt idx="19">
                  <c:v>0.78880859999999997</c:v>
                </c:pt>
                <c:pt idx="20">
                  <c:v>0.78880859999999997</c:v>
                </c:pt>
                <c:pt idx="21">
                  <c:v>0.77617329999999995</c:v>
                </c:pt>
                <c:pt idx="22">
                  <c:v>0.75090250000000003</c:v>
                </c:pt>
                <c:pt idx="23">
                  <c:v>0.71299639999999997</c:v>
                </c:pt>
                <c:pt idx="24">
                  <c:v>0.66064979999999995</c:v>
                </c:pt>
                <c:pt idx="25">
                  <c:v>0.59386280000000002</c:v>
                </c:pt>
                <c:pt idx="26">
                  <c:v>0.50902530000000001</c:v>
                </c:pt>
                <c:pt idx="27">
                  <c:v>0.41155229999999998</c:v>
                </c:pt>
                <c:pt idx="28">
                  <c:v>0.31768950000000001</c:v>
                </c:pt>
                <c:pt idx="29">
                  <c:v>0.23826720000000001</c:v>
                </c:pt>
                <c:pt idx="30">
                  <c:v>0.18411549999999999</c:v>
                </c:pt>
                <c:pt idx="31">
                  <c:v>0.1516245</c:v>
                </c:pt>
                <c:pt idx="32">
                  <c:v>0.1371841</c:v>
                </c:pt>
                <c:pt idx="33">
                  <c:v>0.1371841</c:v>
                </c:pt>
                <c:pt idx="34">
                  <c:v>0.17870040000000001</c:v>
                </c:pt>
                <c:pt idx="35">
                  <c:v>0.22202169999999999</c:v>
                </c:pt>
                <c:pt idx="36">
                  <c:v>0.27436820000000001</c:v>
                </c:pt>
                <c:pt idx="37">
                  <c:v>0.32129960000000002</c:v>
                </c:pt>
                <c:pt idx="38">
                  <c:v>0.35740070000000002</c:v>
                </c:pt>
                <c:pt idx="39">
                  <c:v>0.37906139999999999</c:v>
                </c:pt>
                <c:pt idx="40">
                  <c:v>0.37906139999999999</c:v>
                </c:pt>
                <c:pt idx="41">
                  <c:v>0.39169680000000001</c:v>
                </c:pt>
                <c:pt idx="42">
                  <c:v>0.39169680000000001</c:v>
                </c:pt>
                <c:pt idx="43">
                  <c:v>0.36281590000000002</c:v>
                </c:pt>
                <c:pt idx="44">
                  <c:v>0.33212999999999998</c:v>
                </c:pt>
                <c:pt idx="45">
                  <c:v>0.28339350000000002</c:v>
                </c:pt>
                <c:pt idx="46">
                  <c:v>0.22382669999999999</c:v>
                </c:pt>
                <c:pt idx="47">
                  <c:v>0.2310469</c:v>
                </c:pt>
                <c:pt idx="48">
                  <c:v>0.2310469</c:v>
                </c:pt>
                <c:pt idx="49">
                  <c:v>0.2310469</c:v>
                </c:pt>
                <c:pt idx="50">
                  <c:v>0.25631769999999998</c:v>
                </c:pt>
                <c:pt idx="51">
                  <c:v>0.28339350000000002</c:v>
                </c:pt>
                <c:pt idx="52">
                  <c:v>0.31407940000000001</c:v>
                </c:pt>
                <c:pt idx="53">
                  <c:v>0.3429603</c:v>
                </c:pt>
                <c:pt idx="54">
                  <c:v>0.36462090000000003</c:v>
                </c:pt>
                <c:pt idx="55">
                  <c:v>0.37725629999999999</c:v>
                </c:pt>
                <c:pt idx="56">
                  <c:v>0.37725629999999999</c:v>
                </c:pt>
                <c:pt idx="57">
                  <c:v>0.37725629999999999</c:v>
                </c:pt>
                <c:pt idx="58">
                  <c:v>0.37725629999999999</c:v>
                </c:pt>
                <c:pt idx="59">
                  <c:v>0.3483754</c:v>
                </c:pt>
                <c:pt idx="60">
                  <c:v>0.31407940000000001</c:v>
                </c:pt>
                <c:pt idx="61">
                  <c:v>0.2689531</c:v>
                </c:pt>
                <c:pt idx="62">
                  <c:v>0.22382669999999999</c:v>
                </c:pt>
                <c:pt idx="63">
                  <c:v>0.18592059999999999</c:v>
                </c:pt>
                <c:pt idx="64">
                  <c:v>0.48555959999999998</c:v>
                </c:pt>
                <c:pt idx="65">
                  <c:v>0.61191340000000005</c:v>
                </c:pt>
                <c:pt idx="66">
                  <c:v>0.65342960000000005</c:v>
                </c:pt>
                <c:pt idx="67">
                  <c:v>0.67870039999999998</c:v>
                </c:pt>
                <c:pt idx="68">
                  <c:v>0.6913357</c:v>
                </c:pt>
                <c:pt idx="69">
                  <c:v>0.6913357</c:v>
                </c:pt>
                <c:pt idx="70">
                  <c:v>0.6913357</c:v>
                </c:pt>
                <c:pt idx="71">
                  <c:v>0.6913357</c:v>
                </c:pt>
                <c:pt idx="72">
                  <c:v>0.6913357</c:v>
                </c:pt>
                <c:pt idx="73">
                  <c:v>0.1714801</c:v>
                </c:pt>
                <c:pt idx="74">
                  <c:v>0.14801439999999999</c:v>
                </c:pt>
                <c:pt idx="75">
                  <c:v>0.14801439999999999</c:v>
                </c:pt>
                <c:pt idx="76">
                  <c:v>0.14801439999999999</c:v>
                </c:pt>
                <c:pt idx="77">
                  <c:v>0.18231049999999999</c:v>
                </c:pt>
                <c:pt idx="78">
                  <c:v>0.2148014</c:v>
                </c:pt>
                <c:pt idx="79">
                  <c:v>0.25270759999999998</c:v>
                </c:pt>
                <c:pt idx="80">
                  <c:v>0.29783389999999998</c:v>
                </c:pt>
                <c:pt idx="81">
                  <c:v>0.3483754</c:v>
                </c:pt>
                <c:pt idx="82">
                  <c:v>0.39530690000000002</c:v>
                </c:pt>
                <c:pt idx="83">
                  <c:v>0.43321300000000001</c:v>
                </c:pt>
                <c:pt idx="84">
                  <c:v>0.45487369999999999</c:v>
                </c:pt>
                <c:pt idx="85">
                  <c:v>0.45487369999999999</c:v>
                </c:pt>
                <c:pt idx="86">
                  <c:v>0.45487369999999999</c:v>
                </c:pt>
                <c:pt idx="87">
                  <c:v>0.4223827</c:v>
                </c:pt>
                <c:pt idx="88">
                  <c:v>0.37725629999999999</c:v>
                </c:pt>
                <c:pt idx="89">
                  <c:v>0.32129960000000002</c:v>
                </c:pt>
                <c:pt idx="90">
                  <c:v>0.25631769999999998</c:v>
                </c:pt>
                <c:pt idx="91">
                  <c:v>0.1949458</c:v>
                </c:pt>
                <c:pt idx="92">
                  <c:v>0.14259930000000001</c:v>
                </c:pt>
                <c:pt idx="93">
                  <c:v>9.7472920000000005E-2</c:v>
                </c:pt>
                <c:pt idx="94">
                  <c:v>7.0397109999999999E-2</c:v>
                </c:pt>
                <c:pt idx="95">
                  <c:v>7.0397109999999999E-2</c:v>
                </c:pt>
                <c:pt idx="96">
                  <c:v>7.0397109999999999E-2</c:v>
                </c:pt>
                <c:pt idx="97">
                  <c:v>0.1028881</c:v>
                </c:pt>
                <c:pt idx="98">
                  <c:v>0.1552346</c:v>
                </c:pt>
                <c:pt idx="99">
                  <c:v>0.22382669999999999</c:v>
                </c:pt>
                <c:pt idx="100">
                  <c:v>0.29783389999999998</c:v>
                </c:pt>
                <c:pt idx="101">
                  <c:v>0.36462090000000003</c:v>
                </c:pt>
                <c:pt idx="102">
                  <c:v>0.41516239999999999</c:v>
                </c:pt>
                <c:pt idx="103">
                  <c:v>0.44584839999999998</c:v>
                </c:pt>
                <c:pt idx="104">
                  <c:v>0.44584839999999998</c:v>
                </c:pt>
                <c:pt idx="105">
                  <c:v>0.44584839999999998</c:v>
                </c:pt>
                <c:pt idx="106">
                  <c:v>0.44584839999999998</c:v>
                </c:pt>
                <c:pt idx="107">
                  <c:v>0.41335739999999999</c:v>
                </c:pt>
                <c:pt idx="108">
                  <c:v>0.37725629999999999</c:v>
                </c:pt>
                <c:pt idx="109">
                  <c:v>0.33935019999999999</c:v>
                </c:pt>
                <c:pt idx="110">
                  <c:v>0.28880869999999997</c:v>
                </c:pt>
                <c:pt idx="111">
                  <c:v>0.2310469</c:v>
                </c:pt>
                <c:pt idx="112">
                  <c:v>0.14079420000000001</c:v>
                </c:pt>
                <c:pt idx="113">
                  <c:v>0.14079420000000001</c:v>
                </c:pt>
                <c:pt idx="114">
                  <c:v>0.14079420000000001</c:v>
                </c:pt>
                <c:pt idx="115">
                  <c:v>0.14079420000000001</c:v>
                </c:pt>
                <c:pt idx="116">
                  <c:v>0.16606499999999999</c:v>
                </c:pt>
                <c:pt idx="117">
                  <c:v>0.19855600000000001</c:v>
                </c:pt>
                <c:pt idx="118">
                  <c:v>0.24548739999999999</c:v>
                </c:pt>
                <c:pt idx="119">
                  <c:v>0.29963899999999999</c:v>
                </c:pt>
                <c:pt idx="120">
                  <c:v>0.35018050000000001</c:v>
                </c:pt>
                <c:pt idx="121">
                  <c:v>0.3862816</c:v>
                </c:pt>
                <c:pt idx="122">
                  <c:v>0.39891700000000002</c:v>
                </c:pt>
                <c:pt idx="123">
                  <c:v>0.39891700000000002</c:v>
                </c:pt>
                <c:pt idx="124">
                  <c:v>0.35920580000000002</c:v>
                </c:pt>
                <c:pt idx="125">
                  <c:v>0.31407940000000001</c:v>
                </c:pt>
                <c:pt idx="126">
                  <c:v>0.25812269999999998</c:v>
                </c:pt>
                <c:pt idx="127">
                  <c:v>0.2093863</c:v>
                </c:pt>
                <c:pt idx="128">
                  <c:v>0.1732852</c:v>
                </c:pt>
                <c:pt idx="129">
                  <c:v>0.1534296</c:v>
                </c:pt>
                <c:pt idx="130">
                  <c:v>0.1534296</c:v>
                </c:pt>
                <c:pt idx="131">
                  <c:v>0.1534296</c:v>
                </c:pt>
                <c:pt idx="132">
                  <c:v>0.1534296</c:v>
                </c:pt>
                <c:pt idx="133">
                  <c:v>0.17870040000000001</c:v>
                </c:pt>
                <c:pt idx="134">
                  <c:v>0.22021660000000001</c:v>
                </c:pt>
                <c:pt idx="135">
                  <c:v>0.28158840000000002</c:v>
                </c:pt>
                <c:pt idx="136">
                  <c:v>0.3429603</c:v>
                </c:pt>
                <c:pt idx="137">
                  <c:v>0.73285199999999995</c:v>
                </c:pt>
                <c:pt idx="138">
                  <c:v>0.85198560000000001</c:v>
                </c:pt>
                <c:pt idx="139">
                  <c:v>0.90613719999999998</c:v>
                </c:pt>
                <c:pt idx="140">
                  <c:v>0.95126350000000004</c:v>
                </c:pt>
                <c:pt idx="141">
                  <c:v>0.98375449999999998</c:v>
                </c:pt>
                <c:pt idx="142">
                  <c:v>1</c:v>
                </c:pt>
                <c:pt idx="143">
                  <c:v>1</c:v>
                </c:pt>
                <c:pt idx="144">
                  <c:v>0.98194939999999997</c:v>
                </c:pt>
                <c:pt idx="145">
                  <c:v>0.93682310000000002</c:v>
                </c:pt>
                <c:pt idx="146">
                  <c:v>0.86462090000000003</c:v>
                </c:pt>
                <c:pt idx="147">
                  <c:v>0.765343</c:v>
                </c:pt>
                <c:pt idx="148">
                  <c:v>0.65342960000000005</c:v>
                </c:pt>
                <c:pt idx="149">
                  <c:v>0.5361011</c:v>
                </c:pt>
                <c:pt idx="150">
                  <c:v>0.4223827</c:v>
                </c:pt>
                <c:pt idx="151">
                  <c:v>0.32851989999999998</c:v>
                </c:pt>
                <c:pt idx="152">
                  <c:v>0.2472924</c:v>
                </c:pt>
                <c:pt idx="153">
                  <c:v>0.1895307</c:v>
                </c:pt>
                <c:pt idx="154">
                  <c:v>0.1570397</c:v>
                </c:pt>
                <c:pt idx="155">
                  <c:v>0.14079420000000001</c:v>
                </c:pt>
                <c:pt idx="156">
                  <c:v>0.1534296</c:v>
                </c:pt>
                <c:pt idx="157">
                  <c:v>0.1895307</c:v>
                </c:pt>
                <c:pt idx="158">
                  <c:v>0.23826720000000001</c:v>
                </c:pt>
                <c:pt idx="159">
                  <c:v>0.29422379999999998</c:v>
                </c:pt>
                <c:pt idx="160">
                  <c:v>0.3483754</c:v>
                </c:pt>
                <c:pt idx="161">
                  <c:v>0.3862816</c:v>
                </c:pt>
                <c:pt idx="162">
                  <c:v>0.41155229999999998</c:v>
                </c:pt>
                <c:pt idx="163">
                  <c:v>0.4259928</c:v>
                </c:pt>
                <c:pt idx="164">
                  <c:v>0.4259928</c:v>
                </c:pt>
                <c:pt idx="165">
                  <c:v>0.4259928</c:v>
                </c:pt>
                <c:pt idx="166">
                  <c:v>0.39530690000000002</c:v>
                </c:pt>
                <c:pt idx="167">
                  <c:v>0.35198560000000001</c:v>
                </c:pt>
                <c:pt idx="168">
                  <c:v>0.28880869999999997</c:v>
                </c:pt>
                <c:pt idx="169">
                  <c:v>0.21660650000000001</c:v>
                </c:pt>
                <c:pt idx="170">
                  <c:v>0.14801439999999999</c:v>
                </c:pt>
                <c:pt idx="171">
                  <c:v>9.0252700000000005E-2</c:v>
                </c:pt>
                <c:pt idx="172">
                  <c:v>4.693141E-2</c:v>
                </c:pt>
                <c:pt idx="173">
                  <c:v>1.6245490000000001E-2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0.37184119999999998</c:v>
                </c:pt>
                <c:pt idx="178">
                  <c:v>0.41335739999999999</c:v>
                </c:pt>
                <c:pt idx="179">
                  <c:v>0.43140790000000001</c:v>
                </c:pt>
                <c:pt idx="180">
                  <c:v>0.44765339999999998</c:v>
                </c:pt>
                <c:pt idx="181">
                  <c:v>0.44765339999999998</c:v>
                </c:pt>
                <c:pt idx="182">
                  <c:v>0.46570400000000001</c:v>
                </c:pt>
                <c:pt idx="183">
                  <c:v>0.46570400000000001</c:v>
                </c:pt>
                <c:pt idx="184">
                  <c:v>0.46570400000000001</c:v>
                </c:pt>
                <c:pt idx="185">
                  <c:v>0.46570400000000001</c:v>
                </c:pt>
                <c:pt idx="186">
                  <c:v>0.43321300000000001</c:v>
                </c:pt>
                <c:pt idx="187">
                  <c:v>0.39711190000000002</c:v>
                </c:pt>
                <c:pt idx="188">
                  <c:v>0.35198560000000001</c:v>
                </c:pt>
                <c:pt idx="189">
                  <c:v>0.30324909999999999</c:v>
                </c:pt>
                <c:pt idx="190">
                  <c:v>0.25090249999999997</c:v>
                </c:pt>
                <c:pt idx="191">
                  <c:v>0.20216609999999999</c:v>
                </c:pt>
                <c:pt idx="192">
                  <c:v>0.16064980000000001</c:v>
                </c:pt>
                <c:pt idx="193">
                  <c:v>0.12093859999999999</c:v>
                </c:pt>
                <c:pt idx="194">
                  <c:v>8.4837549999999998E-2</c:v>
                </c:pt>
                <c:pt idx="195">
                  <c:v>5.9566790000000001E-2</c:v>
                </c:pt>
                <c:pt idx="196">
                  <c:v>3.6101080000000001E-2</c:v>
                </c:pt>
                <c:pt idx="197">
                  <c:v>2.3465699999999999E-2</c:v>
                </c:pt>
                <c:pt idx="198">
                  <c:v>2.3465699999999999E-2</c:v>
                </c:pt>
                <c:pt idx="199">
                  <c:v>3.7906139999999998E-2</c:v>
                </c:pt>
                <c:pt idx="200">
                  <c:v>6.8592059999999996E-2</c:v>
                </c:pt>
                <c:pt idx="201">
                  <c:v>0.1155235</c:v>
                </c:pt>
                <c:pt idx="202">
                  <c:v>0.1750903</c:v>
                </c:pt>
                <c:pt idx="203">
                  <c:v>0.24368229999999999</c:v>
                </c:pt>
                <c:pt idx="204">
                  <c:v>0.3104693</c:v>
                </c:pt>
                <c:pt idx="205">
                  <c:v>0.37184119999999998</c:v>
                </c:pt>
                <c:pt idx="206">
                  <c:v>0.4223827</c:v>
                </c:pt>
                <c:pt idx="207">
                  <c:v>0.45126349999999998</c:v>
                </c:pt>
                <c:pt idx="208">
                  <c:v>0.45126349999999998</c:v>
                </c:pt>
                <c:pt idx="209">
                  <c:v>0.45126349999999998</c:v>
                </c:pt>
                <c:pt idx="210">
                  <c:v>0.43682310000000002</c:v>
                </c:pt>
                <c:pt idx="211">
                  <c:v>0.40613719999999998</c:v>
                </c:pt>
                <c:pt idx="212">
                  <c:v>0.36281590000000002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3.5075409999999999E-3</c:v>
                </c:pt>
                <c:pt idx="2">
                  <c:v>7.0150830000000001E-3</c:v>
                </c:pt>
                <c:pt idx="3">
                  <c:v>1.052262E-2</c:v>
                </c:pt>
                <c:pt idx="4">
                  <c:v>1.403017E-2</c:v>
                </c:pt>
                <c:pt idx="5">
                  <c:v>1.7537710000000001E-2</c:v>
                </c:pt>
                <c:pt idx="6">
                  <c:v>2.1045250000000001E-2</c:v>
                </c:pt>
                <c:pt idx="7">
                  <c:v>2.4552790000000001E-2</c:v>
                </c:pt>
                <c:pt idx="8">
                  <c:v>2.8060330000000001E-2</c:v>
                </c:pt>
                <c:pt idx="9">
                  <c:v>3.1567869999999998E-2</c:v>
                </c:pt>
                <c:pt idx="10">
                  <c:v>3.5075410000000001E-2</c:v>
                </c:pt>
                <c:pt idx="11">
                  <c:v>3.8582949999999998E-2</c:v>
                </c:pt>
                <c:pt idx="12">
                  <c:v>4.2090490000000001E-2</c:v>
                </c:pt>
                <c:pt idx="13">
                  <c:v>4.5598039999999999E-2</c:v>
                </c:pt>
                <c:pt idx="14">
                  <c:v>4.9105580000000003E-2</c:v>
                </c:pt>
                <c:pt idx="15">
                  <c:v>5.2613119999999999E-2</c:v>
                </c:pt>
                <c:pt idx="16">
                  <c:v>5.6120660000000003E-2</c:v>
                </c:pt>
                <c:pt idx="17">
                  <c:v>5.9628199999999999E-2</c:v>
                </c:pt>
                <c:pt idx="18">
                  <c:v>6.3135739999999996E-2</c:v>
                </c:pt>
                <c:pt idx="19">
                  <c:v>6.6643279999999999E-2</c:v>
                </c:pt>
                <c:pt idx="20">
                  <c:v>7.0150820000000003E-2</c:v>
                </c:pt>
                <c:pt idx="21">
                  <c:v>7.3658360000000006E-2</c:v>
                </c:pt>
                <c:pt idx="22">
                  <c:v>7.7165910000000004E-2</c:v>
                </c:pt>
                <c:pt idx="23">
                  <c:v>8.0673449999999994E-2</c:v>
                </c:pt>
                <c:pt idx="24">
                  <c:v>8.4180989999999997E-2</c:v>
                </c:pt>
                <c:pt idx="25">
                  <c:v>8.7688530000000001E-2</c:v>
                </c:pt>
                <c:pt idx="26">
                  <c:v>9.1196079999999999E-2</c:v>
                </c:pt>
                <c:pt idx="27">
                  <c:v>9.4703609999999994E-2</c:v>
                </c:pt>
                <c:pt idx="28">
                  <c:v>9.8211149999999997E-2</c:v>
                </c:pt>
                <c:pt idx="29">
                  <c:v>0.1017187</c:v>
                </c:pt>
                <c:pt idx="30">
                  <c:v>0.10522620000000001</c:v>
                </c:pt>
                <c:pt idx="31">
                  <c:v>0.10873380000000001</c:v>
                </c:pt>
                <c:pt idx="32">
                  <c:v>0.1122413</c:v>
                </c:pt>
                <c:pt idx="33">
                  <c:v>0.1157489</c:v>
                </c:pt>
                <c:pt idx="34">
                  <c:v>0.17116799999999999</c:v>
                </c:pt>
                <c:pt idx="35">
                  <c:v>0.17467559999999999</c:v>
                </c:pt>
                <c:pt idx="36">
                  <c:v>0.17818310000000001</c:v>
                </c:pt>
                <c:pt idx="37">
                  <c:v>0.18169060000000001</c:v>
                </c:pt>
                <c:pt idx="38">
                  <c:v>0.18519820000000001</c:v>
                </c:pt>
                <c:pt idx="39">
                  <c:v>0.1887057</c:v>
                </c:pt>
                <c:pt idx="40">
                  <c:v>0.1922133</c:v>
                </c:pt>
                <c:pt idx="41">
                  <c:v>0.1957208</c:v>
                </c:pt>
                <c:pt idx="42">
                  <c:v>0.1992283</c:v>
                </c:pt>
                <c:pt idx="43">
                  <c:v>0.2027359</c:v>
                </c:pt>
                <c:pt idx="44">
                  <c:v>0.20624339999999999</c:v>
                </c:pt>
                <c:pt idx="45">
                  <c:v>0.20975099999999999</c:v>
                </c:pt>
                <c:pt idx="46">
                  <c:v>0.21325849999999999</c:v>
                </c:pt>
                <c:pt idx="47">
                  <c:v>0.21676599999999999</c:v>
                </c:pt>
                <c:pt idx="48">
                  <c:v>0.22027360000000001</c:v>
                </c:pt>
                <c:pt idx="49">
                  <c:v>0.22378110000000001</c:v>
                </c:pt>
                <c:pt idx="50">
                  <c:v>0.22728870000000001</c:v>
                </c:pt>
                <c:pt idx="51">
                  <c:v>0.23079620000000001</c:v>
                </c:pt>
                <c:pt idx="52">
                  <c:v>0.27499119999999999</c:v>
                </c:pt>
                <c:pt idx="53">
                  <c:v>0.27849879999999999</c:v>
                </c:pt>
                <c:pt idx="54">
                  <c:v>0.28200629999999999</c:v>
                </c:pt>
                <c:pt idx="55">
                  <c:v>0.28551379999999998</c:v>
                </c:pt>
                <c:pt idx="56">
                  <c:v>0.28902139999999998</c:v>
                </c:pt>
                <c:pt idx="57">
                  <c:v>0.29252889999999998</c:v>
                </c:pt>
                <c:pt idx="58">
                  <c:v>0.29603649999999998</c:v>
                </c:pt>
                <c:pt idx="59">
                  <c:v>0.29954399999999998</c:v>
                </c:pt>
                <c:pt idx="60">
                  <c:v>0.30305159999999998</c:v>
                </c:pt>
                <c:pt idx="61">
                  <c:v>0.30655909999999997</c:v>
                </c:pt>
                <c:pt idx="62">
                  <c:v>0.36899330000000002</c:v>
                </c:pt>
                <c:pt idx="63">
                  <c:v>0.37250090000000002</c:v>
                </c:pt>
                <c:pt idx="64">
                  <c:v>0.37600840000000002</c:v>
                </c:pt>
                <c:pt idx="65">
                  <c:v>0.37951590000000002</c:v>
                </c:pt>
                <c:pt idx="66">
                  <c:v>0.38302350000000002</c:v>
                </c:pt>
                <c:pt idx="67">
                  <c:v>0.38653110000000002</c:v>
                </c:pt>
                <c:pt idx="68">
                  <c:v>0.39003860000000001</c:v>
                </c:pt>
                <c:pt idx="69">
                  <c:v>0.39354610000000001</c:v>
                </c:pt>
                <c:pt idx="70">
                  <c:v>0.39705370000000001</c:v>
                </c:pt>
                <c:pt idx="71">
                  <c:v>0.40056120000000001</c:v>
                </c:pt>
                <c:pt idx="72">
                  <c:v>0.4040687</c:v>
                </c:pt>
                <c:pt idx="73">
                  <c:v>0.4075763</c:v>
                </c:pt>
                <c:pt idx="74">
                  <c:v>0.4110838</c:v>
                </c:pt>
                <c:pt idx="75">
                  <c:v>0.4145914</c:v>
                </c:pt>
                <c:pt idx="76">
                  <c:v>0.4180989</c:v>
                </c:pt>
                <c:pt idx="77">
                  <c:v>0.4216065</c:v>
                </c:pt>
                <c:pt idx="78">
                  <c:v>0.42511399999999999</c:v>
                </c:pt>
                <c:pt idx="79">
                  <c:v>0.42862149999999999</c:v>
                </c:pt>
                <c:pt idx="80">
                  <c:v>0.43212909999999999</c:v>
                </c:pt>
                <c:pt idx="81">
                  <c:v>0.43563659999999998</c:v>
                </c:pt>
                <c:pt idx="82">
                  <c:v>0.43914419999999998</c:v>
                </c:pt>
                <c:pt idx="83">
                  <c:v>0.44265169999999998</c:v>
                </c:pt>
                <c:pt idx="84">
                  <c:v>0.44615919999999998</c:v>
                </c:pt>
                <c:pt idx="85">
                  <c:v>0.44966679999999998</c:v>
                </c:pt>
                <c:pt idx="86">
                  <c:v>0.60189409999999999</c:v>
                </c:pt>
                <c:pt idx="87">
                  <c:v>0.60540159999999998</c:v>
                </c:pt>
                <c:pt idx="88">
                  <c:v>0.60890909999999998</c:v>
                </c:pt>
                <c:pt idx="89">
                  <c:v>0.61241670000000004</c:v>
                </c:pt>
                <c:pt idx="90">
                  <c:v>0.61592420000000003</c:v>
                </c:pt>
                <c:pt idx="91">
                  <c:v>0.61943179999999998</c:v>
                </c:pt>
                <c:pt idx="92">
                  <c:v>0.62293929999999997</c:v>
                </c:pt>
                <c:pt idx="93">
                  <c:v>0.62644679999999997</c:v>
                </c:pt>
                <c:pt idx="94">
                  <c:v>0.62995440000000003</c:v>
                </c:pt>
                <c:pt idx="95">
                  <c:v>0.63346199999999997</c:v>
                </c:pt>
                <c:pt idx="96">
                  <c:v>0.63696949999999997</c:v>
                </c:pt>
                <c:pt idx="97">
                  <c:v>0.64047699999999996</c:v>
                </c:pt>
                <c:pt idx="98">
                  <c:v>0.64398460000000002</c:v>
                </c:pt>
                <c:pt idx="99">
                  <c:v>0.64749210000000001</c:v>
                </c:pt>
                <c:pt idx="100">
                  <c:v>0.65099969999999996</c:v>
                </c:pt>
                <c:pt idx="101">
                  <c:v>0.65450719999999996</c:v>
                </c:pt>
                <c:pt idx="102">
                  <c:v>0.65801469999999995</c:v>
                </c:pt>
                <c:pt idx="103">
                  <c:v>0.66152230000000001</c:v>
                </c:pt>
                <c:pt idx="104">
                  <c:v>0.6650298</c:v>
                </c:pt>
                <c:pt idx="105">
                  <c:v>0.71413539999999998</c:v>
                </c:pt>
                <c:pt idx="106">
                  <c:v>0.71764289999999997</c:v>
                </c:pt>
                <c:pt idx="107">
                  <c:v>0.72115050000000003</c:v>
                </c:pt>
                <c:pt idx="108">
                  <c:v>0.72465800000000002</c:v>
                </c:pt>
                <c:pt idx="109">
                  <c:v>0.72816559999999997</c:v>
                </c:pt>
                <c:pt idx="110">
                  <c:v>0.73167309999999997</c:v>
                </c:pt>
                <c:pt idx="111">
                  <c:v>0.73518059999999996</c:v>
                </c:pt>
                <c:pt idx="112">
                  <c:v>0.77586809999999995</c:v>
                </c:pt>
                <c:pt idx="113">
                  <c:v>0.7793757</c:v>
                </c:pt>
                <c:pt idx="114">
                  <c:v>0.7828832</c:v>
                </c:pt>
                <c:pt idx="115">
                  <c:v>0.7863907</c:v>
                </c:pt>
                <c:pt idx="116">
                  <c:v>0.8418099</c:v>
                </c:pt>
                <c:pt idx="117">
                  <c:v>0.8453174</c:v>
                </c:pt>
                <c:pt idx="118">
                  <c:v>0.84882500000000005</c:v>
                </c:pt>
                <c:pt idx="119">
                  <c:v>0.85233250000000005</c:v>
                </c:pt>
                <c:pt idx="120">
                  <c:v>0.85584000000000005</c:v>
                </c:pt>
                <c:pt idx="121">
                  <c:v>0.85934759999999999</c:v>
                </c:pt>
                <c:pt idx="122">
                  <c:v>0.86285509999999999</c:v>
                </c:pt>
                <c:pt idx="123">
                  <c:v>0.86636270000000004</c:v>
                </c:pt>
                <c:pt idx="124">
                  <c:v>0.86987020000000004</c:v>
                </c:pt>
                <c:pt idx="125">
                  <c:v>0.87337770000000003</c:v>
                </c:pt>
                <c:pt idx="126">
                  <c:v>0.87653449999999999</c:v>
                </c:pt>
                <c:pt idx="127">
                  <c:v>0.88004210000000005</c:v>
                </c:pt>
                <c:pt idx="128">
                  <c:v>0.88354960000000005</c:v>
                </c:pt>
                <c:pt idx="129">
                  <c:v>0.92318489999999997</c:v>
                </c:pt>
                <c:pt idx="130">
                  <c:v>0.92669239999999997</c:v>
                </c:pt>
                <c:pt idx="131">
                  <c:v>0.92984909999999998</c:v>
                </c:pt>
                <c:pt idx="132">
                  <c:v>0.93335670000000004</c:v>
                </c:pt>
                <c:pt idx="133">
                  <c:v>0.93686429999999998</c:v>
                </c:pt>
                <c:pt idx="134">
                  <c:v>0.94037179999999998</c:v>
                </c:pt>
                <c:pt idx="135">
                  <c:v>0.94387940000000004</c:v>
                </c:pt>
                <c:pt idx="136">
                  <c:v>0.94738690000000003</c:v>
                </c:pt>
                <c:pt idx="137">
                  <c:v>0.95089440000000003</c:v>
                </c:pt>
                <c:pt idx="138">
                  <c:v>0.95440199999999997</c:v>
                </c:pt>
                <c:pt idx="139">
                  <c:v>0.95790949999999997</c:v>
                </c:pt>
                <c:pt idx="140">
                  <c:v>0.96141699999999997</c:v>
                </c:pt>
                <c:pt idx="141">
                  <c:v>0.96492460000000002</c:v>
                </c:pt>
                <c:pt idx="142">
                  <c:v>0.96843210000000002</c:v>
                </c:pt>
                <c:pt idx="143">
                  <c:v>0.97193969999999996</c:v>
                </c:pt>
                <c:pt idx="144">
                  <c:v>0.97544719999999996</c:v>
                </c:pt>
                <c:pt idx="145">
                  <c:v>0.97895469999999996</c:v>
                </c:pt>
                <c:pt idx="146">
                  <c:v>0.98246230000000001</c:v>
                </c:pt>
                <c:pt idx="147">
                  <c:v>0.98596980000000001</c:v>
                </c:pt>
                <c:pt idx="148">
                  <c:v>0.98947739999999995</c:v>
                </c:pt>
                <c:pt idx="149">
                  <c:v>0.99298489999999995</c:v>
                </c:pt>
                <c:pt idx="150">
                  <c:v>0.99649239999999994</c:v>
                </c:pt>
                <c:pt idx="151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0.7564767</c:v>
                </c:pt>
                <c:pt idx="1">
                  <c:v>0.7564767</c:v>
                </c:pt>
                <c:pt idx="2">
                  <c:v>0.7564767</c:v>
                </c:pt>
                <c:pt idx="3">
                  <c:v>0.77461139999999995</c:v>
                </c:pt>
                <c:pt idx="4">
                  <c:v>0.77461139999999995</c:v>
                </c:pt>
                <c:pt idx="5">
                  <c:v>0.77461139999999995</c:v>
                </c:pt>
                <c:pt idx="6">
                  <c:v>0.77461139999999995</c:v>
                </c:pt>
                <c:pt idx="7">
                  <c:v>0.79274610000000001</c:v>
                </c:pt>
                <c:pt idx="8">
                  <c:v>0.79274610000000001</c:v>
                </c:pt>
                <c:pt idx="9">
                  <c:v>0.79274610000000001</c:v>
                </c:pt>
                <c:pt idx="10">
                  <c:v>0.79274610000000001</c:v>
                </c:pt>
                <c:pt idx="11">
                  <c:v>0.79274610000000001</c:v>
                </c:pt>
                <c:pt idx="12">
                  <c:v>0.7642487</c:v>
                </c:pt>
                <c:pt idx="13">
                  <c:v>0.73834200000000005</c:v>
                </c:pt>
                <c:pt idx="14">
                  <c:v>0.70466320000000005</c:v>
                </c:pt>
                <c:pt idx="15">
                  <c:v>0.66839380000000004</c:v>
                </c:pt>
                <c:pt idx="16">
                  <c:v>0.63212440000000003</c:v>
                </c:pt>
                <c:pt idx="17">
                  <c:v>0.59326420000000002</c:v>
                </c:pt>
                <c:pt idx="18">
                  <c:v>0.56217620000000001</c:v>
                </c:pt>
                <c:pt idx="19">
                  <c:v>0.53626940000000001</c:v>
                </c:pt>
                <c:pt idx="20">
                  <c:v>0.51295329999999995</c:v>
                </c:pt>
                <c:pt idx="21">
                  <c:v>0.492228</c:v>
                </c:pt>
                <c:pt idx="22">
                  <c:v>0.46891189999999999</c:v>
                </c:pt>
                <c:pt idx="23">
                  <c:v>0.44300519999999999</c:v>
                </c:pt>
                <c:pt idx="24">
                  <c:v>0.41709839999999998</c:v>
                </c:pt>
                <c:pt idx="25">
                  <c:v>0.39119169999999998</c:v>
                </c:pt>
                <c:pt idx="26">
                  <c:v>0.36269430000000003</c:v>
                </c:pt>
                <c:pt idx="27">
                  <c:v>0.33160620000000002</c:v>
                </c:pt>
                <c:pt idx="28">
                  <c:v>0.30310880000000001</c:v>
                </c:pt>
                <c:pt idx="29">
                  <c:v>0.27461140000000001</c:v>
                </c:pt>
                <c:pt idx="30">
                  <c:v>0.2512953</c:v>
                </c:pt>
                <c:pt idx="31">
                  <c:v>0.2512953</c:v>
                </c:pt>
                <c:pt idx="32">
                  <c:v>0.2331606</c:v>
                </c:pt>
                <c:pt idx="33">
                  <c:v>0.2331606</c:v>
                </c:pt>
                <c:pt idx="34">
                  <c:v>0.95595850000000004</c:v>
                </c:pt>
                <c:pt idx="35">
                  <c:v>0.9792746</c:v>
                </c:pt>
                <c:pt idx="36">
                  <c:v>0.9792746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0.97150259999999999</c:v>
                </c:pt>
                <c:pt idx="42">
                  <c:v>0.94041450000000004</c:v>
                </c:pt>
                <c:pt idx="43">
                  <c:v>0.89119170000000003</c:v>
                </c:pt>
                <c:pt idx="44">
                  <c:v>0.82901559999999996</c:v>
                </c:pt>
                <c:pt idx="45">
                  <c:v>0.7512953</c:v>
                </c:pt>
                <c:pt idx="46">
                  <c:v>0.66839380000000004</c:v>
                </c:pt>
                <c:pt idx="47">
                  <c:v>0.57772020000000002</c:v>
                </c:pt>
                <c:pt idx="48">
                  <c:v>0.4896373</c:v>
                </c:pt>
                <c:pt idx="49">
                  <c:v>0.41191709999999998</c:v>
                </c:pt>
                <c:pt idx="50">
                  <c:v>0.34455960000000002</c:v>
                </c:pt>
                <c:pt idx="51">
                  <c:v>0.30051810000000001</c:v>
                </c:pt>
                <c:pt idx="52">
                  <c:v>0.70466320000000005</c:v>
                </c:pt>
                <c:pt idx="53">
                  <c:v>0.70466320000000005</c:v>
                </c:pt>
                <c:pt idx="54">
                  <c:v>0.70466320000000005</c:v>
                </c:pt>
                <c:pt idx="55">
                  <c:v>0.70466320000000005</c:v>
                </c:pt>
                <c:pt idx="56">
                  <c:v>0.70466320000000005</c:v>
                </c:pt>
                <c:pt idx="57">
                  <c:v>0.68652849999999999</c:v>
                </c:pt>
                <c:pt idx="58">
                  <c:v>0.66839380000000004</c:v>
                </c:pt>
                <c:pt idx="59">
                  <c:v>0.64766840000000003</c:v>
                </c:pt>
                <c:pt idx="60">
                  <c:v>0.64766840000000003</c:v>
                </c:pt>
                <c:pt idx="61">
                  <c:v>0.61917100000000003</c:v>
                </c:pt>
                <c:pt idx="62">
                  <c:v>0.61398969999999997</c:v>
                </c:pt>
                <c:pt idx="63">
                  <c:v>0.61398969999999997</c:v>
                </c:pt>
                <c:pt idx="64">
                  <c:v>0.61398969999999997</c:v>
                </c:pt>
                <c:pt idx="65">
                  <c:v>0.61398969999999997</c:v>
                </c:pt>
                <c:pt idx="66">
                  <c:v>0.59585489999999997</c:v>
                </c:pt>
                <c:pt idx="67">
                  <c:v>0.55440409999999996</c:v>
                </c:pt>
                <c:pt idx="68">
                  <c:v>0.4948187</c:v>
                </c:pt>
                <c:pt idx="69">
                  <c:v>0.42227979999999998</c:v>
                </c:pt>
                <c:pt idx="70">
                  <c:v>0.35233160000000002</c:v>
                </c:pt>
                <c:pt idx="71">
                  <c:v>0.28238340000000001</c:v>
                </c:pt>
                <c:pt idx="72">
                  <c:v>0.22538859999999999</c:v>
                </c:pt>
                <c:pt idx="73">
                  <c:v>0.17875650000000001</c:v>
                </c:pt>
                <c:pt idx="74">
                  <c:v>0.14766840000000001</c:v>
                </c:pt>
                <c:pt idx="75">
                  <c:v>0.14766840000000001</c:v>
                </c:pt>
                <c:pt idx="76">
                  <c:v>0.14766840000000001</c:v>
                </c:pt>
                <c:pt idx="77">
                  <c:v>0.14766840000000001</c:v>
                </c:pt>
                <c:pt idx="78">
                  <c:v>0.19948189999999999</c:v>
                </c:pt>
                <c:pt idx="79">
                  <c:v>0.2512953</c:v>
                </c:pt>
                <c:pt idx="80">
                  <c:v>0.31606220000000002</c:v>
                </c:pt>
                <c:pt idx="81">
                  <c:v>0.37823839999999997</c:v>
                </c:pt>
                <c:pt idx="82">
                  <c:v>0.44300519999999999</c:v>
                </c:pt>
                <c:pt idx="83">
                  <c:v>0.4870466</c:v>
                </c:pt>
                <c:pt idx="84">
                  <c:v>0.51036269999999995</c:v>
                </c:pt>
                <c:pt idx="85">
                  <c:v>0.51036269999999995</c:v>
                </c:pt>
                <c:pt idx="86">
                  <c:v>0.95595850000000004</c:v>
                </c:pt>
                <c:pt idx="87">
                  <c:v>0.95595850000000004</c:v>
                </c:pt>
                <c:pt idx="88">
                  <c:v>0.95595850000000004</c:v>
                </c:pt>
                <c:pt idx="89">
                  <c:v>0.95595850000000004</c:v>
                </c:pt>
                <c:pt idx="90">
                  <c:v>0.95595850000000004</c:v>
                </c:pt>
                <c:pt idx="91">
                  <c:v>0.92487050000000004</c:v>
                </c:pt>
                <c:pt idx="92">
                  <c:v>0.88860110000000003</c:v>
                </c:pt>
                <c:pt idx="93">
                  <c:v>0.83678759999999996</c:v>
                </c:pt>
                <c:pt idx="94">
                  <c:v>0.75906739999999995</c:v>
                </c:pt>
                <c:pt idx="95">
                  <c:v>0.65803109999999998</c:v>
                </c:pt>
                <c:pt idx="96">
                  <c:v>0.55181349999999996</c:v>
                </c:pt>
                <c:pt idx="97">
                  <c:v>0.43782379999999999</c:v>
                </c:pt>
                <c:pt idx="98">
                  <c:v>0.33419690000000002</c:v>
                </c:pt>
                <c:pt idx="99">
                  <c:v>0.2435233</c:v>
                </c:pt>
                <c:pt idx="100">
                  <c:v>0.17098450000000001</c:v>
                </c:pt>
                <c:pt idx="101">
                  <c:v>0.1139896</c:v>
                </c:pt>
                <c:pt idx="102">
                  <c:v>6.9948189999999993E-2</c:v>
                </c:pt>
                <c:pt idx="103">
                  <c:v>4.4041450000000003E-2</c:v>
                </c:pt>
                <c:pt idx="104">
                  <c:v>4.4041450000000003E-2</c:v>
                </c:pt>
                <c:pt idx="105">
                  <c:v>0.55440409999999996</c:v>
                </c:pt>
                <c:pt idx="106">
                  <c:v>0.51036269999999995</c:v>
                </c:pt>
                <c:pt idx="107">
                  <c:v>0.4740933</c:v>
                </c:pt>
                <c:pt idx="108">
                  <c:v>0.43264249999999999</c:v>
                </c:pt>
                <c:pt idx="109">
                  <c:v>0.38860099999999997</c:v>
                </c:pt>
                <c:pt idx="110">
                  <c:v>0.33937820000000002</c:v>
                </c:pt>
                <c:pt idx="111">
                  <c:v>0.29015540000000001</c:v>
                </c:pt>
                <c:pt idx="112">
                  <c:v>0.66062180000000004</c:v>
                </c:pt>
                <c:pt idx="113">
                  <c:v>0.67875649999999998</c:v>
                </c:pt>
                <c:pt idx="114">
                  <c:v>0.67875649999999998</c:v>
                </c:pt>
                <c:pt idx="115">
                  <c:v>0.67875649999999998</c:v>
                </c:pt>
                <c:pt idx="116">
                  <c:v>0.85492230000000002</c:v>
                </c:pt>
                <c:pt idx="117">
                  <c:v>0.85492230000000002</c:v>
                </c:pt>
                <c:pt idx="118">
                  <c:v>0.85492230000000002</c:v>
                </c:pt>
                <c:pt idx="119">
                  <c:v>0.85492230000000002</c:v>
                </c:pt>
                <c:pt idx="120">
                  <c:v>0.82383419999999996</c:v>
                </c:pt>
                <c:pt idx="121">
                  <c:v>0.76942999999999995</c:v>
                </c:pt>
                <c:pt idx="122">
                  <c:v>0.69430049999999999</c:v>
                </c:pt>
                <c:pt idx="123">
                  <c:v>0.59844560000000002</c:v>
                </c:pt>
                <c:pt idx="124">
                  <c:v>0.4948187</c:v>
                </c:pt>
                <c:pt idx="125">
                  <c:v>0.39378239999999998</c:v>
                </c:pt>
                <c:pt idx="126">
                  <c:v>0.29792750000000001</c:v>
                </c:pt>
                <c:pt idx="127">
                  <c:v>0.22020729999999999</c:v>
                </c:pt>
                <c:pt idx="128">
                  <c:v>0.16062180000000001</c:v>
                </c:pt>
                <c:pt idx="129">
                  <c:v>0.39378239999999998</c:v>
                </c:pt>
                <c:pt idx="130">
                  <c:v>0.39378239999999998</c:v>
                </c:pt>
                <c:pt idx="131">
                  <c:v>0.39378239999999998</c:v>
                </c:pt>
                <c:pt idx="132">
                  <c:v>0.39378239999999998</c:v>
                </c:pt>
                <c:pt idx="133">
                  <c:v>0.39378239999999998</c:v>
                </c:pt>
                <c:pt idx="134">
                  <c:v>0.37564769999999997</c:v>
                </c:pt>
                <c:pt idx="135">
                  <c:v>0.37564769999999997</c:v>
                </c:pt>
                <c:pt idx="136">
                  <c:v>0.34455960000000002</c:v>
                </c:pt>
                <c:pt idx="137">
                  <c:v>0.32383420000000002</c:v>
                </c:pt>
                <c:pt idx="138">
                  <c:v>0.30569950000000001</c:v>
                </c:pt>
                <c:pt idx="139">
                  <c:v>0.28497410000000001</c:v>
                </c:pt>
                <c:pt idx="140">
                  <c:v>0.2590674</c:v>
                </c:pt>
                <c:pt idx="141">
                  <c:v>0.2331606</c:v>
                </c:pt>
                <c:pt idx="142">
                  <c:v>0.19948189999999999</c:v>
                </c:pt>
                <c:pt idx="143">
                  <c:v>0.16062180000000001</c:v>
                </c:pt>
                <c:pt idx="144">
                  <c:v>0.1217617</c:v>
                </c:pt>
                <c:pt idx="145">
                  <c:v>8.0310880000000001E-2</c:v>
                </c:pt>
                <c:pt idx="146">
                  <c:v>4.6632130000000001E-2</c:v>
                </c:pt>
                <c:pt idx="147">
                  <c:v>1.813472E-2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</c:numCache>
            </c:numRef>
          </c:yVal>
          <c:smooth val="1"/>
        </c:ser>
        <c:axId val="83403904"/>
        <c:axId val="86567936"/>
      </c:scatterChart>
      <c:valAx>
        <c:axId val="8340390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86567936"/>
        <c:crosses val="autoZero"/>
        <c:crossBetween val="midCat"/>
      </c:valAx>
      <c:valAx>
        <c:axId val="8656793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General" sourceLinked="1"/>
        <c:tickLblPos val="nextTo"/>
        <c:crossAx val="8340390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3AD99C-B304-48C6-B09F-567752D10A38}" type="datetimeFigureOut">
              <a:rPr lang="pl-PL" smtClean="0"/>
              <a:pPr/>
              <a:t>2008-01-16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Segoe UI" pitchFamily="34" charset="0"/>
          <a:ea typeface="+mj-ea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podpisów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Bartosz Kukawka</a:t>
            </a:r>
          </a:p>
          <a:p>
            <a:r>
              <a:rPr lang="pl-PL" sz="1800" dirty="0" smtClean="0"/>
              <a:t>Tomasz Maciejewski</a:t>
            </a:r>
          </a:p>
          <a:p>
            <a:r>
              <a:rPr lang="pl-PL" sz="1800" dirty="0" smtClean="0"/>
              <a:t>Marcin Mikołajczak</a:t>
            </a:r>
          </a:p>
          <a:p>
            <a:r>
              <a:rPr lang="pl-PL" sz="1800" dirty="0" smtClean="0"/>
              <a:t>Kamil Serwus</a:t>
            </a:r>
            <a:endParaRPr lang="pl-PL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metody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weryfikowany kształt całego podpisu</a:t>
            </a:r>
          </a:p>
          <a:p>
            <a:r>
              <a:rPr lang="pl-PL" dirty="0" smtClean="0"/>
              <a:t>weryfikowana dynamika pisania</a:t>
            </a:r>
          </a:p>
          <a:p>
            <a:r>
              <a:rPr lang="pl-PL" dirty="0" smtClean="0"/>
              <a:t>obliczenia wykonywane w czasie stałym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 :-)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Polecamy się na przyszłość ;-)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próby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xorowanie</a:t>
            </a:r>
            <a:r>
              <a:rPr lang="pl-PL" dirty="0" smtClean="0"/>
              <a:t> obrazów</a:t>
            </a:r>
          </a:p>
          <a:p>
            <a:r>
              <a:rPr lang="pl-PL" dirty="0" smtClean="0"/>
              <a:t>liczenie trendów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Wybrana metoda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porównywanie wykresów</a:t>
            </a:r>
          </a:p>
          <a:p>
            <a:pPr lvl="1"/>
            <a:r>
              <a:rPr lang="pl-PL" dirty="0" smtClean="0"/>
              <a:t>wykresy X(t) oraz Y(t) podpisów</a:t>
            </a:r>
          </a:p>
          <a:p>
            <a:pPr lvl="1"/>
            <a:r>
              <a:rPr lang="pl-PL" dirty="0" smtClean="0"/>
              <a:t>współczynnik korelacji Pearsona wykresów</a:t>
            </a:r>
          </a:p>
          <a:p>
            <a:pPr lvl="1"/>
            <a:r>
              <a:rPr lang="pl-PL" dirty="0" smtClean="0"/>
              <a:t>interpolacja funkcjami sklejanymi 3-stopnia</a:t>
            </a:r>
          </a:p>
          <a:p>
            <a:pPr lvl="1"/>
            <a:r>
              <a:rPr lang="pl-PL" dirty="0" smtClean="0"/>
              <a:t>weryfikacja dodatkowych parametrów</a:t>
            </a:r>
          </a:p>
          <a:p>
            <a:pPr lvl="2"/>
            <a:r>
              <a:rPr lang="pl-PL" dirty="0" smtClean="0"/>
              <a:t>średni azymut</a:t>
            </a:r>
          </a:p>
          <a:p>
            <a:pPr lvl="2"/>
            <a:r>
              <a:rPr lang="pl-PL" dirty="0" smtClean="0"/>
              <a:t>średni nacisk</a:t>
            </a:r>
          </a:p>
          <a:p>
            <a:pPr lvl="2"/>
            <a:r>
              <a:rPr lang="pl-PL" dirty="0" smtClean="0"/>
              <a:t>średni rozmiar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pozytywny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Wykres X(t)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smtClean="0"/>
              <a:t>negatywny</a:t>
            </a:r>
            <a:endParaRPr lang="pl-PL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X(t)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186</TotalTime>
  <Words>91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Rozpoznawanie podpisów</vt:lpstr>
      <vt:lpstr>Pierwsze próby</vt:lpstr>
      <vt:lpstr>Wybrana metoda</vt:lpstr>
      <vt:lpstr>Test pozytywny</vt:lpstr>
      <vt:lpstr>Wykres X(t)</vt:lpstr>
      <vt:lpstr>Wykres Y(t)</vt:lpstr>
      <vt:lpstr>Test negatywny</vt:lpstr>
      <vt:lpstr>Wykres X(t)</vt:lpstr>
      <vt:lpstr>Wykres Y(t)</vt:lpstr>
      <vt:lpstr>Zalety metody</vt:lpstr>
      <vt:lpstr>Dziękujemy za uwagę :-)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podpisów</dc:title>
  <dc:creator>Marcin Mikołajczak</dc:creator>
  <cp:lastModifiedBy>Marcin Mikołajczak</cp:lastModifiedBy>
  <cp:revision>20</cp:revision>
  <dcterms:created xsi:type="dcterms:W3CDTF">2008-01-15T18:59:06Z</dcterms:created>
  <dcterms:modified xsi:type="dcterms:W3CDTF">2008-01-15T23:48:38Z</dcterms:modified>
</cp:coreProperties>
</file>