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4" r:id="rId11"/>
    <p:sldId id="265" r:id="rId12"/>
    <p:sldId id="266" r:id="rId13"/>
    <p:sldId id="261" r:id="rId14"/>
    <p:sldId id="26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5.1150889999999971E-3</c:v>
                </c:pt>
                <c:pt idx="3">
                  <c:v>7.6726340000000028E-3</c:v>
                </c:pt>
                <c:pt idx="4">
                  <c:v>1.023018E-2</c:v>
                </c:pt>
                <c:pt idx="5">
                  <c:v>1.2787720000000006E-2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4.347825999999997E-2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6.3938620000000043E-2</c:v>
                </c:pt>
                <c:pt idx="26">
                  <c:v>6.6496159999999999E-2</c:v>
                </c:pt>
                <c:pt idx="27">
                  <c:v>6.9053710000000046E-2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8.6956520000000051E-2</c:v>
                </c:pt>
                <c:pt idx="35">
                  <c:v>8.9514070000000084E-2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9.7186699999999987E-2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0.10485929999999996</c:v>
                </c:pt>
                <c:pt idx="42">
                  <c:v>0.10741690000000002</c:v>
                </c:pt>
                <c:pt idx="43">
                  <c:v>0.10997440000000004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0.24347830000000009</c:v>
                </c:pt>
                <c:pt idx="48">
                  <c:v>0.24603580000000008</c:v>
                </c:pt>
                <c:pt idx="49">
                  <c:v>0.24859330000000013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0.25882350000000015</c:v>
                </c:pt>
                <c:pt idx="54">
                  <c:v>0.26138110000000014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0.27416880000000021</c:v>
                </c:pt>
                <c:pt idx="60">
                  <c:v>0.27672630000000015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0.30485930000000017</c:v>
                </c:pt>
                <c:pt idx="65">
                  <c:v>0.30741690000000038</c:v>
                </c:pt>
                <c:pt idx="66">
                  <c:v>0.30997440000000032</c:v>
                </c:pt>
                <c:pt idx="67">
                  <c:v>0.31253200000000014</c:v>
                </c:pt>
                <c:pt idx="68">
                  <c:v>0.31508950000000024</c:v>
                </c:pt>
                <c:pt idx="69">
                  <c:v>0.31764710000000002</c:v>
                </c:pt>
                <c:pt idx="70">
                  <c:v>0.32020460000000017</c:v>
                </c:pt>
                <c:pt idx="71">
                  <c:v>0.32276220000000017</c:v>
                </c:pt>
                <c:pt idx="72">
                  <c:v>0.32531970000000038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0.41381070000000031</c:v>
                </c:pt>
                <c:pt idx="77">
                  <c:v>0.41636830000000025</c:v>
                </c:pt>
                <c:pt idx="78">
                  <c:v>0.41892580000000024</c:v>
                </c:pt>
                <c:pt idx="79">
                  <c:v>0.42148340000000017</c:v>
                </c:pt>
                <c:pt idx="80">
                  <c:v>0.42404090000000016</c:v>
                </c:pt>
                <c:pt idx="81">
                  <c:v>0.42659850000000021</c:v>
                </c:pt>
                <c:pt idx="82">
                  <c:v>0.42915600000000015</c:v>
                </c:pt>
                <c:pt idx="83">
                  <c:v>0.43171360000000014</c:v>
                </c:pt>
                <c:pt idx="84">
                  <c:v>0.43427110000000002</c:v>
                </c:pt>
                <c:pt idx="85">
                  <c:v>0.4368286000000004</c:v>
                </c:pt>
                <c:pt idx="86">
                  <c:v>0.43938620000000039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0.44705880000000014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0.45984660000000022</c:v>
                </c:pt>
                <c:pt idx="95">
                  <c:v>0.46240410000000015</c:v>
                </c:pt>
                <c:pt idx="96">
                  <c:v>0.46496160000000014</c:v>
                </c:pt>
                <c:pt idx="97">
                  <c:v>0.46751920000000002</c:v>
                </c:pt>
                <c:pt idx="98">
                  <c:v>0.47007670000000024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0.48030690000000031</c:v>
                </c:pt>
                <c:pt idx="103">
                  <c:v>0.48286440000000036</c:v>
                </c:pt>
                <c:pt idx="104">
                  <c:v>0.48542200000000024</c:v>
                </c:pt>
                <c:pt idx="105">
                  <c:v>0.48797950000000018</c:v>
                </c:pt>
                <c:pt idx="106">
                  <c:v>0.4905371</c:v>
                </c:pt>
                <c:pt idx="107">
                  <c:v>0.49309460000000022</c:v>
                </c:pt>
                <c:pt idx="108">
                  <c:v>0.49565220000000021</c:v>
                </c:pt>
                <c:pt idx="109">
                  <c:v>0.49820970000000014</c:v>
                </c:pt>
                <c:pt idx="110">
                  <c:v>0.50076729999999969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0.6542199000000003</c:v>
                </c:pt>
                <c:pt idx="114">
                  <c:v>0.65677750000000035</c:v>
                </c:pt>
                <c:pt idx="115">
                  <c:v>0.65933500000000034</c:v>
                </c:pt>
                <c:pt idx="116">
                  <c:v>0.66189260000000061</c:v>
                </c:pt>
                <c:pt idx="117">
                  <c:v>0.66445010000000004</c:v>
                </c:pt>
                <c:pt idx="118">
                  <c:v>0.66700770000000031</c:v>
                </c:pt>
                <c:pt idx="119">
                  <c:v>0.66956519999999997</c:v>
                </c:pt>
                <c:pt idx="120">
                  <c:v>0.67212280000000035</c:v>
                </c:pt>
                <c:pt idx="121">
                  <c:v>0.67468030000000034</c:v>
                </c:pt>
                <c:pt idx="122">
                  <c:v>0.67723789999999995</c:v>
                </c:pt>
                <c:pt idx="123">
                  <c:v>0.67979540000000083</c:v>
                </c:pt>
                <c:pt idx="124">
                  <c:v>0.68235299999999965</c:v>
                </c:pt>
                <c:pt idx="125">
                  <c:v>0.68491049999999998</c:v>
                </c:pt>
                <c:pt idx="126">
                  <c:v>0.68746809999999969</c:v>
                </c:pt>
                <c:pt idx="127">
                  <c:v>0.69002560000000035</c:v>
                </c:pt>
                <c:pt idx="128">
                  <c:v>0.69258309999999967</c:v>
                </c:pt>
                <c:pt idx="129">
                  <c:v>0.69514069999999994</c:v>
                </c:pt>
                <c:pt idx="130">
                  <c:v>0.6976982000000006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0.70792840000000035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0.76317140000000072</c:v>
                </c:pt>
                <c:pt idx="138">
                  <c:v>0.7657289000000006</c:v>
                </c:pt>
                <c:pt idx="139">
                  <c:v>0.76828649999999998</c:v>
                </c:pt>
                <c:pt idx="140">
                  <c:v>0.77084400000000053</c:v>
                </c:pt>
                <c:pt idx="141">
                  <c:v>0.77340160000000036</c:v>
                </c:pt>
                <c:pt idx="142">
                  <c:v>0.77595910000000035</c:v>
                </c:pt>
                <c:pt idx="143">
                  <c:v>0.77851669999999962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0.80153449999999971</c:v>
                </c:pt>
                <c:pt idx="153">
                  <c:v>0.80409200000000003</c:v>
                </c:pt>
                <c:pt idx="154">
                  <c:v>0.80664960000000052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0.8168798000000006</c:v>
                </c:pt>
                <c:pt idx="159">
                  <c:v>0.8194372999999997</c:v>
                </c:pt>
                <c:pt idx="160">
                  <c:v>0.82199490000000031</c:v>
                </c:pt>
                <c:pt idx="161">
                  <c:v>0.82455239999999941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0.8398977000000003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0.84757039999999961</c:v>
                </c:pt>
                <c:pt idx="171">
                  <c:v>0.85012790000000005</c:v>
                </c:pt>
                <c:pt idx="172">
                  <c:v>0.85268550000000032</c:v>
                </c:pt>
                <c:pt idx="173">
                  <c:v>0.85524299999999998</c:v>
                </c:pt>
                <c:pt idx="174">
                  <c:v>0.8578005000000003</c:v>
                </c:pt>
                <c:pt idx="175">
                  <c:v>0.86035810000000001</c:v>
                </c:pt>
                <c:pt idx="176">
                  <c:v>0.86291560000000034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0.91560100000000033</c:v>
                </c:pt>
                <c:pt idx="180">
                  <c:v>0.91815860000000005</c:v>
                </c:pt>
                <c:pt idx="181">
                  <c:v>0.9207160999999997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0.93350379999999966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0.94629160000000034</c:v>
                </c:pt>
                <c:pt idx="192">
                  <c:v>0.94884910000000033</c:v>
                </c:pt>
                <c:pt idx="193">
                  <c:v>0.95140669999999972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0.9590793000000003</c:v>
                </c:pt>
                <c:pt idx="197">
                  <c:v>0.96163679999999996</c:v>
                </c:pt>
                <c:pt idx="198">
                  <c:v>0.96419440000000034</c:v>
                </c:pt>
                <c:pt idx="199">
                  <c:v>0.96675190000000033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0.97953959999999962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0.98721229999999938</c:v>
                </c:pt>
                <c:pt idx="208">
                  <c:v>0.98976980000000003</c:v>
                </c:pt>
                <c:pt idx="209">
                  <c:v>0.99232739999999953</c:v>
                </c:pt>
                <c:pt idx="210">
                  <c:v>0.99488489999999996</c:v>
                </c:pt>
                <c:pt idx="211">
                  <c:v>0.99744249999999968</c:v>
                </c:pt>
                <c:pt idx="212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4.1371159999999971E-3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5.9101660000000032E-3</c:v>
                </c:pt>
                <c:pt idx="10">
                  <c:v>5.9101660000000032E-3</c:v>
                </c:pt>
                <c:pt idx="11">
                  <c:v>1.4184400000000003E-2</c:v>
                </c:pt>
                <c:pt idx="12">
                  <c:v>2.0685580000000002E-2</c:v>
                </c:pt>
                <c:pt idx="13">
                  <c:v>2.8959809999999999E-2</c:v>
                </c:pt>
                <c:pt idx="14">
                  <c:v>3.6643020000000012E-2</c:v>
                </c:pt>
                <c:pt idx="15">
                  <c:v>4.3735219999999998E-2</c:v>
                </c:pt>
                <c:pt idx="16">
                  <c:v>4.8463359999999997E-2</c:v>
                </c:pt>
                <c:pt idx="17">
                  <c:v>4.8463359999999997E-2</c:v>
                </c:pt>
                <c:pt idx="18">
                  <c:v>4.8463359999999997E-2</c:v>
                </c:pt>
                <c:pt idx="19">
                  <c:v>4.8463359999999997E-2</c:v>
                </c:pt>
                <c:pt idx="20">
                  <c:v>4.3735219999999998E-2</c:v>
                </c:pt>
                <c:pt idx="21">
                  <c:v>3.9007090000000001E-2</c:v>
                </c:pt>
                <c:pt idx="22">
                  <c:v>3.4869980000000002E-2</c:v>
                </c:pt>
                <c:pt idx="23">
                  <c:v>3.0141840000000017E-2</c:v>
                </c:pt>
                <c:pt idx="24">
                  <c:v>3.0141840000000017E-2</c:v>
                </c:pt>
                <c:pt idx="25">
                  <c:v>2.48227E-2</c:v>
                </c:pt>
                <c:pt idx="26">
                  <c:v>2.48227E-2</c:v>
                </c:pt>
                <c:pt idx="27">
                  <c:v>2.48227E-2</c:v>
                </c:pt>
                <c:pt idx="28">
                  <c:v>2.48227E-2</c:v>
                </c:pt>
                <c:pt idx="29">
                  <c:v>2.8959809999999999E-2</c:v>
                </c:pt>
                <c:pt idx="30">
                  <c:v>3.4869980000000002E-2</c:v>
                </c:pt>
                <c:pt idx="31">
                  <c:v>4.4326240000000031E-2</c:v>
                </c:pt>
                <c:pt idx="32">
                  <c:v>5.6737590000000018E-2</c:v>
                </c:pt>
                <c:pt idx="33">
                  <c:v>7.2695029999999994E-2</c:v>
                </c:pt>
                <c:pt idx="34">
                  <c:v>9.160756000000006E-2</c:v>
                </c:pt>
                <c:pt idx="35">
                  <c:v>0.10874700000000002</c:v>
                </c:pt>
                <c:pt idx="36">
                  <c:v>0.12293140000000002</c:v>
                </c:pt>
                <c:pt idx="37">
                  <c:v>0.13002359999999991</c:v>
                </c:pt>
                <c:pt idx="38">
                  <c:v>0.13002359999999991</c:v>
                </c:pt>
                <c:pt idx="39">
                  <c:v>0.12470450000000007</c:v>
                </c:pt>
                <c:pt idx="40">
                  <c:v>0.1146572</c:v>
                </c:pt>
                <c:pt idx="41">
                  <c:v>0.10106380000000002</c:v>
                </c:pt>
                <c:pt idx="42">
                  <c:v>8.4515360000000123E-2</c:v>
                </c:pt>
                <c:pt idx="43">
                  <c:v>6.7966900000000038E-2</c:v>
                </c:pt>
                <c:pt idx="44">
                  <c:v>5.3191490000000029E-2</c:v>
                </c:pt>
                <c:pt idx="45">
                  <c:v>4.2553189999999998E-2</c:v>
                </c:pt>
                <c:pt idx="46">
                  <c:v>3.8416079999999998E-2</c:v>
                </c:pt>
                <c:pt idx="47">
                  <c:v>0.17080380000000001</c:v>
                </c:pt>
                <c:pt idx="48">
                  <c:v>0.17553189999999999</c:v>
                </c:pt>
                <c:pt idx="49">
                  <c:v>0.17553189999999999</c:v>
                </c:pt>
                <c:pt idx="50">
                  <c:v>0.18144210000000016</c:v>
                </c:pt>
                <c:pt idx="51">
                  <c:v>0.18557920000000008</c:v>
                </c:pt>
                <c:pt idx="52">
                  <c:v>0.19030730000000001</c:v>
                </c:pt>
                <c:pt idx="53">
                  <c:v>0.1950355</c:v>
                </c:pt>
                <c:pt idx="54">
                  <c:v>0.19976360000000001</c:v>
                </c:pt>
                <c:pt idx="55">
                  <c:v>0.19976360000000001</c:v>
                </c:pt>
                <c:pt idx="56">
                  <c:v>0.20390069999999999</c:v>
                </c:pt>
                <c:pt idx="57">
                  <c:v>0.20390069999999999</c:v>
                </c:pt>
                <c:pt idx="58">
                  <c:v>0.20390069999999999</c:v>
                </c:pt>
                <c:pt idx="59">
                  <c:v>0.20390069999999999</c:v>
                </c:pt>
                <c:pt idx="60">
                  <c:v>0.20390069999999999</c:v>
                </c:pt>
                <c:pt idx="61">
                  <c:v>0.19976360000000001</c:v>
                </c:pt>
                <c:pt idx="62">
                  <c:v>0.19976360000000001</c:v>
                </c:pt>
                <c:pt idx="63">
                  <c:v>0.19976360000000001</c:v>
                </c:pt>
                <c:pt idx="64">
                  <c:v>0.21808510000000009</c:v>
                </c:pt>
                <c:pt idx="65">
                  <c:v>0.22222220000000001</c:v>
                </c:pt>
                <c:pt idx="66">
                  <c:v>0.22222220000000001</c:v>
                </c:pt>
                <c:pt idx="67">
                  <c:v>0.21394800000000017</c:v>
                </c:pt>
                <c:pt idx="68">
                  <c:v>0.20508270000000001</c:v>
                </c:pt>
                <c:pt idx="69">
                  <c:v>0.19739950000000001</c:v>
                </c:pt>
                <c:pt idx="70">
                  <c:v>0.19030730000000001</c:v>
                </c:pt>
                <c:pt idx="71">
                  <c:v>0.18557920000000008</c:v>
                </c:pt>
                <c:pt idx="72">
                  <c:v>0.18557920000000008</c:v>
                </c:pt>
                <c:pt idx="73">
                  <c:v>0.23995269999999999</c:v>
                </c:pt>
                <c:pt idx="74">
                  <c:v>0.24527189999999999</c:v>
                </c:pt>
                <c:pt idx="75">
                  <c:v>0.24527189999999999</c:v>
                </c:pt>
                <c:pt idx="76">
                  <c:v>0.25118200000000002</c:v>
                </c:pt>
                <c:pt idx="77">
                  <c:v>0.25531910000000002</c:v>
                </c:pt>
                <c:pt idx="78">
                  <c:v>0.2612293</c:v>
                </c:pt>
                <c:pt idx="79">
                  <c:v>0.26832150000000021</c:v>
                </c:pt>
                <c:pt idx="80">
                  <c:v>0.27777780000000002</c:v>
                </c:pt>
                <c:pt idx="81">
                  <c:v>0.28723400000000004</c:v>
                </c:pt>
                <c:pt idx="82">
                  <c:v>0.29491730000000022</c:v>
                </c:pt>
                <c:pt idx="83">
                  <c:v>0.30082740000000024</c:v>
                </c:pt>
                <c:pt idx="84">
                  <c:v>0.30082740000000024</c:v>
                </c:pt>
                <c:pt idx="85">
                  <c:v>0.30082740000000024</c:v>
                </c:pt>
                <c:pt idx="86">
                  <c:v>0.30082740000000024</c:v>
                </c:pt>
                <c:pt idx="87">
                  <c:v>0.30082740000000024</c:v>
                </c:pt>
                <c:pt idx="88">
                  <c:v>0.29314420000000002</c:v>
                </c:pt>
                <c:pt idx="89">
                  <c:v>0.29314420000000002</c:v>
                </c:pt>
                <c:pt idx="90">
                  <c:v>0.28782500000000016</c:v>
                </c:pt>
                <c:pt idx="91">
                  <c:v>0.28782500000000016</c:v>
                </c:pt>
                <c:pt idx="92">
                  <c:v>0.29255320000000001</c:v>
                </c:pt>
                <c:pt idx="93">
                  <c:v>0.29846330000000021</c:v>
                </c:pt>
                <c:pt idx="94">
                  <c:v>0.30614660000000021</c:v>
                </c:pt>
                <c:pt idx="95">
                  <c:v>0.31560280000000024</c:v>
                </c:pt>
                <c:pt idx="96">
                  <c:v>0.32624110000000001</c:v>
                </c:pt>
                <c:pt idx="97">
                  <c:v>0.33983450000000032</c:v>
                </c:pt>
                <c:pt idx="98">
                  <c:v>0.35342790000000024</c:v>
                </c:pt>
                <c:pt idx="99">
                  <c:v>0.36879430000000002</c:v>
                </c:pt>
                <c:pt idx="100">
                  <c:v>0.38356970000000018</c:v>
                </c:pt>
                <c:pt idx="101">
                  <c:v>0.39539010000000024</c:v>
                </c:pt>
                <c:pt idx="102">
                  <c:v>0.4054374</c:v>
                </c:pt>
                <c:pt idx="103">
                  <c:v>0.41193850000000021</c:v>
                </c:pt>
                <c:pt idx="104">
                  <c:v>0.41193850000000021</c:v>
                </c:pt>
                <c:pt idx="105">
                  <c:v>0.41193850000000021</c:v>
                </c:pt>
                <c:pt idx="106">
                  <c:v>0.41193850000000021</c:v>
                </c:pt>
                <c:pt idx="107">
                  <c:v>0.41193850000000021</c:v>
                </c:pt>
                <c:pt idx="108">
                  <c:v>0.41193850000000021</c:v>
                </c:pt>
                <c:pt idx="109">
                  <c:v>0.41784870000000024</c:v>
                </c:pt>
                <c:pt idx="110">
                  <c:v>0.41784870000000024</c:v>
                </c:pt>
                <c:pt idx="111">
                  <c:v>0.42434990000000017</c:v>
                </c:pt>
                <c:pt idx="112">
                  <c:v>0.48522460000000017</c:v>
                </c:pt>
                <c:pt idx="113">
                  <c:v>0.49113480000000015</c:v>
                </c:pt>
                <c:pt idx="114">
                  <c:v>0.49113480000000015</c:v>
                </c:pt>
                <c:pt idx="115">
                  <c:v>0.49113480000000015</c:v>
                </c:pt>
                <c:pt idx="116">
                  <c:v>0.49586290000000033</c:v>
                </c:pt>
                <c:pt idx="117">
                  <c:v>0.50059100000000001</c:v>
                </c:pt>
                <c:pt idx="118">
                  <c:v>0.50827429999999996</c:v>
                </c:pt>
                <c:pt idx="119">
                  <c:v>0.51832149999999999</c:v>
                </c:pt>
                <c:pt idx="120">
                  <c:v>0.52895979999999998</c:v>
                </c:pt>
                <c:pt idx="121">
                  <c:v>0.53723409999999971</c:v>
                </c:pt>
                <c:pt idx="122">
                  <c:v>0.54314419999999997</c:v>
                </c:pt>
                <c:pt idx="123">
                  <c:v>0.54314419999999997</c:v>
                </c:pt>
                <c:pt idx="124">
                  <c:v>0.54846329999999965</c:v>
                </c:pt>
                <c:pt idx="125">
                  <c:v>0.54846329999999965</c:v>
                </c:pt>
                <c:pt idx="126">
                  <c:v>0.55260039999999999</c:v>
                </c:pt>
                <c:pt idx="127">
                  <c:v>0.55260039999999999</c:v>
                </c:pt>
                <c:pt idx="128">
                  <c:v>0.55673760000000005</c:v>
                </c:pt>
                <c:pt idx="129">
                  <c:v>0.55673760000000005</c:v>
                </c:pt>
                <c:pt idx="130">
                  <c:v>0.56264780000000036</c:v>
                </c:pt>
                <c:pt idx="131">
                  <c:v>0.56264780000000036</c:v>
                </c:pt>
                <c:pt idx="132">
                  <c:v>0.56855789999999962</c:v>
                </c:pt>
                <c:pt idx="133">
                  <c:v>0.57328609999999969</c:v>
                </c:pt>
                <c:pt idx="134">
                  <c:v>0.58096929999999969</c:v>
                </c:pt>
                <c:pt idx="135">
                  <c:v>0.59101649999999939</c:v>
                </c:pt>
                <c:pt idx="136">
                  <c:v>0.60224590000000033</c:v>
                </c:pt>
                <c:pt idx="137">
                  <c:v>0.71749410000000002</c:v>
                </c:pt>
                <c:pt idx="138">
                  <c:v>0.72163120000000036</c:v>
                </c:pt>
                <c:pt idx="139">
                  <c:v>0.72163120000000036</c:v>
                </c:pt>
                <c:pt idx="140">
                  <c:v>0.72163120000000036</c:v>
                </c:pt>
                <c:pt idx="141">
                  <c:v>0.71572100000000061</c:v>
                </c:pt>
                <c:pt idx="142">
                  <c:v>0.71040190000000003</c:v>
                </c:pt>
                <c:pt idx="143">
                  <c:v>0.70449170000000005</c:v>
                </c:pt>
                <c:pt idx="144">
                  <c:v>0.69917260000000003</c:v>
                </c:pt>
                <c:pt idx="145">
                  <c:v>0.69444439999999996</c:v>
                </c:pt>
                <c:pt idx="146">
                  <c:v>0.69444439999999996</c:v>
                </c:pt>
                <c:pt idx="147">
                  <c:v>0.68794330000000004</c:v>
                </c:pt>
                <c:pt idx="148">
                  <c:v>0.68794330000000004</c:v>
                </c:pt>
                <c:pt idx="149">
                  <c:v>0.68794330000000004</c:v>
                </c:pt>
                <c:pt idx="150">
                  <c:v>0.68794330000000004</c:v>
                </c:pt>
                <c:pt idx="151">
                  <c:v>0.68794330000000004</c:v>
                </c:pt>
                <c:pt idx="152">
                  <c:v>0.68794330000000004</c:v>
                </c:pt>
                <c:pt idx="153">
                  <c:v>0.69208040000000004</c:v>
                </c:pt>
                <c:pt idx="154">
                  <c:v>0.69208040000000004</c:v>
                </c:pt>
                <c:pt idx="155">
                  <c:v>0.69858160000000002</c:v>
                </c:pt>
                <c:pt idx="156">
                  <c:v>0.70567380000000035</c:v>
                </c:pt>
                <c:pt idx="157">
                  <c:v>0.71749410000000002</c:v>
                </c:pt>
                <c:pt idx="158">
                  <c:v>0.73286050000000003</c:v>
                </c:pt>
                <c:pt idx="159">
                  <c:v>0.74940899999999999</c:v>
                </c:pt>
                <c:pt idx="160">
                  <c:v>0.76300230000000002</c:v>
                </c:pt>
                <c:pt idx="161">
                  <c:v>0.7742317000000003</c:v>
                </c:pt>
                <c:pt idx="162">
                  <c:v>0.78250589999999998</c:v>
                </c:pt>
                <c:pt idx="163">
                  <c:v>0.78723409999999971</c:v>
                </c:pt>
                <c:pt idx="164">
                  <c:v>0.78723409999999971</c:v>
                </c:pt>
                <c:pt idx="165">
                  <c:v>0.79137120000000005</c:v>
                </c:pt>
                <c:pt idx="166">
                  <c:v>0.79137120000000005</c:v>
                </c:pt>
                <c:pt idx="167">
                  <c:v>0.78309689999999998</c:v>
                </c:pt>
                <c:pt idx="168">
                  <c:v>0.77364060000000079</c:v>
                </c:pt>
                <c:pt idx="169">
                  <c:v>0.76359339999999998</c:v>
                </c:pt>
                <c:pt idx="170">
                  <c:v>0.7517731000000003</c:v>
                </c:pt>
                <c:pt idx="171">
                  <c:v>0.74172570000000049</c:v>
                </c:pt>
                <c:pt idx="172">
                  <c:v>0.73640660000000002</c:v>
                </c:pt>
                <c:pt idx="173">
                  <c:v>0.73640660000000002</c:v>
                </c:pt>
                <c:pt idx="174">
                  <c:v>0.73640660000000002</c:v>
                </c:pt>
                <c:pt idx="175">
                  <c:v>0.74054370000000003</c:v>
                </c:pt>
                <c:pt idx="176">
                  <c:v>0.7535461</c:v>
                </c:pt>
                <c:pt idx="177">
                  <c:v>0.97104020000000035</c:v>
                </c:pt>
                <c:pt idx="178">
                  <c:v>0.97517730000000002</c:v>
                </c:pt>
                <c:pt idx="179">
                  <c:v>0.97931440000000003</c:v>
                </c:pt>
                <c:pt idx="180">
                  <c:v>0.97931440000000003</c:v>
                </c:pt>
                <c:pt idx="181">
                  <c:v>0.97399530000000034</c:v>
                </c:pt>
                <c:pt idx="182">
                  <c:v>0.96867610000000004</c:v>
                </c:pt>
                <c:pt idx="183">
                  <c:v>0.96040190000000003</c:v>
                </c:pt>
                <c:pt idx="184">
                  <c:v>0.95035460000000005</c:v>
                </c:pt>
                <c:pt idx="185">
                  <c:v>0.93735219999999952</c:v>
                </c:pt>
                <c:pt idx="186">
                  <c:v>0.92375890000000005</c:v>
                </c:pt>
                <c:pt idx="187">
                  <c:v>0.90957440000000001</c:v>
                </c:pt>
                <c:pt idx="188">
                  <c:v>0.89657209999999965</c:v>
                </c:pt>
                <c:pt idx="189">
                  <c:v>0.88593379999999966</c:v>
                </c:pt>
                <c:pt idx="190">
                  <c:v>0.87765960000000054</c:v>
                </c:pt>
                <c:pt idx="191">
                  <c:v>0.87234040000000035</c:v>
                </c:pt>
                <c:pt idx="192">
                  <c:v>0.87234040000000035</c:v>
                </c:pt>
                <c:pt idx="193">
                  <c:v>0.87234040000000035</c:v>
                </c:pt>
                <c:pt idx="194">
                  <c:v>0.87234040000000035</c:v>
                </c:pt>
                <c:pt idx="195">
                  <c:v>0.88120569999999998</c:v>
                </c:pt>
                <c:pt idx="196">
                  <c:v>0.89066199999999962</c:v>
                </c:pt>
                <c:pt idx="197">
                  <c:v>0.90307329999999997</c:v>
                </c:pt>
                <c:pt idx="198">
                  <c:v>0.91784870000000029</c:v>
                </c:pt>
                <c:pt idx="199">
                  <c:v>0.93498820000000005</c:v>
                </c:pt>
                <c:pt idx="200">
                  <c:v>0.95212759999999996</c:v>
                </c:pt>
                <c:pt idx="201">
                  <c:v>0.96985820000000034</c:v>
                </c:pt>
                <c:pt idx="202">
                  <c:v>0.9846336</c:v>
                </c:pt>
                <c:pt idx="203">
                  <c:v>0.99468080000000003</c:v>
                </c:pt>
                <c:pt idx="204">
                  <c:v>1</c:v>
                </c:pt>
                <c:pt idx="205">
                  <c:v>1</c:v>
                </c:pt>
                <c:pt idx="206">
                  <c:v>0.99527189999999999</c:v>
                </c:pt>
                <c:pt idx="207">
                  <c:v>0.98817969999999999</c:v>
                </c:pt>
                <c:pt idx="208">
                  <c:v>0.97931440000000003</c:v>
                </c:pt>
                <c:pt idx="209">
                  <c:v>0.96926709999999972</c:v>
                </c:pt>
                <c:pt idx="210">
                  <c:v>0.95862879999999995</c:v>
                </c:pt>
                <c:pt idx="211">
                  <c:v>0.94858160000000002</c:v>
                </c:pt>
                <c:pt idx="212">
                  <c:v>0.94030729999999996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3.0075190000000015E-3</c:v>
                </c:pt>
                <c:pt idx="2">
                  <c:v>6.0150380000000003E-3</c:v>
                </c:pt>
                <c:pt idx="3">
                  <c:v>9.0225560000000062E-3</c:v>
                </c:pt>
                <c:pt idx="4">
                  <c:v>1.203008E-2</c:v>
                </c:pt>
                <c:pt idx="5">
                  <c:v>1.503759E-2</c:v>
                </c:pt>
                <c:pt idx="6">
                  <c:v>1.8045110000000003E-2</c:v>
                </c:pt>
                <c:pt idx="7">
                  <c:v>2.1052629999999989E-2</c:v>
                </c:pt>
                <c:pt idx="8">
                  <c:v>2.4060149999999999E-2</c:v>
                </c:pt>
                <c:pt idx="9">
                  <c:v>2.7067669999999999E-2</c:v>
                </c:pt>
                <c:pt idx="10">
                  <c:v>3.0075190000000016E-2</c:v>
                </c:pt>
                <c:pt idx="11">
                  <c:v>3.30827E-2</c:v>
                </c:pt>
                <c:pt idx="12">
                  <c:v>3.6090220000000006E-2</c:v>
                </c:pt>
                <c:pt idx="13">
                  <c:v>3.9097739999999999E-2</c:v>
                </c:pt>
                <c:pt idx="14">
                  <c:v>4.2105259999999985E-2</c:v>
                </c:pt>
                <c:pt idx="15">
                  <c:v>4.5112780000000033E-2</c:v>
                </c:pt>
                <c:pt idx="16">
                  <c:v>4.8120299999999998E-2</c:v>
                </c:pt>
                <c:pt idx="17">
                  <c:v>5.112781999999997E-2</c:v>
                </c:pt>
                <c:pt idx="18">
                  <c:v>5.4135339999999997E-2</c:v>
                </c:pt>
                <c:pt idx="19">
                  <c:v>5.7142859999999976E-2</c:v>
                </c:pt>
                <c:pt idx="20">
                  <c:v>6.0150380000000003E-2</c:v>
                </c:pt>
                <c:pt idx="21">
                  <c:v>6.315788999999998E-2</c:v>
                </c:pt>
                <c:pt idx="22">
                  <c:v>6.6165409999999994E-2</c:v>
                </c:pt>
                <c:pt idx="23">
                  <c:v>6.9172929999999994E-2</c:v>
                </c:pt>
                <c:pt idx="24">
                  <c:v>7.2180449999999993E-2</c:v>
                </c:pt>
                <c:pt idx="25">
                  <c:v>7.5187970000000034E-2</c:v>
                </c:pt>
                <c:pt idx="26">
                  <c:v>7.8195490000000034E-2</c:v>
                </c:pt>
                <c:pt idx="27">
                  <c:v>8.1203009999999992E-2</c:v>
                </c:pt>
                <c:pt idx="28">
                  <c:v>8.421053000000002E-2</c:v>
                </c:pt>
                <c:pt idx="29">
                  <c:v>8.7218049999999991E-2</c:v>
                </c:pt>
                <c:pt idx="30">
                  <c:v>9.0225560000000066E-2</c:v>
                </c:pt>
                <c:pt idx="31">
                  <c:v>9.3233090000000005E-2</c:v>
                </c:pt>
                <c:pt idx="32">
                  <c:v>9.6240600000000009E-2</c:v>
                </c:pt>
                <c:pt idx="33">
                  <c:v>9.9248120000000023E-2</c:v>
                </c:pt>
                <c:pt idx="34">
                  <c:v>0.10225560000000004</c:v>
                </c:pt>
                <c:pt idx="35">
                  <c:v>0.10526320000000008</c:v>
                </c:pt>
                <c:pt idx="36">
                  <c:v>0.10827070000000008</c:v>
                </c:pt>
                <c:pt idx="37">
                  <c:v>0.11127819999999998</c:v>
                </c:pt>
                <c:pt idx="38">
                  <c:v>0.17924810000000013</c:v>
                </c:pt>
                <c:pt idx="39">
                  <c:v>0.18225559999999999</c:v>
                </c:pt>
                <c:pt idx="40">
                  <c:v>0.18526320000000013</c:v>
                </c:pt>
                <c:pt idx="41">
                  <c:v>0.18827070000000001</c:v>
                </c:pt>
                <c:pt idx="42">
                  <c:v>0.19127820000000001</c:v>
                </c:pt>
                <c:pt idx="43">
                  <c:v>0.19428570000000001</c:v>
                </c:pt>
                <c:pt idx="44">
                  <c:v>0.19729320000000009</c:v>
                </c:pt>
                <c:pt idx="45">
                  <c:v>0.2003008</c:v>
                </c:pt>
                <c:pt idx="46">
                  <c:v>0.20330830000000008</c:v>
                </c:pt>
                <c:pt idx="47">
                  <c:v>0.20631579999999999</c:v>
                </c:pt>
                <c:pt idx="48">
                  <c:v>0.20932329999999999</c:v>
                </c:pt>
                <c:pt idx="49">
                  <c:v>0.21233079999999999</c:v>
                </c:pt>
                <c:pt idx="50">
                  <c:v>0.21533830000000012</c:v>
                </c:pt>
                <c:pt idx="51">
                  <c:v>0.21834590000000009</c:v>
                </c:pt>
                <c:pt idx="52">
                  <c:v>0.24781950000000008</c:v>
                </c:pt>
                <c:pt idx="53">
                  <c:v>0.25082710000000008</c:v>
                </c:pt>
                <c:pt idx="54">
                  <c:v>0.25383460000000002</c:v>
                </c:pt>
                <c:pt idx="55">
                  <c:v>0.25684210000000002</c:v>
                </c:pt>
                <c:pt idx="56">
                  <c:v>0.25984960000000001</c:v>
                </c:pt>
                <c:pt idx="57">
                  <c:v>0.26285710000000001</c:v>
                </c:pt>
                <c:pt idx="58">
                  <c:v>0.35488720000000018</c:v>
                </c:pt>
                <c:pt idx="59">
                  <c:v>0.35789470000000018</c:v>
                </c:pt>
                <c:pt idx="60">
                  <c:v>0.36090220000000017</c:v>
                </c:pt>
                <c:pt idx="61">
                  <c:v>0.36390980000000017</c:v>
                </c:pt>
                <c:pt idx="62">
                  <c:v>0.36691730000000017</c:v>
                </c:pt>
                <c:pt idx="63">
                  <c:v>0.36992480000000033</c:v>
                </c:pt>
                <c:pt idx="64">
                  <c:v>0.37293230000000022</c:v>
                </c:pt>
                <c:pt idx="65">
                  <c:v>0.37593980000000021</c:v>
                </c:pt>
                <c:pt idx="66">
                  <c:v>0.37894740000000021</c:v>
                </c:pt>
                <c:pt idx="67">
                  <c:v>0.38195490000000037</c:v>
                </c:pt>
                <c:pt idx="68">
                  <c:v>0.38496240000000032</c:v>
                </c:pt>
                <c:pt idx="69">
                  <c:v>0.38796990000000031</c:v>
                </c:pt>
                <c:pt idx="70">
                  <c:v>0.39097740000000031</c:v>
                </c:pt>
                <c:pt idx="71">
                  <c:v>0.39398500000000036</c:v>
                </c:pt>
                <c:pt idx="72">
                  <c:v>0.39699250000000036</c:v>
                </c:pt>
                <c:pt idx="73">
                  <c:v>0.4</c:v>
                </c:pt>
                <c:pt idx="74">
                  <c:v>0.40300750000000002</c:v>
                </c:pt>
                <c:pt idx="75">
                  <c:v>0.40601500000000001</c:v>
                </c:pt>
                <c:pt idx="76">
                  <c:v>0.40902260000000018</c:v>
                </c:pt>
                <c:pt idx="77">
                  <c:v>0.41203010000000001</c:v>
                </c:pt>
                <c:pt idx="78">
                  <c:v>0.41503760000000001</c:v>
                </c:pt>
                <c:pt idx="79">
                  <c:v>0.4180451</c:v>
                </c:pt>
                <c:pt idx="80">
                  <c:v>0.42105260000000017</c:v>
                </c:pt>
                <c:pt idx="81">
                  <c:v>0.42406010000000016</c:v>
                </c:pt>
                <c:pt idx="82">
                  <c:v>0.42706770000000022</c:v>
                </c:pt>
                <c:pt idx="83">
                  <c:v>0.43007520000000021</c:v>
                </c:pt>
                <c:pt idx="84">
                  <c:v>0.43308270000000038</c:v>
                </c:pt>
                <c:pt idx="85">
                  <c:v>0.43609020000000015</c:v>
                </c:pt>
                <c:pt idx="86">
                  <c:v>0.43909770000000015</c:v>
                </c:pt>
                <c:pt idx="87">
                  <c:v>0.44210529999999998</c:v>
                </c:pt>
                <c:pt idx="88">
                  <c:v>0.44511280000000014</c:v>
                </c:pt>
                <c:pt idx="89">
                  <c:v>0.44812030000000008</c:v>
                </c:pt>
                <c:pt idx="90">
                  <c:v>0.45112780000000002</c:v>
                </c:pt>
                <c:pt idx="91">
                  <c:v>0.45413529999999996</c:v>
                </c:pt>
                <c:pt idx="92">
                  <c:v>0.45714290000000002</c:v>
                </c:pt>
                <c:pt idx="93">
                  <c:v>0.46015040000000001</c:v>
                </c:pt>
                <c:pt idx="94">
                  <c:v>0.46315790000000001</c:v>
                </c:pt>
                <c:pt idx="95">
                  <c:v>0.46616540000000001</c:v>
                </c:pt>
                <c:pt idx="96">
                  <c:v>0.46917290000000017</c:v>
                </c:pt>
                <c:pt idx="97">
                  <c:v>0.47218050000000017</c:v>
                </c:pt>
                <c:pt idx="98">
                  <c:v>0.47518800000000017</c:v>
                </c:pt>
                <c:pt idx="99">
                  <c:v>0.4781955</c:v>
                </c:pt>
                <c:pt idx="100">
                  <c:v>0.4812030000000001</c:v>
                </c:pt>
                <c:pt idx="101">
                  <c:v>0.48421050000000021</c:v>
                </c:pt>
                <c:pt idx="102">
                  <c:v>0.63278200000000029</c:v>
                </c:pt>
                <c:pt idx="103">
                  <c:v>0.63578950000000034</c:v>
                </c:pt>
                <c:pt idx="104">
                  <c:v>0.63879699999999995</c:v>
                </c:pt>
                <c:pt idx="105">
                  <c:v>0.64180450000000033</c:v>
                </c:pt>
                <c:pt idx="106">
                  <c:v>0.64481200000000005</c:v>
                </c:pt>
                <c:pt idx="107">
                  <c:v>0.64781960000000061</c:v>
                </c:pt>
                <c:pt idx="108">
                  <c:v>0.65082710000000032</c:v>
                </c:pt>
                <c:pt idx="109">
                  <c:v>0.65383460000000049</c:v>
                </c:pt>
                <c:pt idx="110">
                  <c:v>0.65684210000000032</c:v>
                </c:pt>
                <c:pt idx="111">
                  <c:v>0.65984960000000092</c:v>
                </c:pt>
                <c:pt idx="112">
                  <c:v>0.66285710000000031</c:v>
                </c:pt>
                <c:pt idx="113">
                  <c:v>0.66586460000000036</c:v>
                </c:pt>
                <c:pt idx="114">
                  <c:v>0.66887220000000036</c:v>
                </c:pt>
                <c:pt idx="115">
                  <c:v>0.67187970000000063</c:v>
                </c:pt>
                <c:pt idx="116">
                  <c:v>0.67488720000000035</c:v>
                </c:pt>
                <c:pt idx="117">
                  <c:v>0.67789470000000063</c:v>
                </c:pt>
                <c:pt idx="118">
                  <c:v>0.68090220000000001</c:v>
                </c:pt>
                <c:pt idx="119">
                  <c:v>0.68390980000000035</c:v>
                </c:pt>
                <c:pt idx="120">
                  <c:v>0.68691729999999962</c:v>
                </c:pt>
                <c:pt idx="121">
                  <c:v>0.68992480000000034</c:v>
                </c:pt>
                <c:pt idx="122">
                  <c:v>0.69293229999999961</c:v>
                </c:pt>
                <c:pt idx="123">
                  <c:v>0.69593980000000033</c:v>
                </c:pt>
                <c:pt idx="124">
                  <c:v>0.69894740000000033</c:v>
                </c:pt>
                <c:pt idx="125">
                  <c:v>0.70195490000000005</c:v>
                </c:pt>
                <c:pt idx="126">
                  <c:v>0.70496239999999966</c:v>
                </c:pt>
                <c:pt idx="127">
                  <c:v>0.70796990000000004</c:v>
                </c:pt>
                <c:pt idx="128">
                  <c:v>0.71097739999999998</c:v>
                </c:pt>
                <c:pt idx="129">
                  <c:v>0.71398499999999998</c:v>
                </c:pt>
                <c:pt idx="130">
                  <c:v>0.71699250000000003</c:v>
                </c:pt>
                <c:pt idx="131">
                  <c:v>0.76751879999999961</c:v>
                </c:pt>
                <c:pt idx="132">
                  <c:v>0.7705263</c:v>
                </c:pt>
                <c:pt idx="133">
                  <c:v>0.77353380000000005</c:v>
                </c:pt>
                <c:pt idx="134">
                  <c:v>0.7765414000000006</c:v>
                </c:pt>
                <c:pt idx="135">
                  <c:v>0.77954890000000032</c:v>
                </c:pt>
                <c:pt idx="136">
                  <c:v>0.78255639999999949</c:v>
                </c:pt>
                <c:pt idx="137">
                  <c:v>0.78556389999999965</c:v>
                </c:pt>
                <c:pt idx="138">
                  <c:v>0.78857140000000003</c:v>
                </c:pt>
                <c:pt idx="139">
                  <c:v>0.79157889999999997</c:v>
                </c:pt>
                <c:pt idx="140">
                  <c:v>0.79458649999999953</c:v>
                </c:pt>
                <c:pt idx="141">
                  <c:v>0.79759400000000003</c:v>
                </c:pt>
                <c:pt idx="142">
                  <c:v>0.8006015000000003</c:v>
                </c:pt>
                <c:pt idx="143">
                  <c:v>0.80360900000000035</c:v>
                </c:pt>
                <c:pt idx="144">
                  <c:v>0.80661649999999996</c:v>
                </c:pt>
                <c:pt idx="145">
                  <c:v>0.80962410000000029</c:v>
                </c:pt>
                <c:pt idx="146">
                  <c:v>0.81263160000000034</c:v>
                </c:pt>
                <c:pt idx="147">
                  <c:v>0.81563909999999995</c:v>
                </c:pt>
                <c:pt idx="148">
                  <c:v>0.81864660000000034</c:v>
                </c:pt>
                <c:pt idx="149">
                  <c:v>0.82165410000000005</c:v>
                </c:pt>
                <c:pt idx="150">
                  <c:v>0.82466170000000005</c:v>
                </c:pt>
                <c:pt idx="151">
                  <c:v>0.82766910000000005</c:v>
                </c:pt>
                <c:pt idx="152">
                  <c:v>0.83067670000000005</c:v>
                </c:pt>
                <c:pt idx="153">
                  <c:v>0.83368419999999999</c:v>
                </c:pt>
                <c:pt idx="154">
                  <c:v>0.83669170000000048</c:v>
                </c:pt>
                <c:pt idx="155">
                  <c:v>0.83969930000000048</c:v>
                </c:pt>
                <c:pt idx="156">
                  <c:v>0.84270670000000003</c:v>
                </c:pt>
                <c:pt idx="157">
                  <c:v>0.84571430000000003</c:v>
                </c:pt>
                <c:pt idx="158">
                  <c:v>0.84872180000000053</c:v>
                </c:pt>
                <c:pt idx="159">
                  <c:v>0.85172930000000036</c:v>
                </c:pt>
                <c:pt idx="160">
                  <c:v>0.85473690000000002</c:v>
                </c:pt>
                <c:pt idx="161">
                  <c:v>0.85774430000000035</c:v>
                </c:pt>
                <c:pt idx="162">
                  <c:v>0.86075190000000035</c:v>
                </c:pt>
                <c:pt idx="163">
                  <c:v>0.86375939999999995</c:v>
                </c:pt>
                <c:pt idx="164">
                  <c:v>0.86676690000000001</c:v>
                </c:pt>
                <c:pt idx="165">
                  <c:v>0.86977450000000034</c:v>
                </c:pt>
                <c:pt idx="166">
                  <c:v>0.87278190000000033</c:v>
                </c:pt>
                <c:pt idx="167">
                  <c:v>0.87578950000000033</c:v>
                </c:pt>
                <c:pt idx="168">
                  <c:v>0.91308269999999969</c:v>
                </c:pt>
                <c:pt idx="169">
                  <c:v>0.91609030000000002</c:v>
                </c:pt>
                <c:pt idx="170">
                  <c:v>0.91909770000000002</c:v>
                </c:pt>
                <c:pt idx="171">
                  <c:v>0.92210530000000002</c:v>
                </c:pt>
                <c:pt idx="172">
                  <c:v>0.9251127999999994</c:v>
                </c:pt>
                <c:pt idx="173">
                  <c:v>0.92812030000000001</c:v>
                </c:pt>
                <c:pt idx="174">
                  <c:v>0.93112779999999962</c:v>
                </c:pt>
                <c:pt idx="175">
                  <c:v>0.9341353</c:v>
                </c:pt>
                <c:pt idx="176">
                  <c:v>0.93714280000000005</c:v>
                </c:pt>
                <c:pt idx="177">
                  <c:v>0.94015040000000005</c:v>
                </c:pt>
                <c:pt idx="178">
                  <c:v>0.94315789999999999</c:v>
                </c:pt>
                <c:pt idx="179">
                  <c:v>0.94616540000000005</c:v>
                </c:pt>
                <c:pt idx="180">
                  <c:v>0.94917289999999999</c:v>
                </c:pt>
                <c:pt idx="181">
                  <c:v>0.95218040000000004</c:v>
                </c:pt>
                <c:pt idx="182">
                  <c:v>0.95518800000000004</c:v>
                </c:pt>
                <c:pt idx="183">
                  <c:v>0.95819550000000031</c:v>
                </c:pt>
                <c:pt idx="184">
                  <c:v>0.96120300000000003</c:v>
                </c:pt>
                <c:pt idx="185">
                  <c:v>0.96421049999999997</c:v>
                </c:pt>
                <c:pt idx="186">
                  <c:v>0.96721800000000002</c:v>
                </c:pt>
                <c:pt idx="187">
                  <c:v>0.97022560000000035</c:v>
                </c:pt>
                <c:pt idx="188">
                  <c:v>0.97323309999999996</c:v>
                </c:pt>
                <c:pt idx="189">
                  <c:v>0.97624060000000035</c:v>
                </c:pt>
                <c:pt idx="190">
                  <c:v>0.97924809999999995</c:v>
                </c:pt>
                <c:pt idx="191">
                  <c:v>0.98195489999999996</c:v>
                </c:pt>
                <c:pt idx="192">
                  <c:v>0.98496239999999946</c:v>
                </c:pt>
                <c:pt idx="193">
                  <c:v>0.98796989999999996</c:v>
                </c:pt>
                <c:pt idx="194">
                  <c:v>0.99097749999999996</c:v>
                </c:pt>
                <c:pt idx="195">
                  <c:v>0.99398489999999962</c:v>
                </c:pt>
                <c:pt idx="196">
                  <c:v>0.99699249999999962</c:v>
                </c:pt>
                <c:pt idx="197">
                  <c:v>1</c:v>
                </c:pt>
              </c:numCache>
            </c:numRef>
          </c:xVal>
          <c:yVal>
            <c:numRef>
              <c:f>Data!$G$3:$G$202</c:f>
              <c:numCache>
                <c:formatCode>General</c:formatCode>
                <c:ptCount val="200"/>
                <c:pt idx="0">
                  <c:v>3.9863330000000025E-3</c:v>
                </c:pt>
                <c:pt idx="1">
                  <c:v>3.9863330000000025E-3</c:v>
                </c:pt>
                <c:pt idx="2">
                  <c:v>3.9863330000000025E-3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6.2642369999999998E-3</c:v>
                </c:pt>
                <c:pt idx="7">
                  <c:v>1.0820049999999999E-2</c:v>
                </c:pt>
                <c:pt idx="8">
                  <c:v>1.6514810000000001E-2</c:v>
                </c:pt>
                <c:pt idx="9">
                  <c:v>2.3917999999999998E-2</c:v>
                </c:pt>
                <c:pt idx="10">
                  <c:v>3.416855999999998E-2</c:v>
                </c:pt>
                <c:pt idx="11">
                  <c:v>4.612755999999997E-2</c:v>
                </c:pt>
                <c:pt idx="12">
                  <c:v>5.865604E-2</c:v>
                </c:pt>
                <c:pt idx="13">
                  <c:v>6.9476080000000037E-2</c:v>
                </c:pt>
                <c:pt idx="14">
                  <c:v>7.6309790000000002E-2</c:v>
                </c:pt>
                <c:pt idx="15">
                  <c:v>7.6309790000000002E-2</c:v>
                </c:pt>
                <c:pt idx="16">
                  <c:v>7.6309790000000002E-2</c:v>
                </c:pt>
                <c:pt idx="17">
                  <c:v>7.6309790000000002E-2</c:v>
                </c:pt>
                <c:pt idx="18">
                  <c:v>6.8337129999999996E-2</c:v>
                </c:pt>
                <c:pt idx="19">
                  <c:v>6.2642370000000003E-2</c:v>
                </c:pt>
                <c:pt idx="20">
                  <c:v>6.2642370000000003E-2</c:v>
                </c:pt>
                <c:pt idx="21">
                  <c:v>6.2642370000000003E-2</c:v>
                </c:pt>
                <c:pt idx="22">
                  <c:v>6.2642370000000003E-2</c:v>
                </c:pt>
                <c:pt idx="23">
                  <c:v>7.1753990000000045E-2</c:v>
                </c:pt>
                <c:pt idx="24">
                  <c:v>8.0865610000000004E-2</c:v>
                </c:pt>
                <c:pt idx="25">
                  <c:v>9.1685650000000021E-2</c:v>
                </c:pt>
                <c:pt idx="26">
                  <c:v>0.10250570000000007</c:v>
                </c:pt>
                <c:pt idx="27">
                  <c:v>0.11104779999999996</c:v>
                </c:pt>
                <c:pt idx="28">
                  <c:v>0.11674260000000004</c:v>
                </c:pt>
                <c:pt idx="29">
                  <c:v>0.11674260000000004</c:v>
                </c:pt>
                <c:pt idx="30">
                  <c:v>0.11674260000000004</c:v>
                </c:pt>
                <c:pt idx="31">
                  <c:v>0.10421410000000005</c:v>
                </c:pt>
                <c:pt idx="32">
                  <c:v>9.0546700000000022E-2</c:v>
                </c:pt>
                <c:pt idx="33">
                  <c:v>7.460137E-2</c:v>
                </c:pt>
                <c:pt idx="34">
                  <c:v>5.6378129999999985E-2</c:v>
                </c:pt>
                <c:pt idx="35">
                  <c:v>4.1571749999999949E-2</c:v>
                </c:pt>
                <c:pt idx="36">
                  <c:v>3.3599089999999998E-2</c:v>
                </c:pt>
                <c:pt idx="37">
                  <c:v>3.3599089999999998E-2</c:v>
                </c:pt>
                <c:pt idx="38">
                  <c:v>0.17824600000000013</c:v>
                </c:pt>
                <c:pt idx="39">
                  <c:v>0.19020500000000001</c:v>
                </c:pt>
                <c:pt idx="40">
                  <c:v>0.19020500000000001</c:v>
                </c:pt>
                <c:pt idx="41">
                  <c:v>0.19020500000000001</c:v>
                </c:pt>
                <c:pt idx="42">
                  <c:v>0.19020500000000001</c:v>
                </c:pt>
                <c:pt idx="43">
                  <c:v>0.19020500000000001</c:v>
                </c:pt>
                <c:pt idx="44">
                  <c:v>0.19020500000000001</c:v>
                </c:pt>
                <c:pt idx="45">
                  <c:v>0.19020500000000001</c:v>
                </c:pt>
                <c:pt idx="46">
                  <c:v>0.19020500000000001</c:v>
                </c:pt>
                <c:pt idx="47">
                  <c:v>0.18337129999999999</c:v>
                </c:pt>
                <c:pt idx="48">
                  <c:v>0.18337129999999999</c:v>
                </c:pt>
                <c:pt idx="49">
                  <c:v>0.17938499999999999</c:v>
                </c:pt>
                <c:pt idx="50">
                  <c:v>0.17938499999999999</c:v>
                </c:pt>
                <c:pt idx="51">
                  <c:v>0.18735760000000001</c:v>
                </c:pt>
                <c:pt idx="52">
                  <c:v>0.22608200000000001</c:v>
                </c:pt>
                <c:pt idx="53">
                  <c:v>0.21810930000000009</c:v>
                </c:pt>
                <c:pt idx="54">
                  <c:v>0.20956720000000009</c:v>
                </c:pt>
                <c:pt idx="55">
                  <c:v>0.19874720000000012</c:v>
                </c:pt>
                <c:pt idx="56">
                  <c:v>0.18906610000000007</c:v>
                </c:pt>
                <c:pt idx="57">
                  <c:v>0.18166289999999999</c:v>
                </c:pt>
                <c:pt idx="58">
                  <c:v>0.24259680000000008</c:v>
                </c:pt>
                <c:pt idx="59">
                  <c:v>0.24259680000000008</c:v>
                </c:pt>
                <c:pt idx="60">
                  <c:v>0.24259680000000008</c:v>
                </c:pt>
                <c:pt idx="61">
                  <c:v>0.24259680000000008</c:v>
                </c:pt>
                <c:pt idx="62">
                  <c:v>0.24259680000000008</c:v>
                </c:pt>
                <c:pt idx="63">
                  <c:v>0.24259680000000008</c:v>
                </c:pt>
                <c:pt idx="64">
                  <c:v>0.25113899999999995</c:v>
                </c:pt>
                <c:pt idx="65">
                  <c:v>0.2591116</c:v>
                </c:pt>
                <c:pt idx="66">
                  <c:v>0.26708430000000016</c:v>
                </c:pt>
                <c:pt idx="67">
                  <c:v>0.27619590000000005</c:v>
                </c:pt>
                <c:pt idx="68">
                  <c:v>0.28473800000000005</c:v>
                </c:pt>
                <c:pt idx="69">
                  <c:v>0.29271070000000021</c:v>
                </c:pt>
                <c:pt idx="70">
                  <c:v>0.30011390000000021</c:v>
                </c:pt>
                <c:pt idx="71">
                  <c:v>0.30580870000000038</c:v>
                </c:pt>
                <c:pt idx="72">
                  <c:v>0.30580870000000038</c:v>
                </c:pt>
                <c:pt idx="73">
                  <c:v>0.31036450000000038</c:v>
                </c:pt>
                <c:pt idx="74">
                  <c:v>0.31036450000000038</c:v>
                </c:pt>
                <c:pt idx="75">
                  <c:v>0.31036450000000038</c:v>
                </c:pt>
                <c:pt idx="76">
                  <c:v>0.30637810000000038</c:v>
                </c:pt>
                <c:pt idx="77">
                  <c:v>0.30637810000000038</c:v>
                </c:pt>
                <c:pt idx="78">
                  <c:v>0.30637810000000038</c:v>
                </c:pt>
                <c:pt idx="79">
                  <c:v>0.30637810000000038</c:v>
                </c:pt>
                <c:pt idx="80">
                  <c:v>0.30637810000000038</c:v>
                </c:pt>
                <c:pt idx="81">
                  <c:v>0.31150340000000021</c:v>
                </c:pt>
                <c:pt idx="82">
                  <c:v>0.31662870000000037</c:v>
                </c:pt>
                <c:pt idx="83">
                  <c:v>0.32403190000000015</c:v>
                </c:pt>
                <c:pt idx="84">
                  <c:v>0.33314350000000015</c:v>
                </c:pt>
                <c:pt idx="85">
                  <c:v>0.34453300000000003</c:v>
                </c:pt>
                <c:pt idx="86">
                  <c:v>0.35820050000000014</c:v>
                </c:pt>
                <c:pt idx="87">
                  <c:v>0.37072890000000025</c:v>
                </c:pt>
                <c:pt idx="88">
                  <c:v>0.38268790000000036</c:v>
                </c:pt>
                <c:pt idx="89">
                  <c:v>0.39350800000000025</c:v>
                </c:pt>
                <c:pt idx="90">
                  <c:v>0.40205010000000002</c:v>
                </c:pt>
                <c:pt idx="91">
                  <c:v>0.40888380000000024</c:v>
                </c:pt>
                <c:pt idx="92">
                  <c:v>0.41343960000000002</c:v>
                </c:pt>
                <c:pt idx="93">
                  <c:v>0.41343960000000002</c:v>
                </c:pt>
                <c:pt idx="94">
                  <c:v>0.41343960000000002</c:v>
                </c:pt>
                <c:pt idx="95">
                  <c:v>0.41343960000000002</c:v>
                </c:pt>
                <c:pt idx="96">
                  <c:v>0.40831430000000024</c:v>
                </c:pt>
                <c:pt idx="97">
                  <c:v>0.40831430000000024</c:v>
                </c:pt>
                <c:pt idx="98">
                  <c:v>0.40205010000000002</c:v>
                </c:pt>
                <c:pt idx="99">
                  <c:v>0.40205010000000002</c:v>
                </c:pt>
                <c:pt idx="100">
                  <c:v>0.40205010000000002</c:v>
                </c:pt>
                <c:pt idx="101">
                  <c:v>0.40888380000000024</c:v>
                </c:pt>
                <c:pt idx="102">
                  <c:v>0.46867880000000017</c:v>
                </c:pt>
                <c:pt idx="103">
                  <c:v>0.46412300000000001</c:v>
                </c:pt>
                <c:pt idx="104">
                  <c:v>0.46412300000000001</c:v>
                </c:pt>
                <c:pt idx="105">
                  <c:v>0.46412300000000001</c:v>
                </c:pt>
                <c:pt idx="106">
                  <c:v>0.46412300000000001</c:v>
                </c:pt>
                <c:pt idx="107">
                  <c:v>0.47038730000000017</c:v>
                </c:pt>
                <c:pt idx="108">
                  <c:v>0.4777904</c:v>
                </c:pt>
                <c:pt idx="109">
                  <c:v>0.48861050000000017</c:v>
                </c:pt>
                <c:pt idx="110">
                  <c:v>0.50056949999999967</c:v>
                </c:pt>
                <c:pt idx="111">
                  <c:v>0.5136674</c:v>
                </c:pt>
                <c:pt idx="112">
                  <c:v>0.52448749999999966</c:v>
                </c:pt>
                <c:pt idx="113">
                  <c:v>0.53189070000000005</c:v>
                </c:pt>
                <c:pt idx="114">
                  <c:v>0.53644649999999972</c:v>
                </c:pt>
                <c:pt idx="115">
                  <c:v>0.53644649999999972</c:v>
                </c:pt>
                <c:pt idx="116">
                  <c:v>0.53644649999999972</c:v>
                </c:pt>
                <c:pt idx="117">
                  <c:v>0.53644649999999972</c:v>
                </c:pt>
                <c:pt idx="118">
                  <c:v>0.53644649999999972</c:v>
                </c:pt>
                <c:pt idx="119">
                  <c:v>0.53644649999999972</c:v>
                </c:pt>
                <c:pt idx="120">
                  <c:v>0.54100229999999971</c:v>
                </c:pt>
                <c:pt idx="121">
                  <c:v>0.54100229999999971</c:v>
                </c:pt>
                <c:pt idx="122">
                  <c:v>0.54612760000000005</c:v>
                </c:pt>
                <c:pt idx="123">
                  <c:v>0.54612760000000005</c:v>
                </c:pt>
                <c:pt idx="124">
                  <c:v>0.55182229999999999</c:v>
                </c:pt>
                <c:pt idx="125">
                  <c:v>0.55580870000000004</c:v>
                </c:pt>
                <c:pt idx="126">
                  <c:v>0.56093389999999999</c:v>
                </c:pt>
                <c:pt idx="127">
                  <c:v>0.56833709999999971</c:v>
                </c:pt>
                <c:pt idx="128">
                  <c:v>0.57858769999999971</c:v>
                </c:pt>
                <c:pt idx="129">
                  <c:v>0.58997719999999965</c:v>
                </c:pt>
                <c:pt idx="130">
                  <c:v>0.60193620000000003</c:v>
                </c:pt>
                <c:pt idx="131">
                  <c:v>0.69874720000000035</c:v>
                </c:pt>
                <c:pt idx="132">
                  <c:v>0.69874720000000035</c:v>
                </c:pt>
                <c:pt idx="133">
                  <c:v>0.69874720000000035</c:v>
                </c:pt>
                <c:pt idx="134">
                  <c:v>0.69248289999999968</c:v>
                </c:pt>
                <c:pt idx="135">
                  <c:v>0.69248289999999968</c:v>
                </c:pt>
                <c:pt idx="136">
                  <c:v>0.68564920000000051</c:v>
                </c:pt>
                <c:pt idx="137">
                  <c:v>0.68564920000000051</c:v>
                </c:pt>
                <c:pt idx="138">
                  <c:v>0.67995450000000035</c:v>
                </c:pt>
                <c:pt idx="139">
                  <c:v>0.67596810000000029</c:v>
                </c:pt>
                <c:pt idx="140">
                  <c:v>0.67141229999999996</c:v>
                </c:pt>
                <c:pt idx="141">
                  <c:v>0.6668565000000003</c:v>
                </c:pt>
                <c:pt idx="142">
                  <c:v>0.6668565000000003</c:v>
                </c:pt>
                <c:pt idx="143">
                  <c:v>0.6611617000000003</c:v>
                </c:pt>
                <c:pt idx="144">
                  <c:v>0.6611617000000003</c:v>
                </c:pt>
                <c:pt idx="145">
                  <c:v>0.6611617000000003</c:v>
                </c:pt>
                <c:pt idx="146">
                  <c:v>0.66856490000000002</c:v>
                </c:pt>
                <c:pt idx="147">
                  <c:v>0.6748292000000008</c:v>
                </c:pt>
                <c:pt idx="148">
                  <c:v>0.68280180000000035</c:v>
                </c:pt>
                <c:pt idx="149">
                  <c:v>0.69191340000000001</c:v>
                </c:pt>
                <c:pt idx="150">
                  <c:v>0.70273350000000001</c:v>
                </c:pt>
                <c:pt idx="151">
                  <c:v>0.71412299999999962</c:v>
                </c:pt>
                <c:pt idx="152">
                  <c:v>0.72665150000000034</c:v>
                </c:pt>
                <c:pt idx="153">
                  <c:v>0.73861049999999995</c:v>
                </c:pt>
                <c:pt idx="154">
                  <c:v>0.74886109999999995</c:v>
                </c:pt>
                <c:pt idx="155">
                  <c:v>0.75626420000000005</c:v>
                </c:pt>
                <c:pt idx="156">
                  <c:v>0.76025060000000033</c:v>
                </c:pt>
                <c:pt idx="157">
                  <c:v>0.76025060000000033</c:v>
                </c:pt>
                <c:pt idx="158">
                  <c:v>0.76025060000000033</c:v>
                </c:pt>
                <c:pt idx="159">
                  <c:v>0.75170840000000061</c:v>
                </c:pt>
                <c:pt idx="160">
                  <c:v>0.74601360000000005</c:v>
                </c:pt>
                <c:pt idx="161">
                  <c:v>0.7414579</c:v>
                </c:pt>
                <c:pt idx="162">
                  <c:v>0.7414579</c:v>
                </c:pt>
                <c:pt idx="163">
                  <c:v>0.7414579</c:v>
                </c:pt>
                <c:pt idx="164">
                  <c:v>0.7414579</c:v>
                </c:pt>
                <c:pt idx="165">
                  <c:v>0.74772209999999995</c:v>
                </c:pt>
                <c:pt idx="166">
                  <c:v>0.76195900000000061</c:v>
                </c:pt>
                <c:pt idx="167">
                  <c:v>0.78302959999999999</c:v>
                </c:pt>
                <c:pt idx="168">
                  <c:v>0.98348519999999939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0.99202729999999961</c:v>
                </c:pt>
                <c:pt idx="173">
                  <c:v>0.98006829999999967</c:v>
                </c:pt>
                <c:pt idx="174">
                  <c:v>0.96412299999999962</c:v>
                </c:pt>
                <c:pt idx="175">
                  <c:v>0.94476079999999996</c:v>
                </c:pt>
                <c:pt idx="176">
                  <c:v>0.92596809999999996</c:v>
                </c:pt>
                <c:pt idx="177">
                  <c:v>0.9077449000000003</c:v>
                </c:pt>
                <c:pt idx="178">
                  <c:v>0.89293849999999997</c:v>
                </c:pt>
                <c:pt idx="179">
                  <c:v>0.88211849999999969</c:v>
                </c:pt>
                <c:pt idx="180">
                  <c:v>0.87471530000000031</c:v>
                </c:pt>
                <c:pt idx="181">
                  <c:v>0.87471530000000031</c:v>
                </c:pt>
                <c:pt idx="182">
                  <c:v>0.87471530000000031</c:v>
                </c:pt>
                <c:pt idx="183">
                  <c:v>0.88325739999999953</c:v>
                </c:pt>
                <c:pt idx="184">
                  <c:v>0.89578590000000002</c:v>
                </c:pt>
                <c:pt idx="185">
                  <c:v>0.91173119999999996</c:v>
                </c:pt>
                <c:pt idx="186">
                  <c:v>0.93109339999999996</c:v>
                </c:pt>
                <c:pt idx="187">
                  <c:v>0.95216400000000001</c:v>
                </c:pt>
                <c:pt idx="188">
                  <c:v>0.97266509999999995</c:v>
                </c:pt>
                <c:pt idx="189">
                  <c:v>0.98917999999999962</c:v>
                </c:pt>
                <c:pt idx="190">
                  <c:v>0.99829159999999961</c:v>
                </c:pt>
                <c:pt idx="191">
                  <c:v>0.99829159999999961</c:v>
                </c:pt>
                <c:pt idx="192">
                  <c:v>0.99829159999999961</c:v>
                </c:pt>
                <c:pt idx="193">
                  <c:v>0.9846241</c:v>
                </c:pt>
                <c:pt idx="194">
                  <c:v>0.97038720000000001</c:v>
                </c:pt>
                <c:pt idx="195">
                  <c:v>0.95330300000000001</c:v>
                </c:pt>
                <c:pt idx="196">
                  <c:v>0.93735760000000001</c:v>
                </c:pt>
                <c:pt idx="197">
                  <c:v>0.92369020000000035</c:v>
                </c:pt>
              </c:numCache>
            </c:numRef>
          </c:yVal>
          <c:smooth val="1"/>
        </c:ser>
        <c:axId val="78399744"/>
        <c:axId val="80255232"/>
      </c:scatterChart>
      <c:valAx>
        <c:axId val="7839974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80255232"/>
        <c:crosses val="autoZero"/>
        <c:crossBetween val="midCat"/>
      </c:valAx>
      <c:valAx>
        <c:axId val="80255232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#,##0.0" sourceLinked="0"/>
        <c:tickLblPos val="nextTo"/>
        <c:crossAx val="7839974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5.1150889999999971E-3</c:v>
                </c:pt>
                <c:pt idx="3">
                  <c:v>7.6726340000000028E-3</c:v>
                </c:pt>
                <c:pt idx="4">
                  <c:v>1.023018E-2</c:v>
                </c:pt>
                <c:pt idx="5">
                  <c:v>1.2787720000000006E-2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4.347825999999997E-2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6.3938620000000043E-2</c:v>
                </c:pt>
                <c:pt idx="26">
                  <c:v>6.6496159999999999E-2</c:v>
                </c:pt>
                <c:pt idx="27">
                  <c:v>6.9053710000000046E-2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8.6956520000000051E-2</c:v>
                </c:pt>
                <c:pt idx="35">
                  <c:v>8.9514070000000084E-2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9.7186699999999987E-2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0.10485929999999996</c:v>
                </c:pt>
                <c:pt idx="42">
                  <c:v>0.10741690000000002</c:v>
                </c:pt>
                <c:pt idx="43">
                  <c:v>0.10997440000000004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0.24347830000000009</c:v>
                </c:pt>
                <c:pt idx="48">
                  <c:v>0.24603580000000008</c:v>
                </c:pt>
                <c:pt idx="49">
                  <c:v>0.24859330000000013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0.25882350000000015</c:v>
                </c:pt>
                <c:pt idx="54">
                  <c:v>0.26138110000000014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0.27416880000000021</c:v>
                </c:pt>
                <c:pt idx="60">
                  <c:v>0.27672630000000015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0.30485930000000017</c:v>
                </c:pt>
                <c:pt idx="65">
                  <c:v>0.30741690000000038</c:v>
                </c:pt>
                <c:pt idx="66">
                  <c:v>0.30997440000000032</c:v>
                </c:pt>
                <c:pt idx="67">
                  <c:v>0.31253200000000014</c:v>
                </c:pt>
                <c:pt idx="68">
                  <c:v>0.31508950000000024</c:v>
                </c:pt>
                <c:pt idx="69">
                  <c:v>0.31764710000000002</c:v>
                </c:pt>
                <c:pt idx="70">
                  <c:v>0.32020460000000017</c:v>
                </c:pt>
                <c:pt idx="71">
                  <c:v>0.32276220000000017</c:v>
                </c:pt>
                <c:pt idx="72">
                  <c:v>0.32531970000000038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0.41381070000000031</c:v>
                </c:pt>
                <c:pt idx="77">
                  <c:v>0.41636830000000025</c:v>
                </c:pt>
                <c:pt idx="78">
                  <c:v>0.41892580000000024</c:v>
                </c:pt>
                <c:pt idx="79">
                  <c:v>0.42148340000000017</c:v>
                </c:pt>
                <c:pt idx="80">
                  <c:v>0.42404090000000016</c:v>
                </c:pt>
                <c:pt idx="81">
                  <c:v>0.42659850000000021</c:v>
                </c:pt>
                <c:pt idx="82">
                  <c:v>0.42915600000000015</c:v>
                </c:pt>
                <c:pt idx="83">
                  <c:v>0.43171360000000014</c:v>
                </c:pt>
                <c:pt idx="84">
                  <c:v>0.43427110000000002</c:v>
                </c:pt>
                <c:pt idx="85">
                  <c:v>0.4368286000000004</c:v>
                </c:pt>
                <c:pt idx="86">
                  <c:v>0.43938620000000039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0.44705880000000014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0.45984660000000022</c:v>
                </c:pt>
                <c:pt idx="95">
                  <c:v>0.46240410000000015</c:v>
                </c:pt>
                <c:pt idx="96">
                  <c:v>0.46496160000000014</c:v>
                </c:pt>
                <c:pt idx="97">
                  <c:v>0.46751920000000002</c:v>
                </c:pt>
                <c:pt idx="98">
                  <c:v>0.47007670000000024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0.48030690000000031</c:v>
                </c:pt>
                <c:pt idx="103">
                  <c:v>0.48286440000000036</c:v>
                </c:pt>
                <c:pt idx="104">
                  <c:v>0.48542200000000024</c:v>
                </c:pt>
                <c:pt idx="105">
                  <c:v>0.48797950000000018</c:v>
                </c:pt>
                <c:pt idx="106">
                  <c:v>0.4905371</c:v>
                </c:pt>
                <c:pt idx="107">
                  <c:v>0.49309460000000022</c:v>
                </c:pt>
                <c:pt idx="108">
                  <c:v>0.49565220000000021</c:v>
                </c:pt>
                <c:pt idx="109">
                  <c:v>0.49820970000000014</c:v>
                </c:pt>
                <c:pt idx="110">
                  <c:v>0.50076729999999969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0.6542199000000003</c:v>
                </c:pt>
                <c:pt idx="114">
                  <c:v>0.65677750000000035</c:v>
                </c:pt>
                <c:pt idx="115">
                  <c:v>0.65933500000000034</c:v>
                </c:pt>
                <c:pt idx="116">
                  <c:v>0.66189260000000061</c:v>
                </c:pt>
                <c:pt idx="117">
                  <c:v>0.66445010000000004</c:v>
                </c:pt>
                <c:pt idx="118">
                  <c:v>0.66700770000000031</c:v>
                </c:pt>
                <c:pt idx="119">
                  <c:v>0.66956519999999997</c:v>
                </c:pt>
                <c:pt idx="120">
                  <c:v>0.67212280000000035</c:v>
                </c:pt>
                <c:pt idx="121">
                  <c:v>0.67468030000000034</c:v>
                </c:pt>
                <c:pt idx="122">
                  <c:v>0.67723789999999995</c:v>
                </c:pt>
                <c:pt idx="123">
                  <c:v>0.67979540000000083</c:v>
                </c:pt>
                <c:pt idx="124">
                  <c:v>0.68235299999999965</c:v>
                </c:pt>
                <c:pt idx="125">
                  <c:v>0.68491049999999998</c:v>
                </c:pt>
                <c:pt idx="126">
                  <c:v>0.68746809999999969</c:v>
                </c:pt>
                <c:pt idx="127">
                  <c:v>0.69002560000000035</c:v>
                </c:pt>
                <c:pt idx="128">
                  <c:v>0.69258309999999967</c:v>
                </c:pt>
                <c:pt idx="129">
                  <c:v>0.69514069999999994</c:v>
                </c:pt>
                <c:pt idx="130">
                  <c:v>0.6976982000000006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0.70792840000000035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0.76317140000000072</c:v>
                </c:pt>
                <c:pt idx="138">
                  <c:v>0.7657289000000006</c:v>
                </c:pt>
                <c:pt idx="139">
                  <c:v>0.76828649999999998</c:v>
                </c:pt>
                <c:pt idx="140">
                  <c:v>0.77084400000000053</c:v>
                </c:pt>
                <c:pt idx="141">
                  <c:v>0.77340160000000036</c:v>
                </c:pt>
                <c:pt idx="142">
                  <c:v>0.77595910000000035</c:v>
                </c:pt>
                <c:pt idx="143">
                  <c:v>0.77851669999999962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0.80153449999999971</c:v>
                </c:pt>
                <c:pt idx="153">
                  <c:v>0.80409200000000003</c:v>
                </c:pt>
                <c:pt idx="154">
                  <c:v>0.80664960000000052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0.8168798000000006</c:v>
                </c:pt>
                <c:pt idx="159">
                  <c:v>0.8194372999999997</c:v>
                </c:pt>
                <c:pt idx="160">
                  <c:v>0.82199490000000031</c:v>
                </c:pt>
                <c:pt idx="161">
                  <c:v>0.82455239999999941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0.8398977000000003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0.84757039999999961</c:v>
                </c:pt>
                <c:pt idx="171">
                  <c:v>0.85012790000000005</c:v>
                </c:pt>
                <c:pt idx="172">
                  <c:v>0.85268550000000032</c:v>
                </c:pt>
                <c:pt idx="173">
                  <c:v>0.85524299999999998</c:v>
                </c:pt>
                <c:pt idx="174">
                  <c:v>0.8578005000000003</c:v>
                </c:pt>
                <c:pt idx="175">
                  <c:v>0.86035810000000001</c:v>
                </c:pt>
                <c:pt idx="176">
                  <c:v>0.86291560000000034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0.91560100000000033</c:v>
                </c:pt>
                <c:pt idx="180">
                  <c:v>0.91815860000000005</c:v>
                </c:pt>
                <c:pt idx="181">
                  <c:v>0.9207160999999997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0.93350379999999966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0.94629160000000034</c:v>
                </c:pt>
                <c:pt idx="192">
                  <c:v>0.94884910000000033</c:v>
                </c:pt>
                <c:pt idx="193">
                  <c:v>0.95140669999999972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0.9590793000000003</c:v>
                </c:pt>
                <c:pt idx="197">
                  <c:v>0.96163679999999996</c:v>
                </c:pt>
                <c:pt idx="198">
                  <c:v>0.96419440000000034</c:v>
                </c:pt>
                <c:pt idx="199">
                  <c:v>0.96675190000000033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0.97953959999999962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0.98721229999999938</c:v>
                </c:pt>
                <c:pt idx="208">
                  <c:v>0.98976980000000003</c:v>
                </c:pt>
                <c:pt idx="209">
                  <c:v>0.99232739999999953</c:v>
                </c:pt>
                <c:pt idx="210">
                  <c:v>0.99488489999999996</c:v>
                </c:pt>
                <c:pt idx="211">
                  <c:v>0.99744249999999968</c:v>
                </c:pt>
                <c:pt idx="212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0.25631770000000015</c:v>
                </c:pt>
                <c:pt idx="1">
                  <c:v>0.21841150000000009</c:v>
                </c:pt>
                <c:pt idx="2">
                  <c:v>0.20216609999999999</c:v>
                </c:pt>
                <c:pt idx="3">
                  <c:v>0.18411550000000004</c:v>
                </c:pt>
                <c:pt idx="4">
                  <c:v>0.1696751</c:v>
                </c:pt>
                <c:pt idx="5">
                  <c:v>0.15703970000000009</c:v>
                </c:pt>
                <c:pt idx="6">
                  <c:v>0.15703970000000009</c:v>
                </c:pt>
                <c:pt idx="7">
                  <c:v>0.14079420000000009</c:v>
                </c:pt>
                <c:pt idx="8">
                  <c:v>0.14079420000000009</c:v>
                </c:pt>
                <c:pt idx="9">
                  <c:v>0.14079420000000009</c:v>
                </c:pt>
                <c:pt idx="10">
                  <c:v>0.16786999999999999</c:v>
                </c:pt>
                <c:pt idx="11">
                  <c:v>0.20938630000000008</c:v>
                </c:pt>
                <c:pt idx="12">
                  <c:v>0.27436820000000017</c:v>
                </c:pt>
                <c:pt idx="13">
                  <c:v>0.36281590000000025</c:v>
                </c:pt>
                <c:pt idx="14">
                  <c:v>0.46570400000000001</c:v>
                </c:pt>
                <c:pt idx="15">
                  <c:v>0.57220209999999971</c:v>
                </c:pt>
                <c:pt idx="16">
                  <c:v>0.66425990000000035</c:v>
                </c:pt>
                <c:pt idx="17">
                  <c:v>0.73104690000000039</c:v>
                </c:pt>
                <c:pt idx="18">
                  <c:v>0.77075819999999995</c:v>
                </c:pt>
                <c:pt idx="19">
                  <c:v>0.78880859999999997</c:v>
                </c:pt>
                <c:pt idx="20">
                  <c:v>0.78880859999999997</c:v>
                </c:pt>
                <c:pt idx="21">
                  <c:v>0.77617329999999995</c:v>
                </c:pt>
                <c:pt idx="22">
                  <c:v>0.75090250000000003</c:v>
                </c:pt>
                <c:pt idx="23">
                  <c:v>0.71299639999999997</c:v>
                </c:pt>
                <c:pt idx="24">
                  <c:v>0.66064980000000073</c:v>
                </c:pt>
                <c:pt idx="25">
                  <c:v>0.59386279999999947</c:v>
                </c:pt>
                <c:pt idx="26">
                  <c:v>0.50902530000000001</c:v>
                </c:pt>
                <c:pt idx="27">
                  <c:v>0.41155230000000015</c:v>
                </c:pt>
                <c:pt idx="28">
                  <c:v>0.31768950000000018</c:v>
                </c:pt>
                <c:pt idx="29">
                  <c:v>0.23826720000000012</c:v>
                </c:pt>
                <c:pt idx="30">
                  <c:v>0.18411550000000004</c:v>
                </c:pt>
                <c:pt idx="31">
                  <c:v>0.1516245</c:v>
                </c:pt>
                <c:pt idx="32">
                  <c:v>0.1371841</c:v>
                </c:pt>
                <c:pt idx="33">
                  <c:v>0.1371841</c:v>
                </c:pt>
                <c:pt idx="34">
                  <c:v>0.17870040000000009</c:v>
                </c:pt>
                <c:pt idx="35">
                  <c:v>0.22202169999999991</c:v>
                </c:pt>
                <c:pt idx="36">
                  <c:v>0.27436820000000017</c:v>
                </c:pt>
                <c:pt idx="37">
                  <c:v>0.32129960000000002</c:v>
                </c:pt>
                <c:pt idx="38">
                  <c:v>0.35740070000000024</c:v>
                </c:pt>
                <c:pt idx="39">
                  <c:v>0.37906140000000021</c:v>
                </c:pt>
                <c:pt idx="40">
                  <c:v>0.37906140000000021</c:v>
                </c:pt>
                <c:pt idx="41">
                  <c:v>0.39169680000000018</c:v>
                </c:pt>
                <c:pt idx="42">
                  <c:v>0.39169680000000018</c:v>
                </c:pt>
                <c:pt idx="43">
                  <c:v>0.36281590000000025</c:v>
                </c:pt>
                <c:pt idx="44">
                  <c:v>0.3321300000000002</c:v>
                </c:pt>
                <c:pt idx="45">
                  <c:v>0.28339350000000002</c:v>
                </c:pt>
                <c:pt idx="46">
                  <c:v>0.22382669999999991</c:v>
                </c:pt>
                <c:pt idx="47">
                  <c:v>0.23104690000000008</c:v>
                </c:pt>
                <c:pt idx="48">
                  <c:v>0.23104690000000008</c:v>
                </c:pt>
                <c:pt idx="49">
                  <c:v>0.23104690000000008</c:v>
                </c:pt>
                <c:pt idx="50">
                  <c:v>0.25631770000000015</c:v>
                </c:pt>
                <c:pt idx="51">
                  <c:v>0.28339350000000002</c:v>
                </c:pt>
                <c:pt idx="52">
                  <c:v>0.31407940000000018</c:v>
                </c:pt>
                <c:pt idx="53">
                  <c:v>0.34296030000000016</c:v>
                </c:pt>
                <c:pt idx="54">
                  <c:v>0.36462090000000036</c:v>
                </c:pt>
                <c:pt idx="55">
                  <c:v>0.37725630000000021</c:v>
                </c:pt>
                <c:pt idx="56">
                  <c:v>0.37725630000000021</c:v>
                </c:pt>
                <c:pt idx="57">
                  <c:v>0.37725630000000021</c:v>
                </c:pt>
                <c:pt idx="58">
                  <c:v>0.37725630000000021</c:v>
                </c:pt>
                <c:pt idx="59">
                  <c:v>0.34837540000000017</c:v>
                </c:pt>
                <c:pt idx="60">
                  <c:v>0.31407940000000018</c:v>
                </c:pt>
                <c:pt idx="61">
                  <c:v>0.2689531</c:v>
                </c:pt>
                <c:pt idx="62">
                  <c:v>0.22382669999999991</c:v>
                </c:pt>
                <c:pt idx="63">
                  <c:v>0.18592059999999999</c:v>
                </c:pt>
                <c:pt idx="64">
                  <c:v>0.48555960000000015</c:v>
                </c:pt>
                <c:pt idx="65">
                  <c:v>0.61191340000000005</c:v>
                </c:pt>
                <c:pt idx="66">
                  <c:v>0.65342960000000061</c:v>
                </c:pt>
                <c:pt idx="67">
                  <c:v>0.67870040000000054</c:v>
                </c:pt>
                <c:pt idx="68">
                  <c:v>0.6913357</c:v>
                </c:pt>
                <c:pt idx="69">
                  <c:v>0.6913357</c:v>
                </c:pt>
                <c:pt idx="70">
                  <c:v>0.6913357</c:v>
                </c:pt>
                <c:pt idx="71">
                  <c:v>0.6913357</c:v>
                </c:pt>
                <c:pt idx="72">
                  <c:v>0.6913357</c:v>
                </c:pt>
                <c:pt idx="73">
                  <c:v>0.17148010000000008</c:v>
                </c:pt>
                <c:pt idx="74">
                  <c:v>0.14801440000000013</c:v>
                </c:pt>
                <c:pt idx="75">
                  <c:v>0.14801440000000013</c:v>
                </c:pt>
                <c:pt idx="76">
                  <c:v>0.14801440000000013</c:v>
                </c:pt>
                <c:pt idx="77">
                  <c:v>0.18231050000000001</c:v>
                </c:pt>
                <c:pt idx="78">
                  <c:v>0.21480140000000009</c:v>
                </c:pt>
                <c:pt idx="79">
                  <c:v>0.25270759999999998</c:v>
                </c:pt>
                <c:pt idx="80">
                  <c:v>0.29783390000000015</c:v>
                </c:pt>
                <c:pt idx="81">
                  <c:v>0.34837540000000017</c:v>
                </c:pt>
                <c:pt idx="82">
                  <c:v>0.39530690000000046</c:v>
                </c:pt>
                <c:pt idx="83">
                  <c:v>0.43321300000000001</c:v>
                </c:pt>
                <c:pt idx="84">
                  <c:v>0.45487370000000021</c:v>
                </c:pt>
                <c:pt idx="85">
                  <c:v>0.45487370000000021</c:v>
                </c:pt>
                <c:pt idx="86">
                  <c:v>0.45487370000000021</c:v>
                </c:pt>
                <c:pt idx="87">
                  <c:v>0.42238270000000033</c:v>
                </c:pt>
                <c:pt idx="88">
                  <c:v>0.37725630000000021</c:v>
                </c:pt>
                <c:pt idx="89">
                  <c:v>0.32129960000000002</c:v>
                </c:pt>
                <c:pt idx="90">
                  <c:v>0.25631770000000015</c:v>
                </c:pt>
                <c:pt idx="91">
                  <c:v>0.19494580000000009</c:v>
                </c:pt>
                <c:pt idx="92">
                  <c:v>0.14259930000000012</c:v>
                </c:pt>
                <c:pt idx="93">
                  <c:v>9.7472919999999991E-2</c:v>
                </c:pt>
                <c:pt idx="94">
                  <c:v>7.0397109999999999E-2</c:v>
                </c:pt>
                <c:pt idx="95">
                  <c:v>7.0397109999999999E-2</c:v>
                </c:pt>
                <c:pt idx="96">
                  <c:v>7.0397109999999999E-2</c:v>
                </c:pt>
                <c:pt idx="97">
                  <c:v>0.1028881</c:v>
                </c:pt>
                <c:pt idx="98">
                  <c:v>0.15523460000000008</c:v>
                </c:pt>
                <c:pt idx="99">
                  <c:v>0.22382669999999991</c:v>
                </c:pt>
                <c:pt idx="100">
                  <c:v>0.29783390000000015</c:v>
                </c:pt>
                <c:pt idx="101">
                  <c:v>0.36462090000000036</c:v>
                </c:pt>
                <c:pt idx="102">
                  <c:v>0.41516240000000021</c:v>
                </c:pt>
                <c:pt idx="103">
                  <c:v>0.44584840000000014</c:v>
                </c:pt>
                <c:pt idx="104">
                  <c:v>0.44584840000000014</c:v>
                </c:pt>
                <c:pt idx="105">
                  <c:v>0.44584840000000014</c:v>
                </c:pt>
                <c:pt idx="106">
                  <c:v>0.44584840000000014</c:v>
                </c:pt>
                <c:pt idx="107">
                  <c:v>0.41335740000000021</c:v>
                </c:pt>
                <c:pt idx="108">
                  <c:v>0.37725630000000021</c:v>
                </c:pt>
                <c:pt idx="109">
                  <c:v>0.33935020000000038</c:v>
                </c:pt>
                <c:pt idx="110">
                  <c:v>0.28880870000000025</c:v>
                </c:pt>
                <c:pt idx="111">
                  <c:v>0.23104690000000008</c:v>
                </c:pt>
                <c:pt idx="112">
                  <c:v>0.14079420000000009</c:v>
                </c:pt>
                <c:pt idx="113">
                  <c:v>0.14079420000000009</c:v>
                </c:pt>
                <c:pt idx="114">
                  <c:v>0.14079420000000009</c:v>
                </c:pt>
                <c:pt idx="115">
                  <c:v>0.14079420000000009</c:v>
                </c:pt>
                <c:pt idx="116">
                  <c:v>0.16606499999999999</c:v>
                </c:pt>
                <c:pt idx="117">
                  <c:v>0.19855600000000001</c:v>
                </c:pt>
                <c:pt idx="118">
                  <c:v>0.24548740000000013</c:v>
                </c:pt>
                <c:pt idx="119">
                  <c:v>0.2996390000000001</c:v>
                </c:pt>
                <c:pt idx="120">
                  <c:v>0.35018050000000017</c:v>
                </c:pt>
                <c:pt idx="121">
                  <c:v>0.38628160000000017</c:v>
                </c:pt>
                <c:pt idx="122">
                  <c:v>0.39891700000000024</c:v>
                </c:pt>
                <c:pt idx="123">
                  <c:v>0.39891700000000024</c:v>
                </c:pt>
                <c:pt idx="124">
                  <c:v>0.35920580000000002</c:v>
                </c:pt>
                <c:pt idx="125">
                  <c:v>0.31407940000000018</c:v>
                </c:pt>
                <c:pt idx="126">
                  <c:v>0.25812270000000015</c:v>
                </c:pt>
                <c:pt idx="127">
                  <c:v>0.20938630000000008</c:v>
                </c:pt>
                <c:pt idx="128">
                  <c:v>0.17328520000000008</c:v>
                </c:pt>
                <c:pt idx="129">
                  <c:v>0.15342960000000008</c:v>
                </c:pt>
                <c:pt idx="130">
                  <c:v>0.15342960000000008</c:v>
                </c:pt>
                <c:pt idx="131">
                  <c:v>0.15342960000000008</c:v>
                </c:pt>
                <c:pt idx="132">
                  <c:v>0.15342960000000008</c:v>
                </c:pt>
                <c:pt idx="133">
                  <c:v>0.17870040000000009</c:v>
                </c:pt>
                <c:pt idx="134">
                  <c:v>0.22021660000000001</c:v>
                </c:pt>
                <c:pt idx="135">
                  <c:v>0.28158840000000024</c:v>
                </c:pt>
                <c:pt idx="136">
                  <c:v>0.34296030000000016</c:v>
                </c:pt>
                <c:pt idx="137">
                  <c:v>0.73285199999999995</c:v>
                </c:pt>
                <c:pt idx="138">
                  <c:v>0.85198560000000034</c:v>
                </c:pt>
                <c:pt idx="139">
                  <c:v>0.90613719999999953</c:v>
                </c:pt>
                <c:pt idx="140">
                  <c:v>0.95126349999999971</c:v>
                </c:pt>
                <c:pt idx="141">
                  <c:v>0.98375449999999998</c:v>
                </c:pt>
                <c:pt idx="142">
                  <c:v>1</c:v>
                </c:pt>
                <c:pt idx="143">
                  <c:v>1</c:v>
                </c:pt>
                <c:pt idx="144">
                  <c:v>0.98194939999999997</c:v>
                </c:pt>
                <c:pt idx="145">
                  <c:v>0.93682310000000002</c:v>
                </c:pt>
                <c:pt idx="146">
                  <c:v>0.86462090000000036</c:v>
                </c:pt>
                <c:pt idx="147">
                  <c:v>0.76534300000000033</c:v>
                </c:pt>
                <c:pt idx="148">
                  <c:v>0.65342960000000061</c:v>
                </c:pt>
                <c:pt idx="149">
                  <c:v>0.5361011</c:v>
                </c:pt>
                <c:pt idx="150">
                  <c:v>0.42238270000000033</c:v>
                </c:pt>
                <c:pt idx="151">
                  <c:v>0.32851990000000031</c:v>
                </c:pt>
                <c:pt idx="152">
                  <c:v>0.24729240000000016</c:v>
                </c:pt>
                <c:pt idx="153">
                  <c:v>0.18953070000000008</c:v>
                </c:pt>
                <c:pt idx="154">
                  <c:v>0.15703970000000009</c:v>
                </c:pt>
                <c:pt idx="155">
                  <c:v>0.14079420000000009</c:v>
                </c:pt>
                <c:pt idx="156">
                  <c:v>0.15342960000000008</c:v>
                </c:pt>
                <c:pt idx="157">
                  <c:v>0.18953070000000008</c:v>
                </c:pt>
                <c:pt idx="158">
                  <c:v>0.23826720000000012</c:v>
                </c:pt>
                <c:pt idx="159">
                  <c:v>0.29422380000000015</c:v>
                </c:pt>
                <c:pt idx="160">
                  <c:v>0.34837540000000017</c:v>
                </c:pt>
                <c:pt idx="161">
                  <c:v>0.38628160000000017</c:v>
                </c:pt>
                <c:pt idx="162">
                  <c:v>0.41155230000000015</c:v>
                </c:pt>
                <c:pt idx="163">
                  <c:v>0.42599280000000017</c:v>
                </c:pt>
                <c:pt idx="164">
                  <c:v>0.42599280000000017</c:v>
                </c:pt>
                <c:pt idx="165">
                  <c:v>0.42599280000000017</c:v>
                </c:pt>
                <c:pt idx="166">
                  <c:v>0.39530690000000046</c:v>
                </c:pt>
                <c:pt idx="167">
                  <c:v>0.35198560000000018</c:v>
                </c:pt>
                <c:pt idx="168">
                  <c:v>0.28880870000000025</c:v>
                </c:pt>
                <c:pt idx="169">
                  <c:v>0.21660650000000001</c:v>
                </c:pt>
                <c:pt idx="170">
                  <c:v>0.14801440000000013</c:v>
                </c:pt>
                <c:pt idx="171">
                  <c:v>9.0252700000000005E-2</c:v>
                </c:pt>
                <c:pt idx="172">
                  <c:v>4.693141E-2</c:v>
                </c:pt>
                <c:pt idx="173">
                  <c:v>1.6245490000000001E-2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0.37184120000000015</c:v>
                </c:pt>
                <c:pt idx="178">
                  <c:v>0.41335740000000021</c:v>
                </c:pt>
                <c:pt idx="179">
                  <c:v>0.43140790000000018</c:v>
                </c:pt>
                <c:pt idx="180">
                  <c:v>0.44765339999999998</c:v>
                </c:pt>
                <c:pt idx="181">
                  <c:v>0.44765339999999998</c:v>
                </c:pt>
                <c:pt idx="182">
                  <c:v>0.46570400000000001</c:v>
                </c:pt>
                <c:pt idx="183">
                  <c:v>0.46570400000000001</c:v>
                </c:pt>
                <c:pt idx="184">
                  <c:v>0.46570400000000001</c:v>
                </c:pt>
                <c:pt idx="185">
                  <c:v>0.46570400000000001</c:v>
                </c:pt>
                <c:pt idx="186">
                  <c:v>0.43321300000000001</c:v>
                </c:pt>
                <c:pt idx="187">
                  <c:v>0.39711190000000024</c:v>
                </c:pt>
                <c:pt idx="188">
                  <c:v>0.35198560000000018</c:v>
                </c:pt>
                <c:pt idx="189">
                  <c:v>0.30324910000000005</c:v>
                </c:pt>
                <c:pt idx="190">
                  <c:v>0.25090250000000008</c:v>
                </c:pt>
                <c:pt idx="191">
                  <c:v>0.20216609999999999</c:v>
                </c:pt>
                <c:pt idx="192">
                  <c:v>0.16064980000000001</c:v>
                </c:pt>
                <c:pt idx="193">
                  <c:v>0.12093859999999998</c:v>
                </c:pt>
                <c:pt idx="194">
                  <c:v>8.4837550000000025E-2</c:v>
                </c:pt>
                <c:pt idx="195">
                  <c:v>5.9566790000000057E-2</c:v>
                </c:pt>
                <c:pt idx="196">
                  <c:v>3.6101080000000001E-2</c:v>
                </c:pt>
                <c:pt idx="197">
                  <c:v>2.3465699999999989E-2</c:v>
                </c:pt>
                <c:pt idx="198">
                  <c:v>2.3465699999999989E-2</c:v>
                </c:pt>
                <c:pt idx="199">
                  <c:v>3.7906139999999998E-2</c:v>
                </c:pt>
                <c:pt idx="200">
                  <c:v>6.8592059999999996E-2</c:v>
                </c:pt>
                <c:pt idx="201">
                  <c:v>0.11552350000000004</c:v>
                </c:pt>
                <c:pt idx="202">
                  <c:v>0.17509030000000009</c:v>
                </c:pt>
                <c:pt idx="203">
                  <c:v>0.24368229999999999</c:v>
                </c:pt>
                <c:pt idx="204">
                  <c:v>0.31046930000000017</c:v>
                </c:pt>
                <c:pt idx="205">
                  <c:v>0.37184120000000015</c:v>
                </c:pt>
                <c:pt idx="206">
                  <c:v>0.42238270000000033</c:v>
                </c:pt>
                <c:pt idx="207">
                  <c:v>0.45126349999999998</c:v>
                </c:pt>
                <c:pt idx="208">
                  <c:v>0.45126349999999998</c:v>
                </c:pt>
                <c:pt idx="209">
                  <c:v>0.45126349999999998</c:v>
                </c:pt>
                <c:pt idx="210">
                  <c:v>0.43682310000000024</c:v>
                </c:pt>
                <c:pt idx="211">
                  <c:v>0.40613719999999998</c:v>
                </c:pt>
                <c:pt idx="212">
                  <c:v>0.36281590000000025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3.0075190000000015E-3</c:v>
                </c:pt>
                <c:pt idx="2">
                  <c:v>6.0150380000000003E-3</c:v>
                </c:pt>
                <c:pt idx="3">
                  <c:v>9.0225560000000062E-3</c:v>
                </c:pt>
                <c:pt idx="4">
                  <c:v>1.203008E-2</c:v>
                </c:pt>
                <c:pt idx="5">
                  <c:v>1.503759E-2</c:v>
                </c:pt>
                <c:pt idx="6">
                  <c:v>1.8045110000000003E-2</c:v>
                </c:pt>
                <c:pt idx="7">
                  <c:v>2.1052629999999989E-2</c:v>
                </c:pt>
                <c:pt idx="8">
                  <c:v>2.4060149999999999E-2</c:v>
                </c:pt>
                <c:pt idx="9">
                  <c:v>2.7067669999999999E-2</c:v>
                </c:pt>
                <c:pt idx="10">
                  <c:v>3.0075190000000016E-2</c:v>
                </c:pt>
                <c:pt idx="11">
                  <c:v>3.30827E-2</c:v>
                </c:pt>
                <c:pt idx="12">
                  <c:v>3.6090220000000006E-2</c:v>
                </c:pt>
                <c:pt idx="13">
                  <c:v>3.9097739999999999E-2</c:v>
                </c:pt>
                <c:pt idx="14">
                  <c:v>4.2105259999999985E-2</c:v>
                </c:pt>
                <c:pt idx="15">
                  <c:v>4.5112780000000033E-2</c:v>
                </c:pt>
                <c:pt idx="16">
                  <c:v>4.8120299999999998E-2</c:v>
                </c:pt>
                <c:pt idx="17">
                  <c:v>5.112781999999997E-2</c:v>
                </c:pt>
                <c:pt idx="18">
                  <c:v>5.4135339999999997E-2</c:v>
                </c:pt>
                <c:pt idx="19">
                  <c:v>5.7142859999999976E-2</c:v>
                </c:pt>
                <c:pt idx="20">
                  <c:v>6.0150380000000003E-2</c:v>
                </c:pt>
                <c:pt idx="21">
                  <c:v>6.315788999999998E-2</c:v>
                </c:pt>
                <c:pt idx="22">
                  <c:v>6.6165409999999994E-2</c:v>
                </c:pt>
                <c:pt idx="23">
                  <c:v>6.9172929999999994E-2</c:v>
                </c:pt>
                <c:pt idx="24">
                  <c:v>7.2180449999999993E-2</c:v>
                </c:pt>
                <c:pt idx="25">
                  <c:v>7.5187970000000034E-2</c:v>
                </c:pt>
                <c:pt idx="26">
                  <c:v>7.8195490000000034E-2</c:v>
                </c:pt>
                <c:pt idx="27">
                  <c:v>8.1203009999999992E-2</c:v>
                </c:pt>
                <c:pt idx="28">
                  <c:v>8.421053000000002E-2</c:v>
                </c:pt>
                <c:pt idx="29">
                  <c:v>8.7218049999999991E-2</c:v>
                </c:pt>
                <c:pt idx="30">
                  <c:v>9.0225560000000066E-2</c:v>
                </c:pt>
                <c:pt idx="31">
                  <c:v>9.3233090000000005E-2</c:v>
                </c:pt>
                <c:pt idx="32">
                  <c:v>9.6240600000000009E-2</c:v>
                </c:pt>
                <c:pt idx="33">
                  <c:v>9.9248120000000023E-2</c:v>
                </c:pt>
                <c:pt idx="34">
                  <c:v>0.10225560000000004</c:v>
                </c:pt>
                <c:pt idx="35">
                  <c:v>0.10526320000000008</c:v>
                </c:pt>
                <c:pt idx="36">
                  <c:v>0.10827070000000008</c:v>
                </c:pt>
                <c:pt idx="37">
                  <c:v>0.11127819999999998</c:v>
                </c:pt>
                <c:pt idx="38">
                  <c:v>0.17924810000000013</c:v>
                </c:pt>
                <c:pt idx="39">
                  <c:v>0.18225559999999999</c:v>
                </c:pt>
                <c:pt idx="40">
                  <c:v>0.18526320000000013</c:v>
                </c:pt>
                <c:pt idx="41">
                  <c:v>0.18827070000000001</c:v>
                </c:pt>
                <c:pt idx="42">
                  <c:v>0.19127820000000001</c:v>
                </c:pt>
                <c:pt idx="43">
                  <c:v>0.19428570000000001</c:v>
                </c:pt>
                <c:pt idx="44">
                  <c:v>0.19729320000000009</c:v>
                </c:pt>
                <c:pt idx="45">
                  <c:v>0.2003008</c:v>
                </c:pt>
                <c:pt idx="46">
                  <c:v>0.20330830000000008</c:v>
                </c:pt>
                <c:pt idx="47">
                  <c:v>0.20631579999999999</c:v>
                </c:pt>
                <c:pt idx="48">
                  <c:v>0.20932329999999999</c:v>
                </c:pt>
                <c:pt idx="49">
                  <c:v>0.21233079999999999</c:v>
                </c:pt>
                <c:pt idx="50">
                  <c:v>0.21533830000000012</c:v>
                </c:pt>
                <c:pt idx="51">
                  <c:v>0.21834590000000009</c:v>
                </c:pt>
                <c:pt idx="52">
                  <c:v>0.24781950000000008</c:v>
                </c:pt>
                <c:pt idx="53">
                  <c:v>0.25082710000000008</c:v>
                </c:pt>
                <c:pt idx="54">
                  <c:v>0.25383460000000002</c:v>
                </c:pt>
                <c:pt idx="55">
                  <c:v>0.25684210000000002</c:v>
                </c:pt>
                <c:pt idx="56">
                  <c:v>0.25984960000000001</c:v>
                </c:pt>
                <c:pt idx="57">
                  <c:v>0.26285710000000001</c:v>
                </c:pt>
                <c:pt idx="58">
                  <c:v>0.35488720000000018</c:v>
                </c:pt>
                <c:pt idx="59">
                  <c:v>0.35789470000000018</c:v>
                </c:pt>
                <c:pt idx="60">
                  <c:v>0.36090220000000017</c:v>
                </c:pt>
                <c:pt idx="61">
                  <c:v>0.36390980000000017</c:v>
                </c:pt>
                <c:pt idx="62">
                  <c:v>0.36691730000000017</c:v>
                </c:pt>
                <c:pt idx="63">
                  <c:v>0.36992480000000033</c:v>
                </c:pt>
                <c:pt idx="64">
                  <c:v>0.37293230000000022</c:v>
                </c:pt>
                <c:pt idx="65">
                  <c:v>0.37593980000000021</c:v>
                </c:pt>
                <c:pt idx="66">
                  <c:v>0.37894740000000021</c:v>
                </c:pt>
                <c:pt idx="67">
                  <c:v>0.38195490000000037</c:v>
                </c:pt>
                <c:pt idx="68">
                  <c:v>0.38496240000000032</c:v>
                </c:pt>
                <c:pt idx="69">
                  <c:v>0.38796990000000031</c:v>
                </c:pt>
                <c:pt idx="70">
                  <c:v>0.39097740000000031</c:v>
                </c:pt>
                <c:pt idx="71">
                  <c:v>0.39398500000000036</c:v>
                </c:pt>
                <c:pt idx="72">
                  <c:v>0.39699250000000036</c:v>
                </c:pt>
                <c:pt idx="73">
                  <c:v>0.4</c:v>
                </c:pt>
                <c:pt idx="74">
                  <c:v>0.40300750000000002</c:v>
                </c:pt>
                <c:pt idx="75">
                  <c:v>0.40601500000000001</c:v>
                </c:pt>
                <c:pt idx="76">
                  <c:v>0.40902260000000018</c:v>
                </c:pt>
                <c:pt idx="77">
                  <c:v>0.41203010000000001</c:v>
                </c:pt>
                <c:pt idx="78">
                  <c:v>0.41503760000000001</c:v>
                </c:pt>
                <c:pt idx="79">
                  <c:v>0.4180451</c:v>
                </c:pt>
                <c:pt idx="80">
                  <c:v>0.42105260000000017</c:v>
                </c:pt>
                <c:pt idx="81">
                  <c:v>0.42406010000000016</c:v>
                </c:pt>
                <c:pt idx="82">
                  <c:v>0.42706770000000022</c:v>
                </c:pt>
                <c:pt idx="83">
                  <c:v>0.43007520000000021</c:v>
                </c:pt>
                <c:pt idx="84">
                  <c:v>0.43308270000000038</c:v>
                </c:pt>
                <c:pt idx="85">
                  <c:v>0.43609020000000015</c:v>
                </c:pt>
                <c:pt idx="86">
                  <c:v>0.43909770000000015</c:v>
                </c:pt>
                <c:pt idx="87">
                  <c:v>0.44210529999999998</c:v>
                </c:pt>
                <c:pt idx="88">
                  <c:v>0.44511280000000014</c:v>
                </c:pt>
                <c:pt idx="89">
                  <c:v>0.44812030000000008</c:v>
                </c:pt>
                <c:pt idx="90">
                  <c:v>0.45112780000000002</c:v>
                </c:pt>
                <c:pt idx="91">
                  <c:v>0.45413529999999996</c:v>
                </c:pt>
                <c:pt idx="92">
                  <c:v>0.45714290000000002</c:v>
                </c:pt>
                <c:pt idx="93">
                  <c:v>0.46015040000000001</c:v>
                </c:pt>
                <c:pt idx="94">
                  <c:v>0.46315790000000001</c:v>
                </c:pt>
                <c:pt idx="95">
                  <c:v>0.46616540000000001</c:v>
                </c:pt>
                <c:pt idx="96">
                  <c:v>0.46917290000000017</c:v>
                </c:pt>
                <c:pt idx="97">
                  <c:v>0.47218050000000017</c:v>
                </c:pt>
                <c:pt idx="98">
                  <c:v>0.47518800000000017</c:v>
                </c:pt>
                <c:pt idx="99">
                  <c:v>0.4781955</c:v>
                </c:pt>
                <c:pt idx="100">
                  <c:v>0.4812030000000001</c:v>
                </c:pt>
                <c:pt idx="101">
                  <c:v>0.48421050000000021</c:v>
                </c:pt>
                <c:pt idx="102">
                  <c:v>0.63278200000000029</c:v>
                </c:pt>
                <c:pt idx="103">
                  <c:v>0.63578950000000034</c:v>
                </c:pt>
                <c:pt idx="104">
                  <c:v>0.63879699999999995</c:v>
                </c:pt>
                <c:pt idx="105">
                  <c:v>0.64180450000000033</c:v>
                </c:pt>
                <c:pt idx="106">
                  <c:v>0.64481200000000005</c:v>
                </c:pt>
                <c:pt idx="107">
                  <c:v>0.64781960000000061</c:v>
                </c:pt>
                <c:pt idx="108">
                  <c:v>0.65082710000000032</c:v>
                </c:pt>
                <c:pt idx="109">
                  <c:v>0.65383460000000049</c:v>
                </c:pt>
                <c:pt idx="110">
                  <c:v>0.65684210000000032</c:v>
                </c:pt>
                <c:pt idx="111">
                  <c:v>0.65984960000000092</c:v>
                </c:pt>
                <c:pt idx="112">
                  <c:v>0.66285710000000031</c:v>
                </c:pt>
                <c:pt idx="113">
                  <c:v>0.66586460000000036</c:v>
                </c:pt>
                <c:pt idx="114">
                  <c:v>0.66887220000000036</c:v>
                </c:pt>
                <c:pt idx="115">
                  <c:v>0.67187970000000063</c:v>
                </c:pt>
                <c:pt idx="116">
                  <c:v>0.67488720000000035</c:v>
                </c:pt>
                <c:pt idx="117">
                  <c:v>0.67789470000000063</c:v>
                </c:pt>
                <c:pt idx="118">
                  <c:v>0.68090220000000001</c:v>
                </c:pt>
                <c:pt idx="119">
                  <c:v>0.68390980000000035</c:v>
                </c:pt>
                <c:pt idx="120">
                  <c:v>0.68691729999999962</c:v>
                </c:pt>
                <c:pt idx="121">
                  <c:v>0.68992480000000034</c:v>
                </c:pt>
                <c:pt idx="122">
                  <c:v>0.69293229999999961</c:v>
                </c:pt>
                <c:pt idx="123">
                  <c:v>0.69593980000000033</c:v>
                </c:pt>
                <c:pt idx="124">
                  <c:v>0.69894740000000033</c:v>
                </c:pt>
                <c:pt idx="125">
                  <c:v>0.70195490000000005</c:v>
                </c:pt>
                <c:pt idx="126">
                  <c:v>0.70496239999999966</c:v>
                </c:pt>
                <c:pt idx="127">
                  <c:v>0.70796990000000004</c:v>
                </c:pt>
                <c:pt idx="128">
                  <c:v>0.71097739999999998</c:v>
                </c:pt>
                <c:pt idx="129">
                  <c:v>0.71398499999999998</c:v>
                </c:pt>
                <c:pt idx="130">
                  <c:v>0.71699250000000003</c:v>
                </c:pt>
                <c:pt idx="131">
                  <c:v>0.76751879999999961</c:v>
                </c:pt>
                <c:pt idx="132">
                  <c:v>0.7705263</c:v>
                </c:pt>
                <c:pt idx="133">
                  <c:v>0.77353380000000005</c:v>
                </c:pt>
                <c:pt idx="134">
                  <c:v>0.7765414000000006</c:v>
                </c:pt>
                <c:pt idx="135">
                  <c:v>0.77954890000000032</c:v>
                </c:pt>
                <c:pt idx="136">
                  <c:v>0.78255639999999949</c:v>
                </c:pt>
                <c:pt idx="137">
                  <c:v>0.78556389999999965</c:v>
                </c:pt>
                <c:pt idx="138">
                  <c:v>0.78857140000000003</c:v>
                </c:pt>
                <c:pt idx="139">
                  <c:v>0.79157889999999997</c:v>
                </c:pt>
                <c:pt idx="140">
                  <c:v>0.79458649999999953</c:v>
                </c:pt>
                <c:pt idx="141">
                  <c:v>0.79759400000000003</c:v>
                </c:pt>
                <c:pt idx="142">
                  <c:v>0.8006015000000003</c:v>
                </c:pt>
                <c:pt idx="143">
                  <c:v>0.80360900000000035</c:v>
                </c:pt>
                <c:pt idx="144">
                  <c:v>0.80661649999999996</c:v>
                </c:pt>
                <c:pt idx="145">
                  <c:v>0.80962410000000029</c:v>
                </c:pt>
                <c:pt idx="146">
                  <c:v>0.81263160000000034</c:v>
                </c:pt>
                <c:pt idx="147">
                  <c:v>0.81563909999999995</c:v>
                </c:pt>
                <c:pt idx="148">
                  <c:v>0.81864660000000034</c:v>
                </c:pt>
                <c:pt idx="149">
                  <c:v>0.82165410000000005</c:v>
                </c:pt>
                <c:pt idx="150">
                  <c:v>0.82466170000000005</c:v>
                </c:pt>
                <c:pt idx="151">
                  <c:v>0.82766910000000005</c:v>
                </c:pt>
                <c:pt idx="152">
                  <c:v>0.83067670000000005</c:v>
                </c:pt>
                <c:pt idx="153">
                  <c:v>0.83368419999999999</c:v>
                </c:pt>
                <c:pt idx="154">
                  <c:v>0.83669170000000048</c:v>
                </c:pt>
                <c:pt idx="155">
                  <c:v>0.83969930000000048</c:v>
                </c:pt>
                <c:pt idx="156">
                  <c:v>0.84270670000000003</c:v>
                </c:pt>
                <c:pt idx="157">
                  <c:v>0.84571430000000003</c:v>
                </c:pt>
                <c:pt idx="158">
                  <c:v>0.84872180000000053</c:v>
                </c:pt>
                <c:pt idx="159">
                  <c:v>0.85172930000000036</c:v>
                </c:pt>
                <c:pt idx="160">
                  <c:v>0.85473690000000002</c:v>
                </c:pt>
                <c:pt idx="161">
                  <c:v>0.85774430000000035</c:v>
                </c:pt>
                <c:pt idx="162">
                  <c:v>0.86075190000000035</c:v>
                </c:pt>
                <c:pt idx="163">
                  <c:v>0.86375939999999995</c:v>
                </c:pt>
                <c:pt idx="164">
                  <c:v>0.86676690000000001</c:v>
                </c:pt>
                <c:pt idx="165">
                  <c:v>0.86977450000000034</c:v>
                </c:pt>
                <c:pt idx="166">
                  <c:v>0.87278190000000033</c:v>
                </c:pt>
                <c:pt idx="167">
                  <c:v>0.87578950000000033</c:v>
                </c:pt>
                <c:pt idx="168">
                  <c:v>0.91308269999999969</c:v>
                </c:pt>
                <c:pt idx="169">
                  <c:v>0.91609030000000002</c:v>
                </c:pt>
                <c:pt idx="170">
                  <c:v>0.91909770000000002</c:v>
                </c:pt>
                <c:pt idx="171">
                  <c:v>0.92210530000000002</c:v>
                </c:pt>
                <c:pt idx="172">
                  <c:v>0.9251127999999994</c:v>
                </c:pt>
                <c:pt idx="173">
                  <c:v>0.92812030000000001</c:v>
                </c:pt>
                <c:pt idx="174">
                  <c:v>0.93112779999999962</c:v>
                </c:pt>
                <c:pt idx="175">
                  <c:v>0.9341353</c:v>
                </c:pt>
                <c:pt idx="176">
                  <c:v>0.93714280000000005</c:v>
                </c:pt>
                <c:pt idx="177">
                  <c:v>0.94015040000000005</c:v>
                </c:pt>
                <c:pt idx="178">
                  <c:v>0.94315789999999999</c:v>
                </c:pt>
                <c:pt idx="179">
                  <c:v>0.94616540000000005</c:v>
                </c:pt>
                <c:pt idx="180">
                  <c:v>0.94917289999999999</c:v>
                </c:pt>
                <c:pt idx="181">
                  <c:v>0.95218040000000004</c:v>
                </c:pt>
                <c:pt idx="182">
                  <c:v>0.95518800000000004</c:v>
                </c:pt>
                <c:pt idx="183">
                  <c:v>0.95819550000000031</c:v>
                </c:pt>
                <c:pt idx="184">
                  <c:v>0.96120300000000003</c:v>
                </c:pt>
                <c:pt idx="185">
                  <c:v>0.96421049999999997</c:v>
                </c:pt>
                <c:pt idx="186">
                  <c:v>0.96721800000000002</c:v>
                </c:pt>
                <c:pt idx="187">
                  <c:v>0.97022560000000035</c:v>
                </c:pt>
                <c:pt idx="188">
                  <c:v>0.97323309999999996</c:v>
                </c:pt>
                <c:pt idx="189">
                  <c:v>0.97624060000000035</c:v>
                </c:pt>
                <c:pt idx="190">
                  <c:v>0.97924809999999995</c:v>
                </c:pt>
                <c:pt idx="191">
                  <c:v>0.98195489999999996</c:v>
                </c:pt>
                <c:pt idx="192">
                  <c:v>0.98496239999999946</c:v>
                </c:pt>
                <c:pt idx="193">
                  <c:v>0.98796989999999996</c:v>
                </c:pt>
                <c:pt idx="194">
                  <c:v>0.99097749999999996</c:v>
                </c:pt>
                <c:pt idx="195">
                  <c:v>0.99398489999999962</c:v>
                </c:pt>
                <c:pt idx="196">
                  <c:v>0.99699249999999962</c:v>
                </c:pt>
                <c:pt idx="197">
                  <c:v>1</c:v>
                </c:pt>
              </c:numCache>
            </c:numRef>
          </c:xVal>
          <c:yVal>
            <c:numRef>
              <c:f>Data!$F$3:$F$202</c:f>
              <c:numCache>
                <c:formatCode>General</c:formatCode>
                <c:ptCount val="200"/>
                <c:pt idx="0">
                  <c:v>0.1027523</c:v>
                </c:pt>
                <c:pt idx="1">
                  <c:v>5.1376150000000002E-2</c:v>
                </c:pt>
                <c:pt idx="2">
                  <c:v>5.1376150000000002E-2</c:v>
                </c:pt>
                <c:pt idx="3">
                  <c:v>5.1376150000000002E-2</c:v>
                </c:pt>
                <c:pt idx="4">
                  <c:v>5.1376150000000002E-2</c:v>
                </c:pt>
                <c:pt idx="5">
                  <c:v>7.1559629999999999E-2</c:v>
                </c:pt>
                <c:pt idx="6">
                  <c:v>0.1027523</c:v>
                </c:pt>
                <c:pt idx="7">
                  <c:v>0.15412840000000008</c:v>
                </c:pt>
                <c:pt idx="8">
                  <c:v>0.2275229</c:v>
                </c:pt>
                <c:pt idx="9">
                  <c:v>0.32293580000000016</c:v>
                </c:pt>
                <c:pt idx="10">
                  <c:v>0.44587160000000015</c:v>
                </c:pt>
                <c:pt idx="11">
                  <c:v>0.58715589999999962</c:v>
                </c:pt>
                <c:pt idx="12">
                  <c:v>0.73027520000000035</c:v>
                </c:pt>
                <c:pt idx="13">
                  <c:v>0.85871560000000036</c:v>
                </c:pt>
                <c:pt idx="14">
                  <c:v>0.95045869999999999</c:v>
                </c:pt>
                <c:pt idx="15">
                  <c:v>1</c:v>
                </c:pt>
                <c:pt idx="16">
                  <c:v>1</c:v>
                </c:pt>
                <c:pt idx="17">
                  <c:v>0.98532109999999962</c:v>
                </c:pt>
                <c:pt idx="18">
                  <c:v>0.91926599999999969</c:v>
                </c:pt>
                <c:pt idx="19">
                  <c:v>0.81467890000000032</c:v>
                </c:pt>
                <c:pt idx="20">
                  <c:v>0.68256879999999953</c:v>
                </c:pt>
                <c:pt idx="21">
                  <c:v>0.5412844</c:v>
                </c:pt>
                <c:pt idx="22">
                  <c:v>0.41284400000000021</c:v>
                </c:pt>
                <c:pt idx="23">
                  <c:v>0.31009170000000008</c:v>
                </c:pt>
                <c:pt idx="24">
                  <c:v>0.24403670000000008</c:v>
                </c:pt>
                <c:pt idx="25">
                  <c:v>0.21284400000000009</c:v>
                </c:pt>
                <c:pt idx="26">
                  <c:v>0.21284400000000009</c:v>
                </c:pt>
                <c:pt idx="27">
                  <c:v>0.24954130000000013</c:v>
                </c:pt>
                <c:pt idx="28">
                  <c:v>0.30275230000000014</c:v>
                </c:pt>
                <c:pt idx="29">
                  <c:v>0.37064220000000014</c:v>
                </c:pt>
                <c:pt idx="30">
                  <c:v>0.43486240000000032</c:v>
                </c:pt>
                <c:pt idx="31">
                  <c:v>0.48990820000000024</c:v>
                </c:pt>
                <c:pt idx="32">
                  <c:v>0.5321100999999997</c:v>
                </c:pt>
                <c:pt idx="33">
                  <c:v>0.55596329999999972</c:v>
                </c:pt>
                <c:pt idx="34">
                  <c:v>0.55596329999999972</c:v>
                </c:pt>
                <c:pt idx="35">
                  <c:v>0.53394500000000034</c:v>
                </c:pt>
                <c:pt idx="36">
                  <c:v>0.47706420000000022</c:v>
                </c:pt>
                <c:pt idx="37">
                  <c:v>0.39449540000000016</c:v>
                </c:pt>
                <c:pt idx="38">
                  <c:v>0.34678900000000001</c:v>
                </c:pt>
                <c:pt idx="39">
                  <c:v>0.34678900000000001</c:v>
                </c:pt>
                <c:pt idx="40">
                  <c:v>0.36330270000000031</c:v>
                </c:pt>
                <c:pt idx="41">
                  <c:v>0.36330270000000031</c:v>
                </c:pt>
                <c:pt idx="42">
                  <c:v>0.38532110000000036</c:v>
                </c:pt>
                <c:pt idx="43">
                  <c:v>0.38532110000000036</c:v>
                </c:pt>
                <c:pt idx="44">
                  <c:v>0.39816510000000022</c:v>
                </c:pt>
                <c:pt idx="45">
                  <c:v>0.38348620000000033</c:v>
                </c:pt>
                <c:pt idx="46">
                  <c:v>0.34862380000000015</c:v>
                </c:pt>
                <c:pt idx="47">
                  <c:v>0.29174309999999998</c:v>
                </c:pt>
                <c:pt idx="48">
                  <c:v>0.2275229</c:v>
                </c:pt>
                <c:pt idx="49">
                  <c:v>0.1633027</c:v>
                </c:pt>
                <c:pt idx="50">
                  <c:v>0.11009170000000004</c:v>
                </c:pt>
                <c:pt idx="51">
                  <c:v>8.073395000000004E-2</c:v>
                </c:pt>
                <c:pt idx="52">
                  <c:v>0.77064220000000061</c:v>
                </c:pt>
                <c:pt idx="53">
                  <c:v>0.82018349999999962</c:v>
                </c:pt>
                <c:pt idx="54">
                  <c:v>0.82018349999999962</c:v>
                </c:pt>
                <c:pt idx="55">
                  <c:v>0.82018349999999962</c:v>
                </c:pt>
                <c:pt idx="56">
                  <c:v>0.8</c:v>
                </c:pt>
                <c:pt idx="57">
                  <c:v>0.77431190000000005</c:v>
                </c:pt>
                <c:pt idx="58">
                  <c:v>0.28440370000000015</c:v>
                </c:pt>
                <c:pt idx="59">
                  <c:v>0.2</c:v>
                </c:pt>
                <c:pt idx="60">
                  <c:v>0.1633027</c:v>
                </c:pt>
                <c:pt idx="61">
                  <c:v>0.13394500000000009</c:v>
                </c:pt>
                <c:pt idx="62">
                  <c:v>0.11009170000000004</c:v>
                </c:pt>
                <c:pt idx="63">
                  <c:v>9.7247699999999992E-2</c:v>
                </c:pt>
                <c:pt idx="64">
                  <c:v>9.7247699999999992E-2</c:v>
                </c:pt>
                <c:pt idx="65">
                  <c:v>0.11376150000000004</c:v>
                </c:pt>
                <c:pt idx="66">
                  <c:v>0.14495410000000009</c:v>
                </c:pt>
                <c:pt idx="67">
                  <c:v>0.1908256999999999</c:v>
                </c:pt>
                <c:pt idx="68">
                  <c:v>0.24954130000000013</c:v>
                </c:pt>
                <c:pt idx="69">
                  <c:v>0.31376150000000008</c:v>
                </c:pt>
                <c:pt idx="70">
                  <c:v>0.37798170000000031</c:v>
                </c:pt>
                <c:pt idx="71">
                  <c:v>0.43302750000000018</c:v>
                </c:pt>
                <c:pt idx="72">
                  <c:v>0.47339450000000016</c:v>
                </c:pt>
                <c:pt idx="73">
                  <c:v>0.49724770000000001</c:v>
                </c:pt>
                <c:pt idx="74">
                  <c:v>0.49724770000000001</c:v>
                </c:pt>
                <c:pt idx="75">
                  <c:v>0.49724770000000001</c:v>
                </c:pt>
                <c:pt idx="76">
                  <c:v>0.466055</c:v>
                </c:pt>
                <c:pt idx="77">
                  <c:v>0.41651380000000021</c:v>
                </c:pt>
                <c:pt idx="78">
                  <c:v>0.35229359999999998</c:v>
                </c:pt>
                <c:pt idx="79">
                  <c:v>0.27522940000000001</c:v>
                </c:pt>
                <c:pt idx="80">
                  <c:v>0.20366970000000001</c:v>
                </c:pt>
                <c:pt idx="81">
                  <c:v>0.13761470000000001</c:v>
                </c:pt>
                <c:pt idx="82">
                  <c:v>8.6238530000000008E-2</c:v>
                </c:pt>
                <c:pt idx="83">
                  <c:v>5.5045869999999969E-2</c:v>
                </c:pt>
                <c:pt idx="84">
                  <c:v>5.5045869999999969E-2</c:v>
                </c:pt>
                <c:pt idx="85">
                  <c:v>5.5045869999999969E-2</c:v>
                </c:pt>
                <c:pt idx="86">
                  <c:v>0.11376150000000004</c:v>
                </c:pt>
                <c:pt idx="87">
                  <c:v>0.18165139999999999</c:v>
                </c:pt>
                <c:pt idx="88">
                  <c:v>0.26788990000000024</c:v>
                </c:pt>
                <c:pt idx="89">
                  <c:v>0.36146790000000018</c:v>
                </c:pt>
                <c:pt idx="90">
                  <c:v>0.44587160000000015</c:v>
                </c:pt>
                <c:pt idx="91">
                  <c:v>0.51376149999999998</c:v>
                </c:pt>
                <c:pt idx="92">
                  <c:v>0.55412850000000002</c:v>
                </c:pt>
                <c:pt idx="93">
                  <c:v>0.57064219999999999</c:v>
                </c:pt>
                <c:pt idx="94">
                  <c:v>0.57064219999999999</c:v>
                </c:pt>
                <c:pt idx="95">
                  <c:v>0.52660549999999995</c:v>
                </c:pt>
                <c:pt idx="96">
                  <c:v>0.46972480000000016</c:v>
                </c:pt>
                <c:pt idx="97">
                  <c:v>0.39449540000000016</c:v>
                </c:pt>
                <c:pt idx="98">
                  <c:v>0.31376150000000008</c:v>
                </c:pt>
                <c:pt idx="99">
                  <c:v>0.23853210000000008</c:v>
                </c:pt>
                <c:pt idx="100">
                  <c:v>0.17247709999999999</c:v>
                </c:pt>
                <c:pt idx="101">
                  <c:v>0.12293580000000004</c:v>
                </c:pt>
                <c:pt idx="102">
                  <c:v>0.10642200000000004</c:v>
                </c:pt>
                <c:pt idx="103">
                  <c:v>2.3853210000000017E-2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3.1192660000000001E-2</c:v>
                </c:pt>
                <c:pt idx="108">
                  <c:v>7.522935E-2</c:v>
                </c:pt>
                <c:pt idx="109">
                  <c:v>0.13761470000000001</c:v>
                </c:pt>
                <c:pt idx="110">
                  <c:v>0.21651380000000009</c:v>
                </c:pt>
                <c:pt idx="111">
                  <c:v>0.2972477</c:v>
                </c:pt>
                <c:pt idx="112">
                  <c:v>0.36330270000000031</c:v>
                </c:pt>
                <c:pt idx="113">
                  <c:v>0.40917430000000021</c:v>
                </c:pt>
                <c:pt idx="114">
                  <c:v>0.42568810000000018</c:v>
                </c:pt>
                <c:pt idx="115">
                  <c:v>0.42568810000000018</c:v>
                </c:pt>
                <c:pt idx="116">
                  <c:v>0.37614680000000017</c:v>
                </c:pt>
                <c:pt idx="117">
                  <c:v>0.31926610000000016</c:v>
                </c:pt>
                <c:pt idx="118">
                  <c:v>0.25137620000000022</c:v>
                </c:pt>
                <c:pt idx="119">
                  <c:v>0.18899080000000007</c:v>
                </c:pt>
                <c:pt idx="120">
                  <c:v>0.14678900000000009</c:v>
                </c:pt>
                <c:pt idx="121">
                  <c:v>0.12110090000000004</c:v>
                </c:pt>
                <c:pt idx="122">
                  <c:v>0.10825690000000004</c:v>
                </c:pt>
                <c:pt idx="123">
                  <c:v>0.10825690000000004</c:v>
                </c:pt>
                <c:pt idx="124">
                  <c:v>0.10825690000000004</c:v>
                </c:pt>
                <c:pt idx="125">
                  <c:v>0.12110090000000004</c:v>
                </c:pt>
                <c:pt idx="126">
                  <c:v>0.15412840000000008</c:v>
                </c:pt>
                <c:pt idx="127">
                  <c:v>0.20733950000000001</c:v>
                </c:pt>
                <c:pt idx="128">
                  <c:v>0.28073389999999998</c:v>
                </c:pt>
                <c:pt idx="129">
                  <c:v>0.35412850000000018</c:v>
                </c:pt>
                <c:pt idx="130">
                  <c:v>0.41651380000000021</c:v>
                </c:pt>
                <c:pt idx="131">
                  <c:v>0.70091740000000002</c:v>
                </c:pt>
                <c:pt idx="132">
                  <c:v>0.78532109999999999</c:v>
                </c:pt>
                <c:pt idx="133">
                  <c:v>0.83119270000000001</c:v>
                </c:pt>
                <c:pt idx="134">
                  <c:v>0.8844035999999994</c:v>
                </c:pt>
                <c:pt idx="135">
                  <c:v>0.93027519999999997</c:v>
                </c:pt>
                <c:pt idx="136">
                  <c:v>0.96146789999999971</c:v>
                </c:pt>
                <c:pt idx="137">
                  <c:v>0.97431190000000001</c:v>
                </c:pt>
                <c:pt idx="138">
                  <c:v>0.95963310000000002</c:v>
                </c:pt>
                <c:pt idx="139">
                  <c:v>0.91926599999999969</c:v>
                </c:pt>
                <c:pt idx="140">
                  <c:v>0.84770639999999997</c:v>
                </c:pt>
                <c:pt idx="141">
                  <c:v>0.75045870000000003</c:v>
                </c:pt>
                <c:pt idx="142">
                  <c:v>0.62935779999999997</c:v>
                </c:pt>
                <c:pt idx="143">
                  <c:v>0.50458719999999946</c:v>
                </c:pt>
                <c:pt idx="144">
                  <c:v>0.38715600000000017</c:v>
                </c:pt>
                <c:pt idx="145">
                  <c:v>0.28807340000000015</c:v>
                </c:pt>
                <c:pt idx="146">
                  <c:v>0.21651380000000009</c:v>
                </c:pt>
                <c:pt idx="147">
                  <c:v>0.17064219999999999</c:v>
                </c:pt>
                <c:pt idx="148">
                  <c:v>0.14495410000000009</c:v>
                </c:pt>
                <c:pt idx="149">
                  <c:v>0.14495410000000009</c:v>
                </c:pt>
                <c:pt idx="150">
                  <c:v>0.14495410000000009</c:v>
                </c:pt>
                <c:pt idx="151">
                  <c:v>0.1926605999999999</c:v>
                </c:pt>
                <c:pt idx="152">
                  <c:v>0.26055050000000002</c:v>
                </c:pt>
                <c:pt idx="153">
                  <c:v>0.33944960000000024</c:v>
                </c:pt>
                <c:pt idx="154">
                  <c:v>0.40733950000000002</c:v>
                </c:pt>
                <c:pt idx="155">
                  <c:v>0.4550459</c:v>
                </c:pt>
                <c:pt idx="156">
                  <c:v>0.47155960000000002</c:v>
                </c:pt>
                <c:pt idx="157">
                  <c:v>0.47155960000000002</c:v>
                </c:pt>
                <c:pt idx="158">
                  <c:v>0.42385320000000021</c:v>
                </c:pt>
                <c:pt idx="159">
                  <c:v>0.37247710000000017</c:v>
                </c:pt>
                <c:pt idx="160">
                  <c:v>0.31192660000000033</c:v>
                </c:pt>
                <c:pt idx="161">
                  <c:v>0.25137620000000022</c:v>
                </c:pt>
                <c:pt idx="162">
                  <c:v>0.19633030000000001</c:v>
                </c:pt>
                <c:pt idx="163">
                  <c:v>0.14678900000000009</c:v>
                </c:pt>
                <c:pt idx="164">
                  <c:v>0.11009170000000004</c:v>
                </c:pt>
                <c:pt idx="165">
                  <c:v>8.8073400000000024E-2</c:v>
                </c:pt>
                <c:pt idx="166">
                  <c:v>8.8073400000000024E-2</c:v>
                </c:pt>
                <c:pt idx="167">
                  <c:v>0.10642200000000004</c:v>
                </c:pt>
                <c:pt idx="168">
                  <c:v>0.43302750000000018</c:v>
                </c:pt>
                <c:pt idx="169">
                  <c:v>0.47339450000000016</c:v>
                </c:pt>
                <c:pt idx="170">
                  <c:v>0.49357800000000024</c:v>
                </c:pt>
                <c:pt idx="171">
                  <c:v>0.50825689999999968</c:v>
                </c:pt>
                <c:pt idx="172">
                  <c:v>0.50825689999999968</c:v>
                </c:pt>
                <c:pt idx="173">
                  <c:v>0.52477059999999998</c:v>
                </c:pt>
                <c:pt idx="174">
                  <c:v>0.52477059999999998</c:v>
                </c:pt>
                <c:pt idx="175">
                  <c:v>0.50825689999999968</c:v>
                </c:pt>
                <c:pt idx="176">
                  <c:v>0.47706420000000022</c:v>
                </c:pt>
                <c:pt idx="177">
                  <c:v>0.43119270000000015</c:v>
                </c:pt>
                <c:pt idx="178">
                  <c:v>0.36513760000000001</c:v>
                </c:pt>
                <c:pt idx="179">
                  <c:v>0.29174309999999998</c:v>
                </c:pt>
                <c:pt idx="180">
                  <c:v>0.21834860000000009</c:v>
                </c:pt>
                <c:pt idx="181">
                  <c:v>0.15045870000000008</c:v>
                </c:pt>
                <c:pt idx="182">
                  <c:v>9.9082570000000023E-2</c:v>
                </c:pt>
                <c:pt idx="183">
                  <c:v>6.0550460000000014E-2</c:v>
                </c:pt>
                <c:pt idx="184">
                  <c:v>3.6697250000000022E-2</c:v>
                </c:pt>
                <c:pt idx="185">
                  <c:v>3.6697250000000022E-2</c:v>
                </c:pt>
                <c:pt idx="186">
                  <c:v>5.1376150000000002E-2</c:v>
                </c:pt>
                <c:pt idx="187">
                  <c:v>9.5412840000000027E-2</c:v>
                </c:pt>
                <c:pt idx="188">
                  <c:v>0.15963300000000008</c:v>
                </c:pt>
                <c:pt idx="189">
                  <c:v>0.23669720000000008</c:v>
                </c:pt>
                <c:pt idx="190">
                  <c:v>0.31743120000000002</c:v>
                </c:pt>
                <c:pt idx="191">
                  <c:v>0.39449540000000016</c:v>
                </c:pt>
                <c:pt idx="192">
                  <c:v>0.4587156</c:v>
                </c:pt>
                <c:pt idx="193">
                  <c:v>0.50458719999999946</c:v>
                </c:pt>
                <c:pt idx="194">
                  <c:v>0.53394500000000034</c:v>
                </c:pt>
                <c:pt idx="195">
                  <c:v>0.54678899999999997</c:v>
                </c:pt>
                <c:pt idx="196">
                  <c:v>0.54678899999999997</c:v>
                </c:pt>
                <c:pt idx="197">
                  <c:v>0.5192660999999994</c:v>
                </c:pt>
              </c:numCache>
            </c:numRef>
          </c:yVal>
          <c:smooth val="1"/>
        </c:ser>
        <c:axId val="90483712"/>
        <c:axId val="90518656"/>
      </c:scatterChart>
      <c:valAx>
        <c:axId val="90483712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90518656"/>
        <c:crosses val="autoZero"/>
        <c:crossBetween val="midCat"/>
      </c:valAx>
      <c:valAx>
        <c:axId val="9051865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#,##0.0" sourceLinked="0"/>
        <c:tickLblPos val="nextTo"/>
        <c:crossAx val="90483712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5.1150889999999971E-3</c:v>
                </c:pt>
                <c:pt idx="3">
                  <c:v>7.6726340000000028E-3</c:v>
                </c:pt>
                <c:pt idx="4">
                  <c:v>1.023018E-2</c:v>
                </c:pt>
                <c:pt idx="5">
                  <c:v>1.2787720000000006E-2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4.347825999999997E-2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6.3938620000000043E-2</c:v>
                </c:pt>
                <c:pt idx="26">
                  <c:v>6.6496159999999999E-2</c:v>
                </c:pt>
                <c:pt idx="27">
                  <c:v>6.9053710000000046E-2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8.6956520000000051E-2</c:v>
                </c:pt>
                <c:pt idx="35">
                  <c:v>8.9514070000000084E-2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9.7186699999999987E-2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0.10485929999999996</c:v>
                </c:pt>
                <c:pt idx="42">
                  <c:v>0.10741690000000002</c:v>
                </c:pt>
                <c:pt idx="43">
                  <c:v>0.10997440000000004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0.24347830000000009</c:v>
                </c:pt>
                <c:pt idx="48">
                  <c:v>0.24603580000000008</c:v>
                </c:pt>
                <c:pt idx="49">
                  <c:v>0.24859330000000013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0.25882350000000015</c:v>
                </c:pt>
                <c:pt idx="54">
                  <c:v>0.26138110000000014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0.27416880000000021</c:v>
                </c:pt>
                <c:pt idx="60">
                  <c:v>0.27672630000000015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0.30485930000000017</c:v>
                </c:pt>
                <c:pt idx="65">
                  <c:v>0.30741690000000038</c:v>
                </c:pt>
                <c:pt idx="66">
                  <c:v>0.30997440000000032</c:v>
                </c:pt>
                <c:pt idx="67">
                  <c:v>0.31253200000000014</c:v>
                </c:pt>
                <c:pt idx="68">
                  <c:v>0.31508950000000024</c:v>
                </c:pt>
                <c:pt idx="69">
                  <c:v>0.31764710000000002</c:v>
                </c:pt>
                <c:pt idx="70">
                  <c:v>0.32020460000000017</c:v>
                </c:pt>
                <c:pt idx="71">
                  <c:v>0.32276220000000017</c:v>
                </c:pt>
                <c:pt idx="72">
                  <c:v>0.32531970000000038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0.41381070000000031</c:v>
                </c:pt>
                <c:pt idx="77">
                  <c:v>0.41636830000000025</c:v>
                </c:pt>
                <c:pt idx="78">
                  <c:v>0.41892580000000024</c:v>
                </c:pt>
                <c:pt idx="79">
                  <c:v>0.42148340000000017</c:v>
                </c:pt>
                <c:pt idx="80">
                  <c:v>0.42404090000000016</c:v>
                </c:pt>
                <c:pt idx="81">
                  <c:v>0.42659850000000021</c:v>
                </c:pt>
                <c:pt idx="82">
                  <c:v>0.42915600000000015</c:v>
                </c:pt>
                <c:pt idx="83">
                  <c:v>0.43171360000000014</c:v>
                </c:pt>
                <c:pt idx="84">
                  <c:v>0.43427110000000002</c:v>
                </c:pt>
                <c:pt idx="85">
                  <c:v>0.4368286000000004</c:v>
                </c:pt>
                <c:pt idx="86">
                  <c:v>0.43938620000000039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0.44705880000000014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0.45984660000000022</c:v>
                </c:pt>
                <c:pt idx="95">
                  <c:v>0.46240410000000015</c:v>
                </c:pt>
                <c:pt idx="96">
                  <c:v>0.46496160000000014</c:v>
                </c:pt>
                <c:pt idx="97">
                  <c:v>0.46751920000000002</c:v>
                </c:pt>
                <c:pt idx="98">
                  <c:v>0.47007670000000024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0.48030690000000031</c:v>
                </c:pt>
                <c:pt idx="103">
                  <c:v>0.48286440000000036</c:v>
                </c:pt>
                <c:pt idx="104">
                  <c:v>0.48542200000000024</c:v>
                </c:pt>
                <c:pt idx="105">
                  <c:v>0.48797950000000018</c:v>
                </c:pt>
                <c:pt idx="106">
                  <c:v>0.4905371</c:v>
                </c:pt>
                <c:pt idx="107">
                  <c:v>0.49309460000000022</c:v>
                </c:pt>
                <c:pt idx="108">
                  <c:v>0.49565220000000021</c:v>
                </c:pt>
                <c:pt idx="109">
                  <c:v>0.49820970000000014</c:v>
                </c:pt>
                <c:pt idx="110">
                  <c:v>0.50076729999999969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0.6542199000000003</c:v>
                </c:pt>
                <c:pt idx="114">
                  <c:v>0.65677750000000035</c:v>
                </c:pt>
                <c:pt idx="115">
                  <c:v>0.65933500000000034</c:v>
                </c:pt>
                <c:pt idx="116">
                  <c:v>0.66189260000000061</c:v>
                </c:pt>
                <c:pt idx="117">
                  <c:v>0.66445010000000004</c:v>
                </c:pt>
                <c:pt idx="118">
                  <c:v>0.66700770000000031</c:v>
                </c:pt>
                <c:pt idx="119">
                  <c:v>0.66956519999999997</c:v>
                </c:pt>
                <c:pt idx="120">
                  <c:v>0.67212280000000035</c:v>
                </c:pt>
                <c:pt idx="121">
                  <c:v>0.67468030000000034</c:v>
                </c:pt>
                <c:pt idx="122">
                  <c:v>0.67723789999999995</c:v>
                </c:pt>
                <c:pt idx="123">
                  <c:v>0.67979540000000083</c:v>
                </c:pt>
                <c:pt idx="124">
                  <c:v>0.68235299999999965</c:v>
                </c:pt>
                <c:pt idx="125">
                  <c:v>0.68491049999999998</c:v>
                </c:pt>
                <c:pt idx="126">
                  <c:v>0.68746809999999969</c:v>
                </c:pt>
                <c:pt idx="127">
                  <c:v>0.69002560000000035</c:v>
                </c:pt>
                <c:pt idx="128">
                  <c:v>0.69258309999999967</c:v>
                </c:pt>
                <c:pt idx="129">
                  <c:v>0.69514069999999994</c:v>
                </c:pt>
                <c:pt idx="130">
                  <c:v>0.6976982000000006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0.70792840000000035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0.76317140000000072</c:v>
                </c:pt>
                <c:pt idx="138">
                  <c:v>0.7657289000000006</c:v>
                </c:pt>
                <c:pt idx="139">
                  <c:v>0.76828649999999998</c:v>
                </c:pt>
                <c:pt idx="140">
                  <c:v>0.77084400000000053</c:v>
                </c:pt>
                <c:pt idx="141">
                  <c:v>0.77340160000000036</c:v>
                </c:pt>
                <c:pt idx="142">
                  <c:v>0.77595910000000035</c:v>
                </c:pt>
                <c:pt idx="143">
                  <c:v>0.77851669999999962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0.80153449999999971</c:v>
                </c:pt>
                <c:pt idx="153">
                  <c:v>0.80409200000000003</c:v>
                </c:pt>
                <c:pt idx="154">
                  <c:v>0.80664960000000052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0.8168798000000006</c:v>
                </c:pt>
                <c:pt idx="159">
                  <c:v>0.8194372999999997</c:v>
                </c:pt>
                <c:pt idx="160">
                  <c:v>0.82199490000000031</c:v>
                </c:pt>
                <c:pt idx="161">
                  <c:v>0.82455239999999941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0.8398977000000003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0.84757039999999961</c:v>
                </c:pt>
                <c:pt idx="171">
                  <c:v>0.85012790000000005</c:v>
                </c:pt>
                <c:pt idx="172">
                  <c:v>0.85268550000000032</c:v>
                </c:pt>
                <c:pt idx="173">
                  <c:v>0.85524299999999998</c:v>
                </c:pt>
                <c:pt idx="174">
                  <c:v>0.8578005000000003</c:v>
                </c:pt>
                <c:pt idx="175">
                  <c:v>0.86035810000000001</c:v>
                </c:pt>
                <c:pt idx="176">
                  <c:v>0.86291560000000034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0.91560100000000033</c:v>
                </c:pt>
                <c:pt idx="180">
                  <c:v>0.91815860000000005</c:v>
                </c:pt>
                <c:pt idx="181">
                  <c:v>0.9207160999999997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0.93350379999999966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0.94629160000000034</c:v>
                </c:pt>
                <c:pt idx="192">
                  <c:v>0.94884910000000033</c:v>
                </c:pt>
                <c:pt idx="193">
                  <c:v>0.95140669999999972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0.9590793000000003</c:v>
                </c:pt>
                <c:pt idx="197">
                  <c:v>0.96163679999999996</c:v>
                </c:pt>
                <c:pt idx="198">
                  <c:v>0.96419440000000034</c:v>
                </c:pt>
                <c:pt idx="199">
                  <c:v>0.96675190000000033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0.97953959999999962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0.98721229999999938</c:v>
                </c:pt>
                <c:pt idx="208">
                  <c:v>0.98976980000000003</c:v>
                </c:pt>
                <c:pt idx="209">
                  <c:v>0.99232739999999953</c:v>
                </c:pt>
                <c:pt idx="210">
                  <c:v>0.99488489999999996</c:v>
                </c:pt>
                <c:pt idx="211">
                  <c:v>0.99744249999999968</c:v>
                </c:pt>
                <c:pt idx="212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4.1371159999999971E-3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5.9101660000000032E-3</c:v>
                </c:pt>
                <c:pt idx="10">
                  <c:v>5.9101660000000032E-3</c:v>
                </c:pt>
                <c:pt idx="11">
                  <c:v>1.4184400000000003E-2</c:v>
                </c:pt>
                <c:pt idx="12">
                  <c:v>2.0685580000000002E-2</c:v>
                </c:pt>
                <c:pt idx="13">
                  <c:v>2.8959809999999999E-2</c:v>
                </c:pt>
                <c:pt idx="14">
                  <c:v>3.6643020000000012E-2</c:v>
                </c:pt>
                <c:pt idx="15">
                  <c:v>4.3735219999999998E-2</c:v>
                </c:pt>
                <c:pt idx="16">
                  <c:v>4.8463359999999997E-2</c:v>
                </c:pt>
                <c:pt idx="17">
                  <c:v>4.8463359999999997E-2</c:v>
                </c:pt>
                <c:pt idx="18">
                  <c:v>4.8463359999999997E-2</c:v>
                </c:pt>
                <c:pt idx="19">
                  <c:v>4.8463359999999997E-2</c:v>
                </c:pt>
                <c:pt idx="20">
                  <c:v>4.3735219999999998E-2</c:v>
                </c:pt>
                <c:pt idx="21">
                  <c:v>3.9007090000000001E-2</c:v>
                </c:pt>
                <c:pt idx="22">
                  <c:v>3.4869980000000002E-2</c:v>
                </c:pt>
                <c:pt idx="23">
                  <c:v>3.0141840000000017E-2</c:v>
                </c:pt>
                <c:pt idx="24">
                  <c:v>3.0141840000000017E-2</c:v>
                </c:pt>
                <c:pt idx="25">
                  <c:v>2.48227E-2</c:v>
                </c:pt>
                <c:pt idx="26">
                  <c:v>2.48227E-2</c:v>
                </c:pt>
                <c:pt idx="27">
                  <c:v>2.48227E-2</c:v>
                </c:pt>
                <c:pt idx="28">
                  <c:v>2.48227E-2</c:v>
                </c:pt>
                <c:pt idx="29">
                  <c:v>2.8959809999999999E-2</c:v>
                </c:pt>
                <c:pt idx="30">
                  <c:v>3.4869980000000002E-2</c:v>
                </c:pt>
                <c:pt idx="31">
                  <c:v>4.4326240000000031E-2</c:v>
                </c:pt>
                <c:pt idx="32">
                  <c:v>5.6737590000000018E-2</c:v>
                </c:pt>
                <c:pt idx="33">
                  <c:v>7.2695029999999994E-2</c:v>
                </c:pt>
                <c:pt idx="34">
                  <c:v>9.160756000000006E-2</c:v>
                </c:pt>
                <c:pt idx="35">
                  <c:v>0.10874700000000002</c:v>
                </c:pt>
                <c:pt idx="36">
                  <c:v>0.12293140000000002</c:v>
                </c:pt>
                <c:pt idx="37">
                  <c:v>0.13002359999999991</c:v>
                </c:pt>
                <c:pt idx="38">
                  <c:v>0.13002359999999991</c:v>
                </c:pt>
                <c:pt idx="39">
                  <c:v>0.12470450000000007</c:v>
                </c:pt>
                <c:pt idx="40">
                  <c:v>0.1146572</c:v>
                </c:pt>
                <c:pt idx="41">
                  <c:v>0.10106380000000002</c:v>
                </c:pt>
                <c:pt idx="42">
                  <c:v>8.4515360000000123E-2</c:v>
                </c:pt>
                <c:pt idx="43">
                  <c:v>6.7966900000000038E-2</c:v>
                </c:pt>
                <c:pt idx="44">
                  <c:v>5.3191490000000029E-2</c:v>
                </c:pt>
                <c:pt idx="45">
                  <c:v>4.2553189999999998E-2</c:v>
                </c:pt>
                <c:pt idx="46">
                  <c:v>3.8416079999999998E-2</c:v>
                </c:pt>
                <c:pt idx="47">
                  <c:v>0.17080380000000001</c:v>
                </c:pt>
                <c:pt idx="48">
                  <c:v>0.17553189999999999</c:v>
                </c:pt>
                <c:pt idx="49">
                  <c:v>0.17553189999999999</c:v>
                </c:pt>
                <c:pt idx="50">
                  <c:v>0.18144210000000016</c:v>
                </c:pt>
                <c:pt idx="51">
                  <c:v>0.18557920000000008</c:v>
                </c:pt>
                <c:pt idx="52">
                  <c:v>0.19030730000000001</c:v>
                </c:pt>
                <c:pt idx="53">
                  <c:v>0.1950355</c:v>
                </c:pt>
                <c:pt idx="54">
                  <c:v>0.19976360000000001</c:v>
                </c:pt>
                <c:pt idx="55">
                  <c:v>0.19976360000000001</c:v>
                </c:pt>
                <c:pt idx="56">
                  <c:v>0.20390069999999999</c:v>
                </c:pt>
                <c:pt idx="57">
                  <c:v>0.20390069999999999</c:v>
                </c:pt>
                <c:pt idx="58">
                  <c:v>0.20390069999999999</c:v>
                </c:pt>
                <c:pt idx="59">
                  <c:v>0.20390069999999999</c:v>
                </c:pt>
                <c:pt idx="60">
                  <c:v>0.20390069999999999</c:v>
                </c:pt>
                <c:pt idx="61">
                  <c:v>0.19976360000000001</c:v>
                </c:pt>
                <c:pt idx="62">
                  <c:v>0.19976360000000001</c:v>
                </c:pt>
                <c:pt idx="63">
                  <c:v>0.19976360000000001</c:v>
                </c:pt>
                <c:pt idx="64">
                  <c:v>0.21808510000000009</c:v>
                </c:pt>
                <c:pt idx="65">
                  <c:v>0.22222220000000001</c:v>
                </c:pt>
                <c:pt idx="66">
                  <c:v>0.22222220000000001</c:v>
                </c:pt>
                <c:pt idx="67">
                  <c:v>0.21394800000000017</c:v>
                </c:pt>
                <c:pt idx="68">
                  <c:v>0.20508270000000001</c:v>
                </c:pt>
                <c:pt idx="69">
                  <c:v>0.19739950000000001</c:v>
                </c:pt>
                <c:pt idx="70">
                  <c:v>0.19030730000000001</c:v>
                </c:pt>
                <c:pt idx="71">
                  <c:v>0.18557920000000008</c:v>
                </c:pt>
                <c:pt idx="72">
                  <c:v>0.18557920000000008</c:v>
                </c:pt>
                <c:pt idx="73">
                  <c:v>0.23995269999999999</c:v>
                </c:pt>
                <c:pt idx="74">
                  <c:v>0.24527189999999999</c:v>
                </c:pt>
                <c:pt idx="75">
                  <c:v>0.24527189999999999</c:v>
                </c:pt>
                <c:pt idx="76">
                  <c:v>0.25118200000000002</c:v>
                </c:pt>
                <c:pt idx="77">
                  <c:v>0.25531910000000002</c:v>
                </c:pt>
                <c:pt idx="78">
                  <c:v>0.2612293</c:v>
                </c:pt>
                <c:pt idx="79">
                  <c:v>0.26832150000000021</c:v>
                </c:pt>
                <c:pt idx="80">
                  <c:v>0.27777780000000002</c:v>
                </c:pt>
                <c:pt idx="81">
                  <c:v>0.28723400000000004</c:v>
                </c:pt>
                <c:pt idx="82">
                  <c:v>0.29491730000000022</c:v>
                </c:pt>
                <c:pt idx="83">
                  <c:v>0.30082740000000024</c:v>
                </c:pt>
                <c:pt idx="84">
                  <c:v>0.30082740000000024</c:v>
                </c:pt>
                <c:pt idx="85">
                  <c:v>0.30082740000000024</c:v>
                </c:pt>
                <c:pt idx="86">
                  <c:v>0.30082740000000024</c:v>
                </c:pt>
                <c:pt idx="87">
                  <c:v>0.30082740000000024</c:v>
                </c:pt>
                <c:pt idx="88">
                  <c:v>0.29314420000000002</c:v>
                </c:pt>
                <c:pt idx="89">
                  <c:v>0.29314420000000002</c:v>
                </c:pt>
                <c:pt idx="90">
                  <c:v>0.28782500000000016</c:v>
                </c:pt>
                <c:pt idx="91">
                  <c:v>0.28782500000000016</c:v>
                </c:pt>
                <c:pt idx="92">
                  <c:v>0.29255320000000001</c:v>
                </c:pt>
                <c:pt idx="93">
                  <c:v>0.29846330000000021</c:v>
                </c:pt>
                <c:pt idx="94">
                  <c:v>0.30614660000000021</c:v>
                </c:pt>
                <c:pt idx="95">
                  <c:v>0.31560280000000024</c:v>
                </c:pt>
                <c:pt idx="96">
                  <c:v>0.32624110000000001</c:v>
                </c:pt>
                <c:pt idx="97">
                  <c:v>0.33983450000000032</c:v>
                </c:pt>
                <c:pt idx="98">
                  <c:v>0.35342790000000024</c:v>
                </c:pt>
                <c:pt idx="99">
                  <c:v>0.36879430000000002</c:v>
                </c:pt>
                <c:pt idx="100">
                  <c:v>0.38356970000000018</c:v>
                </c:pt>
                <c:pt idx="101">
                  <c:v>0.39539010000000024</c:v>
                </c:pt>
                <c:pt idx="102">
                  <c:v>0.4054374</c:v>
                </c:pt>
                <c:pt idx="103">
                  <c:v>0.41193850000000021</c:v>
                </c:pt>
                <c:pt idx="104">
                  <c:v>0.41193850000000021</c:v>
                </c:pt>
                <c:pt idx="105">
                  <c:v>0.41193850000000021</c:v>
                </c:pt>
                <c:pt idx="106">
                  <c:v>0.41193850000000021</c:v>
                </c:pt>
                <c:pt idx="107">
                  <c:v>0.41193850000000021</c:v>
                </c:pt>
                <c:pt idx="108">
                  <c:v>0.41193850000000021</c:v>
                </c:pt>
                <c:pt idx="109">
                  <c:v>0.41784870000000024</c:v>
                </c:pt>
                <c:pt idx="110">
                  <c:v>0.41784870000000024</c:v>
                </c:pt>
                <c:pt idx="111">
                  <c:v>0.42434990000000017</c:v>
                </c:pt>
                <c:pt idx="112">
                  <c:v>0.48522460000000017</c:v>
                </c:pt>
                <c:pt idx="113">
                  <c:v>0.49113480000000015</c:v>
                </c:pt>
                <c:pt idx="114">
                  <c:v>0.49113480000000015</c:v>
                </c:pt>
                <c:pt idx="115">
                  <c:v>0.49113480000000015</c:v>
                </c:pt>
                <c:pt idx="116">
                  <c:v>0.49586290000000033</c:v>
                </c:pt>
                <c:pt idx="117">
                  <c:v>0.50059100000000001</c:v>
                </c:pt>
                <c:pt idx="118">
                  <c:v>0.50827429999999996</c:v>
                </c:pt>
                <c:pt idx="119">
                  <c:v>0.51832149999999999</c:v>
                </c:pt>
                <c:pt idx="120">
                  <c:v>0.52895979999999998</c:v>
                </c:pt>
                <c:pt idx="121">
                  <c:v>0.53723409999999971</c:v>
                </c:pt>
                <c:pt idx="122">
                  <c:v>0.54314419999999997</c:v>
                </c:pt>
                <c:pt idx="123">
                  <c:v>0.54314419999999997</c:v>
                </c:pt>
                <c:pt idx="124">
                  <c:v>0.54846329999999965</c:v>
                </c:pt>
                <c:pt idx="125">
                  <c:v>0.54846329999999965</c:v>
                </c:pt>
                <c:pt idx="126">
                  <c:v>0.55260039999999999</c:v>
                </c:pt>
                <c:pt idx="127">
                  <c:v>0.55260039999999999</c:v>
                </c:pt>
                <c:pt idx="128">
                  <c:v>0.55673760000000005</c:v>
                </c:pt>
                <c:pt idx="129">
                  <c:v>0.55673760000000005</c:v>
                </c:pt>
                <c:pt idx="130">
                  <c:v>0.56264780000000036</c:v>
                </c:pt>
                <c:pt idx="131">
                  <c:v>0.56264780000000036</c:v>
                </c:pt>
                <c:pt idx="132">
                  <c:v>0.56855789999999962</c:v>
                </c:pt>
                <c:pt idx="133">
                  <c:v>0.57328609999999969</c:v>
                </c:pt>
                <c:pt idx="134">
                  <c:v>0.58096929999999969</c:v>
                </c:pt>
                <c:pt idx="135">
                  <c:v>0.59101649999999939</c:v>
                </c:pt>
                <c:pt idx="136">
                  <c:v>0.60224590000000033</c:v>
                </c:pt>
                <c:pt idx="137">
                  <c:v>0.71749410000000002</c:v>
                </c:pt>
                <c:pt idx="138">
                  <c:v>0.72163120000000036</c:v>
                </c:pt>
                <c:pt idx="139">
                  <c:v>0.72163120000000036</c:v>
                </c:pt>
                <c:pt idx="140">
                  <c:v>0.72163120000000036</c:v>
                </c:pt>
                <c:pt idx="141">
                  <c:v>0.71572100000000061</c:v>
                </c:pt>
                <c:pt idx="142">
                  <c:v>0.71040190000000003</c:v>
                </c:pt>
                <c:pt idx="143">
                  <c:v>0.70449170000000005</c:v>
                </c:pt>
                <c:pt idx="144">
                  <c:v>0.69917260000000003</c:v>
                </c:pt>
                <c:pt idx="145">
                  <c:v>0.69444439999999996</c:v>
                </c:pt>
                <c:pt idx="146">
                  <c:v>0.69444439999999996</c:v>
                </c:pt>
                <c:pt idx="147">
                  <c:v>0.68794330000000004</c:v>
                </c:pt>
                <c:pt idx="148">
                  <c:v>0.68794330000000004</c:v>
                </c:pt>
                <c:pt idx="149">
                  <c:v>0.68794330000000004</c:v>
                </c:pt>
                <c:pt idx="150">
                  <c:v>0.68794330000000004</c:v>
                </c:pt>
                <c:pt idx="151">
                  <c:v>0.68794330000000004</c:v>
                </c:pt>
                <c:pt idx="152">
                  <c:v>0.68794330000000004</c:v>
                </c:pt>
                <c:pt idx="153">
                  <c:v>0.69208040000000004</c:v>
                </c:pt>
                <c:pt idx="154">
                  <c:v>0.69208040000000004</c:v>
                </c:pt>
                <c:pt idx="155">
                  <c:v>0.69858160000000002</c:v>
                </c:pt>
                <c:pt idx="156">
                  <c:v>0.70567380000000035</c:v>
                </c:pt>
                <c:pt idx="157">
                  <c:v>0.71749410000000002</c:v>
                </c:pt>
                <c:pt idx="158">
                  <c:v>0.73286050000000003</c:v>
                </c:pt>
                <c:pt idx="159">
                  <c:v>0.74940899999999999</c:v>
                </c:pt>
                <c:pt idx="160">
                  <c:v>0.76300230000000002</c:v>
                </c:pt>
                <c:pt idx="161">
                  <c:v>0.7742317000000003</c:v>
                </c:pt>
                <c:pt idx="162">
                  <c:v>0.78250589999999998</c:v>
                </c:pt>
                <c:pt idx="163">
                  <c:v>0.78723409999999971</c:v>
                </c:pt>
                <c:pt idx="164">
                  <c:v>0.78723409999999971</c:v>
                </c:pt>
                <c:pt idx="165">
                  <c:v>0.79137120000000005</c:v>
                </c:pt>
                <c:pt idx="166">
                  <c:v>0.79137120000000005</c:v>
                </c:pt>
                <c:pt idx="167">
                  <c:v>0.78309689999999998</c:v>
                </c:pt>
                <c:pt idx="168">
                  <c:v>0.77364060000000079</c:v>
                </c:pt>
                <c:pt idx="169">
                  <c:v>0.76359339999999998</c:v>
                </c:pt>
                <c:pt idx="170">
                  <c:v>0.7517731000000003</c:v>
                </c:pt>
                <c:pt idx="171">
                  <c:v>0.74172570000000049</c:v>
                </c:pt>
                <c:pt idx="172">
                  <c:v>0.73640660000000002</c:v>
                </c:pt>
                <c:pt idx="173">
                  <c:v>0.73640660000000002</c:v>
                </c:pt>
                <c:pt idx="174">
                  <c:v>0.73640660000000002</c:v>
                </c:pt>
                <c:pt idx="175">
                  <c:v>0.74054370000000003</c:v>
                </c:pt>
                <c:pt idx="176">
                  <c:v>0.7535461</c:v>
                </c:pt>
                <c:pt idx="177">
                  <c:v>0.97104020000000035</c:v>
                </c:pt>
                <c:pt idx="178">
                  <c:v>0.97517730000000002</c:v>
                </c:pt>
                <c:pt idx="179">
                  <c:v>0.97931440000000003</c:v>
                </c:pt>
                <c:pt idx="180">
                  <c:v>0.97931440000000003</c:v>
                </c:pt>
                <c:pt idx="181">
                  <c:v>0.97399530000000034</c:v>
                </c:pt>
                <c:pt idx="182">
                  <c:v>0.96867610000000004</c:v>
                </c:pt>
                <c:pt idx="183">
                  <c:v>0.96040190000000003</c:v>
                </c:pt>
                <c:pt idx="184">
                  <c:v>0.95035460000000005</c:v>
                </c:pt>
                <c:pt idx="185">
                  <c:v>0.93735219999999952</c:v>
                </c:pt>
                <c:pt idx="186">
                  <c:v>0.92375890000000005</c:v>
                </c:pt>
                <c:pt idx="187">
                  <c:v>0.90957440000000001</c:v>
                </c:pt>
                <c:pt idx="188">
                  <c:v>0.89657209999999965</c:v>
                </c:pt>
                <c:pt idx="189">
                  <c:v>0.88593379999999966</c:v>
                </c:pt>
                <c:pt idx="190">
                  <c:v>0.87765960000000054</c:v>
                </c:pt>
                <c:pt idx="191">
                  <c:v>0.87234040000000035</c:v>
                </c:pt>
                <c:pt idx="192">
                  <c:v>0.87234040000000035</c:v>
                </c:pt>
                <c:pt idx="193">
                  <c:v>0.87234040000000035</c:v>
                </c:pt>
                <c:pt idx="194">
                  <c:v>0.87234040000000035</c:v>
                </c:pt>
                <c:pt idx="195">
                  <c:v>0.88120569999999998</c:v>
                </c:pt>
                <c:pt idx="196">
                  <c:v>0.89066199999999962</c:v>
                </c:pt>
                <c:pt idx="197">
                  <c:v>0.90307329999999997</c:v>
                </c:pt>
                <c:pt idx="198">
                  <c:v>0.91784870000000029</c:v>
                </c:pt>
                <c:pt idx="199">
                  <c:v>0.93498820000000005</c:v>
                </c:pt>
                <c:pt idx="200">
                  <c:v>0.95212759999999996</c:v>
                </c:pt>
                <c:pt idx="201">
                  <c:v>0.96985820000000034</c:v>
                </c:pt>
                <c:pt idx="202">
                  <c:v>0.9846336</c:v>
                </c:pt>
                <c:pt idx="203">
                  <c:v>0.99468080000000003</c:v>
                </c:pt>
                <c:pt idx="204">
                  <c:v>1</c:v>
                </c:pt>
                <c:pt idx="205">
                  <c:v>1</c:v>
                </c:pt>
                <c:pt idx="206">
                  <c:v>0.99527189999999999</c:v>
                </c:pt>
                <c:pt idx="207">
                  <c:v>0.98817969999999999</c:v>
                </c:pt>
                <c:pt idx="208">
                  <c:v>0.97931440000000003</c:v>
                </c:pt>
                <c:pt idx="209">
                  <c:v>0.96926709999999972</c:v>
                </c:pt>
                <c:pt idx="210">
                  <c:v>0.95862879999999995</c:v>
                </c:pt>
                <c:pt idx="211">
                  <c:v>0.94858160000000002</c:v>
                </c:pt>
                <c:pt idx="212">
                  <c:v>0.94030729999999996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3.5075410000000016E-3</c:v>
                </c:pt>
                <c:pt idx="2">
                  <c:v>7.0150830000000027E-3</c:v>
                </c:pt>
                <c:pt idx="3">
                  <c:v>1.0522620000000003E-2</c:v>
                </c:pt>
                <c:pt idx="4">
                  <c:v>1.4030170000000003E-2</c:v>
                </c:pt>
                <c:pt idx="5">
                  <c:v>1.7537709999999998E-2</c:v>
                </c:pt>
                <c:pt idx="6">
                  <c:v>2.1045250000000012E-2</c:v>
                </c:pt>
                <c:pt idx="7">
                  <c:v>2.4552789999999991E-2</c:v>
                </c:pt>
                <c:pt idx="8">
                  <c:v>2.8060330000000001E-2</c:v>
                </c:pt>
                <c:pt idx="9">
                  <c:v>3.1567869999999998E-2</c:v>
                </c:pt>
                <c:pt idx="10">
                  <c:v>3.5075410000000022E-2</c:v>
                </c:pt>
                <c:pt idx="11">
                  <c:v>3.8582949999999998E-2</c:v>
                </c:pt>
                <c:pt idx="12">
                  <c:v>4.209049000000005E-2</c:v>
                </c:pt>
                <c:pt idx="13">
                  <c:v>4.5598039999999999E-2</c:v>
                </c:pt>
                <c:pt idx="14">
                  <c:v>4.9105580000000003E-2</c:v>
                </c:pt>
                <c:pt idx="15">
                  <c:v>5.2613119999999999E-2</c:v>
                </c:pt>
                <c:pt idx="16">
                  <c:v>5.6120660000000003E-2</c:v>
                </c:pt>
                <c:pt idx="17">
                  <c:v>5.9628199999999985E-2</c:v>
                </c:pt>
                <c:pt idx="18">
                  <c:v>6.3135739999999996E-2</c:v>
                </c:pt>
                <c:pt idx="19">
                  <c:v>6.6643279999999985E-2</c:v>
                </c:pt>
                <c:pt idx="20">
                  <c:v>7.0150820000000003E-2</c:v>
                </c:pt>
                <c:pt idx="21">
                  <c:v>7.3658360000000006E-2</c:v>
                </c:pt>
                <c:pt idx="22">
                  <c:v>7.7165910000000004E-2</c:v>
                </c:pt>
                <c:pt idx="23">
                  <c:v>8.0673450000000022E-2</c:v>
                </c:pt>
                <c:pt idx="24">
                  <c:v>8.4180990000000025E-2</c:v>
                </c:pt>
                <c:pt idx="25">
                  <c:v>8.7688530000000015E-2</c:v>
                </c:pt>
                <c:pt idx="26">
                  <c:v>9.119608000000004E-2</c:v>
                </c:pt>
                <c:pt idx="27">
                  <c:v>9.4703610000000021E-2</c:v>
                </c:pt>
                <c:pt idx="28">
                  <c:v>9.8211150000000025E-2</c:v>
                </c:pt>
                <c:pt idx="29">
                  <c:v>0.10171870000000002</c:v>
                </c:pt>
                <c:pt idx="30">
                  <c:v>0.10522620000000012</c:v>
                </c:pt>
                <c:pt idx="31">
                  <c:v>0.10873380000000007</c:v>
                </c:pt>
                <c:pt idx="32">
                  <c:v>0.1122413</c:v>
                </c:pt>
                <c:pt idx="33">
                  <c:v>0.1157489</c:v>
                </c:pt>
                <c:pt idx="34">
                  <c:v>0.17116799999999999</c:v>
                </c:pt>
                <c:pt idx="35">
                  <c:v>0.1746755999999999</c:v>
                </c:pt>
                <c:pt idx="36">
                  <c:v>0.17818310000000001</c:v>
                </c:pt>
                <c:pt idx="37">
                  <c:v>0.18169060000000001</c:v>
                </c:pt>
                <c:pt idx="38">
                  <c:v>0.18519820000000009</c:v>
                </c:pt>
                <c:pt idx="39">
                  <c:v>0.18870570000000009</c:v>
                </c:pt>
                <c:pt idx="40">
                  <c:v>0.19221330000000009</c:v>
                </c:pt>
                <c:pt idx="41">
                  <c:v>0.1957208</c:v>
                </c:pt>
                <c:pt idx="42">
                  <c:v>0.19922830000000008</c:v>
                </c:pt>
                <c:pt idx="43">
                  <c:v>0.20273590000000008</c:v>
                </c:pt>
                <c:pt idx="44">
                  <c:v>0.20624340000000013</c:v>
                </c:pt>
                <c:pt idx="45">
                  <c:v>0.20975099999999999</c:v>
                </c:pt>
                <c:pt idx="46">
                  <c:v>0.21325850000000007</c:v>
                </c:pt>
                <c:pt idx="47">
                  <c:v>0.21676600000000007</c:v>
                </c:pt>
                <c:pt idx="48">
                  <c:v>0.22027359999999993</c:v>
                </c:pt>
                <c:pt idx="49">
                  <c:v>0.22378110000000001</c:v>
                </c:pt>
                <c:pt idx="50">
                  <c:v>0.22728870000000001</c:v>
                </c:pt>
                <c:pt idx="51">
                  <c:v>0.23079620000000009</c:v>
                </c:pt>
                <c:pt idx="52">
                  <c:v>0.27499120000000005</c:v>
                </c:pt>
                <c:pt idx="53">
                  <c:v>0.27849880000000021</c:v>
                </c:pt>
                <c:pt idx="54">
                  <c:v>0.28200630000000021</c:v>
                </c:pt>
                <c:pt idx="55">
                  <c:v>0.28551380000000015</c:v>
                </c:pt>
                <c:pt idx="56">
                  <c:v>0.28902140000000015</c:v>
                </c:pt>
                <c:pt idx="57">
                  <c:v>0.29252890000000031</c:v>
                </c:pt>
                <c:pt idx="58">
                  <c:v>0.29603650000000015</c:v>
                </c:pt>
                <c:pt idx="59">
                  <c:v>0.29954400000000014</c:v>
                </c:pt>
                <c:pt idx="60">
                  <c:v>0.30305160000000014</c:v>
                </c:pt>
                <c:pt idx="61">
                  <c:v>0.30655910000000008</c:v>
                </c:pt>
                <c:pt idx="62">
                  <c:v>0.36899330000000002</c:v>
                </c:pt>
                <c:pt idx="63">
                  <c:v>0.37250090000000025</c:v>
                </c:pt>
                <c:pt idx="64">
                  <c:v>0.37600840000000024</c:v>
                </c:pt>
                <c:pt idx="65">
                  <c:v>0.37951590000000024</c:v>
                </c:pt>
                <c:pt idx="66">
                  <c:v>0.38302350000000024</c:v>
                </c:pt>
                <c:pt idx="67">
                  <c:v>0.38653110000000002</c:v>
                </c:pt>
                <c:pt idx="68">
                  <c:v>0.39003860000000018</c:v>
                </c:pt>
                <c:pt idx="69">
                  <c:v>0.39354610000000018</c:v>
                </c:pt>
                <c:pt idx="70">
                  <c:v>0.39705370000000018</c:v>
                </c:pt>
                <c:pt idx="71">
                  <c:v>0.40056120000000001</c:v>
                </c:pt>
                <c:pt idx="72">
                  <c:v>0.40406870000000017</c:v>
                </c:pt>
                <c:pt idx="73">
                  <c:v>0.40757630000000017</c:v>
                </c:pt>
                <c:pt idx="74">
                  <c:v>0.41108380000000017</c:v>
                </c:pt>
                <c:pt idx="75">
                  <c:v>0.4145914</c:v>
                </c:pt>
                <c:pt idx="76">
                  <c:v>0.41809890000000016</c:v>
                </c:pt>
                <c:pt idx="77">
                  <c:v>0.42160650000000016</c:v>
                </c:pt>
                <c:pt idx="78">
                  <c:v>0.42511400000000021</c:v>
                </c:pt>
                <c:pt idx="79">
                  <c:v>0.42862150000000021</c:v>
                </c:pt>
                <c:pt idx="80">
                  <c:v>0.43212910000000021</c:v>
                </c:pt>
                <c:pt idx="81">
                  <c:v>0.43563660000000015</c:v>
                </c:pt>
                <c:pt idx="82">
                  <c:v>0.43914420000000015</c:v>
                </c:pt>
                <c:pt idx="83">
                  <c:v>0.44265169999999998</c:v>
                </c:pt>
                <c:pt idx="84">
                  <c:v>0.44615919999999998</c:v>
                </c:pt>
                <c:pt idx="85">
                  <c:v>0.44966680000000014</c:v>
                </c:pt>
                <c:pt idx="86">
                  <c:v>0.60189410000000032</c:v>
                </c:pt>
                <c:pt idx="87">
                  <c:v>0.60540159999999998</c:v>
                </c:pt>
                <c:pt idx="88">
                  <c:v>0.60890910000000031</c:v>
                </c:pt>
                <c:pt idx="89">
                  <c:v>0.6124166999999997</c:v>
                </c:pt>
                <c:pt idx="90">
                  <c:v>0.61592420000000037</c:v>
                </c:pt>
                <c:pt idx="91">
                  <c:v>0.61943179999999998</c:v>
                </c:pt>
                <c:pt idx="92">
                  <c:v>0.62293930000000031</c:v>
                </c:pt>
                <c:pt idx="93">
                  <c:v>0.62644679999999997</c:v>
                </c:pt>
                <c:pt idx="94">
                  <c:v>0.62995440000000036</c:v>
                </c:pt>
                <c:pt idx="95">
                  <c:v>0.63346199999999997</c:v>
                </c:pt>
                <c:pt idx="96">
                  <c:v>0.6369695000000003</c:v>
                </c:pt>
                <c:pt idx="97">
                  <c:v>0.64047699999999996</c:v>
                </c:pt>
                <c:pt idx="98">
                  <c:v>0.64398460000000035</c:v>
                </c:pt>
                <c:pt idx="99">
                  <c:v>0.64749210000000001</c:v>
                </c:pt>
                <c:pt idx="100">
                  <c:v>0.65099970000000063</c:v>
                </c:pt>
                <c:pt idx="101">
                  <c:v>0.65450719999999996</c:v>
                </c:pt>
                <c:pt idx="102">
                  <c:v>0.65801469999999995</c:v>
                </c:pt>
                <c:pt idx="103">
                  <c:v>0.66152230000000001</c:v>
                </c:pt>
                <c:pt idx="104">
                  <c:v>0.66502980000000067</c:v>
                </c:pt>
                <c:pt idx="105">
                  <c:v>0.71413539999999998</c:v>
                </c:pt>
                <c:pt idx="106">
                  <c:v>0.71764290000000031</c:v>
                </c:pt>
                <c:pt idx="107">
                  <c:v>0.72115050000000003</c:v>
                </c:pt>
                <c:pt idx="108">
                  <c:v>0.72465800000000036</c:v>
                </c:pt>
                <c:pt idx="109">
                  <c:v>0.72816559999999997</c:v>
                </c:pt>
                <c:pt idx="110">
                  <c:v>0.7316731000000003</c:v>
                </c:pt>
                <c:pt idx="111">
                  <c:v>0.73518059999999996</c:v>
                </c:pt>
                <c:pt idx="112">
                  <c:v>0.77586809999999995</c:v>
                </c:pt>
                <c:pt idx="113">
                  <c:v>0.77937570000000034</c:v>
                </c:pt>
                <c:pt idx="114">
                  <c:v>0.7828832</c:v>
                </c:pt>
                <c:pt idx="115">
                  <c:v>0.7863907</c:v>
                </c:pt>
                <c:pt idx="116">
                  <c:v>0.84180990000000033</c:v>
                </c:pt>
                <c:pt idx="117">
                  <c:v>0.8453174</c:v>
                </c:pt>
                <c:pt idx="118">
                  <c:v>0.84882500000000061</c:v>
                </c:pt>
                <c:pt idx="119">
                  <c:v>0.85233249999999972</c:v>
                </c:pt>
                <c:pt idx="120">
                  <c:v>0.8558400000000006</c:v>
                </c:pt>
                <c:pt idx="121">
                  <c:v>0.85934759999999999</c:v>
                </c:pt>
                <c:pt idx="122">
                  <c:v>0.86285510000000032</c:v>
                </c:pt>
                <c:pt idx="123">
                  <c:v>0.86636269999999971</c:v>
                </c:pt>
                <c:pt idx="124">
                  <c:v>0.86987020000000048</c:v>
                </c:pt>
                <c:pt idx="125">
                  <c:v>0.87337770000000003</c:v>
                </c:pt>
                <c:pt idx="126">
                  <c:v>0.87653449999999999</c:v>
                </c:pt>
                <c:pt idx="127">
                  <c:v>0.88004209999999972</c:v>
                </c:pt>
                <c:pt idx="128">
                  <c:v>0.88354960000000005</c:v>
                </c:pt>
                <c:pt idx="129">
                  <c:v>0.92318489999999997</c:v>
                </c:pt>
                <c:pt idx="130">
                  <c:v>0.92669239999999997</c:v>
                </c:pt>
                <c:pt idx="131">
                  <c:v>0.92984910000000032</c:v>
                </c:pt>
                <c:pt idx="132">
                  <c:v>0.93335669999999971</c:v>
                </c:pt>
                <c:pt idx="133">
                  <c:v>0.93686429999999998</c:v>
                </c:pt>
                <c:pt idx="134">
                  <c:v>0.94037179999999998</c:v>
                </c:pt>
                <c:pt idx="135">
                  <c:v>0.94387940000000048</c:v>
                </c:pt>
                <c:pt idx="136">
                  <c:v>0.9473868999999997</c:v>
                </c:pt>
                <c:pt idx="137">
                  <c:v>0.95089440000000036</c:v>
                </c:pt>
                <c:pt idx="138">
                  <c:v>0.95440199999999997</c:v>
                </c:pt>
                <c:pt idx="139">
                  <c:v>0.9579095000000003</c:v>
                </c:pt>
                <c:pt idx="140">
                  <c:v>0.96141699999999952</c:v>
                </c:pt>
                <c:pt idx="141">
                  <c:v>0.96492460000000035</c:v>
                </c:pt>
                <c:pt idx="142">
                  <c:v>0.96843209999999968</c:v>
                </c:pt>
                <c:pt idx="143">
                  <c:v>0.9719397000000003</c:v>
                </c:pt>
                <c:pt idx="144">
                  <c:v>0.97544719999999996</c:v>
                </c:pt>
                <c:pt idx="145">
                  <c:v>0.97895470000000029</c:v>
                </c:pt>
                <c:pt idx="146">
                  <c:v>0.98246229999999946</c:v>
                </c:pt>
                <c:pt idx="147">
                  <c:v>0.98596980000000001</c:v>
                </c:pt>
                <c:pt idx="148">
                  <c:v>0.9894773999999994</c:v>
                </c:pt>
                <c:pt idx="149">
                  <c:v>0.99298489999999962</c:v>
                </c:pt>
                <c:pt idx="150">
                  <c:v>0.99649239999999939</c:v>
                </c:pt>
                <c:pt idx="151">
                  <c:v>1</c:v>
                </c:pt>
              </c:numCache>
            </c:numRef>
          </c:xVal>
          <c:yVal>
            <c:numRef>
              <c:f>Data!$K$3:$K$278</c:f>
              <c:numCache>
                <c:formatCode>General</c:formatCode>
                <c:ptCount val="276"/>
                <c:pt idx="0">
                  <c:v>6.4113980000000043E-2</c:v>
                </c:pt>
                <c:pt idx="1">
                  <c:v>6.4113980000000043E-2</c:v>
                </c:pt>
                <c:pt idx="2">
                  <c:v>7.1237759999999997E-2</c:v>
                </c:pt>
                <c:pt idx="3">
                  <c:v>7.1237759999999997E-2</c:v>
                </c:pt>
                <c:pt idx="4">
                  <c:v>8.1923420000000025E-2</c:v>
                </c:pt>
                <c:pt idx="5">
                  <c:v>8.1923420000000025E-2</c:v>
                </c:pt>
                <c:pt idx="6">
                  <c:v>8.1923420000000025E-2</c:v>
                </c:pt>
                <c:pt idx="7">
                  <c:v>7.3018700000000034E-2</c:v>
                </c:pt>
                <c:pt idx="8">
                  <c:v>6.2333040000000027E-2</c:v>
                </c:pt>
                <c:pt idx="9">
                  <c:v>4.8085480000000014E-2</c:v>
                </c:pt>
                <c:pt idx="10">
                  <c:v>3.2056990000000014E-2</c:v>
                </c:pt>
                <c:pt idx="11">
                  <c:v>1.7809439999999999E-2</c:v>
                </c:pt>
                <c:pt idx="12">
                  <c:v>7.1237760000000027E-3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1.869991E-2</c:v>
                </c:pt>
                <c:pt idx="17">
                  <c:v>3.8290289999999998E-2</c:v>
                </c:pt>
                <c:pt idx="18">
                  <c:v>5.8771149999999966E-2</c:v>
                </c:pt>
                <c:pt idx="19">
                  <c:v>7.9252000000000045E-2</c:v>
                </c:pt>
                <c:pt idx="20">
                  <c:v>9.7951910000000003E-2</c:v>
                </c:pt>
                <c:pt idx="21">
                  <c:v>0.11308989999999994</c:v>
                </c:pt>
                <c:pt idx="22">
                  <c:v>0.12466610000000009</c:v>
                </c:pt>
                <c:pt idx="23">
                  <c:v>0.13178980000000001</c:v>
                </c:pt>
                <c:pt idx="24">
                  <c:v>0.13178980000000001</c:v>
                </c:pt>
                <c:pt idx="25">
                  <c:v>0.13178980000000001</c:v>
                </c:pt>
                <c:pt idx="26">
                  <c:v>0.12555649999999999</c:v>
                </c:pt>
                <c:pt idx="27">
                  <c:v>0.1139804</c:v>
                </c:pt>
                <c:pt idx="28">
                  <c:v>0.10062330000000004</c:v>
                </c:pt>
                <c:pt idx="29">
                  <c:v>8.5485310000000009E-2</c:v>
                </c:pt>
                <c:pt idx="30">
                  <c:v>6.6785399999999995E-2</c:v>
                </c:pt>
                <c:pt idx="31">
                  <c:v>4.8085480000000014E-2</c:v>
                </c:pt>
                <c:pt idx="32">
                  <c:v>2.938557000000001E-2</c:v>
                </c:pt>
                <c:pt idx="33">
                  <c:v>1.335708E-2</c:v>
                </c:pt>
                <c:pt idx="34">
                  <c:v>0.1914515</c:v>
                </c:pt>
                <c:pt idx="35">
                  <c:v>0.20926090000000008</c:v>
                </c:pt>
                <c:pt idx="36">
                  <c:v>0.20926090000000008</c:v>
                </c:pt>
                <c:pt idx="37">
                  <c:v>0.21816559999999999</c:v>
                </c:pt>
                <c:pt idx="38">
                  <c:v>0.21816559999999999</c:v>
                </c:pt>
                <c:pt idx="39">
                  <c:v>0.21816559999999999</c:v>
                </c:pt>
                <c:pt idx="40">
                  <c:v>0.21816559999999999</c:v>
                </c:pt>
                <c:pt idx="41">
                  <c:v>0.21816559999999999</c:v>
                </c:pt>
                <c:pt idx="42">
                  <c:v>0.21816559999999999</c:v>
                </c:pt>
                <c:pt idx="43">
                  <c:v>0.22528940000000008</c:v>
                </c:pt>
                <c:pt idx="44">
                  <c:v>0.22528940000000008</c:v>
                </c:pt>
                <c:pt idx="45">
                  <c:v>0.2333037</c:v>
                </c:pt>
                <c:pt idx="46">
                  <c:v>0.2333037</c:v>
                </c:pt>
                <c:pt idx="47">
                  <c:v>0.24220840000000013</c:v>
                </c:pt>
                <c:pt idx="48">
                  <c:v>0.24220840000000013</c:v>
                </c:pt>
                <c:pt idx="49">
                  <c:v>0.24220840000000013</c:v>
                </c:pt>
                <c:pt idx="50">
                  <c:v>0.24220840000000013</c:v>
                </c:pt>
                <c:pt idx="51">
                  <c:v>0.24220840000000013</c:v>
                </c:pt>
                <c:pt idx="52">
                  <c:v>0.3419412</c:v>
                </c:pt>
                <c:pt idx="53">
                  <c:v>0.35084600000000021</c:v>
                </c:pt>
                <c:pt idx="54">
                  <c:v>0.35084600000000021</c:v>
                </c:pt>
                <c:pt idx="55">
                  <c:v>0.34283170000000002</c:v>
                </c:pt>
                <c:pt idx="56">
                  <c:v>0.32947460000000039</c:v>
                </c:pt>
                <c:pt idx="57">
                  <c:v>0.30899380000000021</c:v>
                </c:pt>
                <c:pt idx="58">
                  <c:v>0.28317010000000015</c:v>
                </c:pt>
                <c:pt idx="59">
                  <c:v>0.25645590000000001</c:v>
                </c:pt>
                <c:pt idx="60">
                  <c:v>0.22974180000000008</c:v>
                </c:pt>
                <c:pt idx="61">
                  <c:v>0.20837040000000001</c:v>
                </c:pt>
                <c:pt idx="62">
                  <c:v>0.38201250000000031</c:v>
                </c:pt>
                <c:pt idx="63">
                  <c:v>0.36331250000000032</c:v>
                </c:pt>
                <c:pt idx="64">
                  <c:v>0.35440780000000016</c:v>
                </c:pt>
                <c:pt idx="65">
                  <c:v>0.34817450000000016</c:v>
                </c:pt>
                <c:pt idx="66">
                  <c:v>0.3419412</c:v>
                </c:pt>
                <c:pt idx="67">
                  <c:v>0.33570790000000017</c:v>
                </c:pt>
                <c:pt idx="68">
                  <c:v>0.33570790000000017</c:v>
                </c:pt>
                <c:pt idx="69">
                  <c:v>0.33570790000000017</c:v>
                </c:pt>
                <c:pt idx="70">
                  <c:v>0.33570790000000017</c:v>
                </c:pt>
                <c:pt idx="71">
                  <c:v>0.35440780000000016</c:v>
                </c:pt>
                <c:pt idx="72">
                  <c:v>0.37756010000000018</c:v>
                </c:pt>
                <c:pt idx="73">
                  <c:v>0.40783610000000015</c:v>
                </c:pt>
                <c:pt idx="74">
                  <c:v>0.44256450000000008</c:v>
                </c:pt>
                <c:pt idx="75">
                  <c:v>0.47729299999999997</c:v>
                </c:pt>
                <c:pt idx="76">
                  <c:v>0.50578809999999996</c:v>
                </c:pt>
                <c:pt idx="77">
                  <c:v>0.5244879999999994</c:v>
                </c:pt>
                <c:pt idx="78">
                  <c:v>0.53339269999999972</c:v>
                </c:pt>
                <c:pt idx="79">
                  <c:v>0.53339269999999972</c:v>
                </c:pt>
                <c:pt idx="80">
                  <c:v>0.5164736999999997</c:v>
                </c:pt>
                <c:pt idx="81">
                  <c:v>0.49688340000000031</c:v>
                </c:pt>
                <c:pt idx="82">
                  <c:v>0.47105970000000008</c:v>
                </c:pt>
                <c:pt idx="83">
                  <c:v>0.44523599999999997</c:v>
                </c:pt>
                <c:pt idx="84">
                  <c:v>0.42208370000000017</c:v>
                </c:pt>
                <c:pt idx="85">
                  <c:v>0.3980410000000002</c:v>
                </c:pt>
                <c:pt idx="86">
                  <c:v>0.62600180000000061</c:v>
                </c:pt>
                <c:pt idx="87">
                  <c:v>0.62600180000000061</c:v>
                </c:pt>
                <c:pt idx="88">
                  <c:v>0.62600180000000061</c:v>
                </c:pt>
                <c:pt idx="89">
                  <c:v>0.62600180000000061</c:v>
                </c:pt>
                <c:pt idx="90">
                  <c:v>0.62600180000000061</c:v>
                </c:pt>
                <c:pt idx="91">
                  <c:v>0.62600180000000061</c:v>
                </c:pt>
                <c:pt idx="92">
                  <c:v>0.62600180000000061</c:v>
                </c:pt>
                <c:pt idx="93">
                  <c:v>0.62600180000000061</c:v>
                </c:pt>
                <c:pt idx="94">
                  <c:v>0.61976850000000039</c:v>
                </c:pt>
                <c:pt idx="95">
                  <c:v>0.61976850000000039</c:v>
                </c:pt>
                <c:pt idx="96">
                  <c:v>0.61976850000000039</c:v>
                </c:pt>
                <c:pt idx="97">
                  <c:v>0.61976850000000039</c:v>
                </c:pt>
                <c:pt idx="98">
                  <c:v>0.61976850000000039</c:v>
                </c:pt>
                <c:pt idx="99">
                  <c:v>0.61976850000000039</c:v>
                </c:pt>
                <c:pt idx="100">
                  <c:v>0.62600180000000061</c:v>
                </c:pt>
                <c:pt idx="101">
                  <c:v>0.62600180000000061</c:v>
                </c:pt>
                <c:pt idx="102">
                  <c:v>0.62600180000000061</c:v>
                </c:pt>
                <c:pt idx="103">
                  <c:v>0.63490650000000004</c:v>
                </c:pt>
                <c:pt idx="104">
                  <c:v>0.63490650000000004</c:v>
                </c:pt>
                <c:pt idx="105">
                  <c:v>0.7221727</c:v>
                </c:pt>
                <c:pt idx="106">
                  <c:v>0.72929650000000001</c:v>
                </c:pt>
                <c:pt idx="107">
                  <c:v>0.73909170000000035</c:v>
                </c:pt>
                <c:pt idx="108">
                  <c:v>0.73909170000000035</c:v>
                </c:pt>
                <c:pt idx="109">
                  <c:v>0.74888690000000002</c:v>
                </c:pt>
                <c:pt idx="110">
                  <c:v>0.74888690000000002</c:v>
                </c:pt>
                <c:pt idx="111">
                  <c:v>0.74888690000000002</c:v>
                </c:pt>
                <c:pt idx="112">
                  <c:v>0.73998220000000003</c:v>
                </c:pt>
                <c:pt idx="113">
                  <c:v>0.7319679</c:v>
                </c:pt>
                <c:pt idx="114">
                  <c:v>0.7319679</c:v>
                </c:pt>
                <c:pt idx="115">
                  <c:v>0.7319679</c:v>
                </c:pt>
                <c:pt idx="116">
                  <c:v>0.83704360000000033</c:v>
                </c:pt>
                <c:pt idx="117">
                  <c:v>0.83704360000000033</c:v>
                </c:pt>
                <c:pt idx="118">
                  <c:v>0.83704360000000033</c:v>
                </c:pt>
                <c:pt idx="119">
                  <c:v>0.84505790000000003</c:v>
                </c:pt>
                <c:pt idx="120">
                  <c:v>0.84505790000000003</c:v>
                </c:pt>
                <c:pt idx="121">
                  <c:v>0.84505790000000003</c:v>
                </c:pt>
                <c:pt idx="122">
                  <c:v>0.84505790000000003</c:v>
                </c:pt>
                <c:pt idx="123">
                  <c:v>0.84505790000000003</c:v>
                </c:pt>
                <c:pt idx="124">
                  <c:v>0.84505790000000003</c:v>
                </c:pt>
                <c:pt idx="125">
                  <c:v>0.85218170000000004</c:v>
                </c:pt>
                <c:pt idx="126">
                  <c:v>0.85218170000000004</c:v>
                </c:pt>
                <c:pt idx="127">
                  <c:v>0.85841489999999998</c:v>
                </c:pt>
                <c:pt idx="128">
                  <c:v>0.85841489999999998</c:v>
                </c:pt>
                <c:pt idx="129">
                  <c:v>0.97239540000000035</c:v>
                </c:pt>
                <c:pt idx="130">
                  <c:v>0.99198569999999997</c:v>
                </c:pt>
                <c:pt idx="131">
                  <c:v>0.99198569999999997</c:v>
                </c:pt>
                <c:pt idx="132">
                  <c:v>1</c:v>
                </c:pt>
                <c:pt idx="133">
                  <c:v>1</c:v>
                </c:pt>
                <c:pt idx="134">
                  <c:v>0.9902048</c:v>
                </c:pt>
                <c:pt idx="135">
                  <c:v>0.97862870000000035</c:v>
                </c:pt>
                <c:pt idx="136">
                  <c:v>0.96260020000000035</c:v>
                </c:pt>
                <c:pt idx="137">
                  <c:v>0.94479070000000032</c:v>
                </c:pt>
                <c:pt idx="138">
                  <c:v>0.92876229999999971</c:v>
                </c:pt>
                <c:pt idx="139">
                  <c:v>0.91540520000000003</c:v>
                </c:pt>
                <c:pt idx="140">
                  <c:v>0.9073909</c:v>
                </c:pt>
                <c:pt idx="141">
                  <c:v>0.9073909</c:v>
                </c:pt>
                <c:pt idx="142">
                  <c:v>0.9073909</c:v>
                </c:pt>
                <c:pt idx="143">
                  <c:v>0.9189670999999997</c:v>
                </c:pt>
                <c:pt idx="144">
                  <c:v>0.93499550000000031</c:v>
                </c:pt>
                <c:pt idx="145">
                  <c:v>0.95280500000000035</c:v>
                </c:pt>
                <c:pt idx="146">
                  <c:v>0.97061439999999999</c:v>
                </c:pt>
                <c:pt idx="147">
                  <c:v>0.98308099999999965</c:v>
                </c:pt>
                <c:pt idx="148">
                  <c:v>0.99109530000000001</c:v>
                </c:pt>
                <c:pt idx="149">
                  <c:v>0.99109530000000001</c:v>
                </c:pt>
                <c:pt idx="150">
                  <c:v>0.99109530000000001</c:v>
                </c:pt>
                <c:pt idx="151">
                  <c:v>0.99732860000000001</c:v>
                </c:pt>
              </c:numCache>
            </c:numRef>
          </c:yVal>
          <c:smooth val="1"/>
        </c:ser>
        <c:axId val="115738496"/>
        <c:axId val="80273408"/>
      </c:scatterChart>
      <c:valAx>
        <c:axId val="11573849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80273408"/>
        <c:crosses val="autoZero"/>
        <c:crossBetween val="midCat"/>
      </c:valAx>
      <c:valAx>
        <c:axId val="80273408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#,##0.0" sourceLinked="0"/>
        <c:tickLblPos val="nextTo"/>
        <c:crossAx val="11573849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5.1150889999999971E-3</c:v>
                </c:pt>
                <c:pt idx="3">
                  <c:v>7.6726340000000028E-3</c:v>
                </c:pt>
                <c:pt idx="4">
                  <c:v>1.023018E-2</c:v>
                </c:pt>
                <c:pt idx="5">
                  <c:v>1.2787720000000006E-2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4.347825999999997E-2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6.3938620000000043E-2</c:v>
                </c:pt>
                <c:pt idx="26">
                  <c:v>6.6496159999999999E-2</c:v>
                </c:pt>
                <c:pt idx="27">
                  <c:v>6.9053710000000046E-2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8.6956520000000051E-2</c:v>
                </c:pt>
                <c:pt idx="35">
                  <c:v>8.9514070000000084E-2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9.7186699999999987E-2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0.10485929999999996</c:v>
                </c:pt>
                <c:pt idx="42">
                  <c:v>0.10741690000000002</c:v>
                </c:pt>
                <c:pt idx="43">
                  <c:v>0.10997440000000004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0.24347830000000009</c:v>
                </c:pt>
                <c:pt idx="48">
                  <c:v>0.24603580000000008</c:v>
                </c:pt>
                <c:pt idx="49">
                  <c:v>0.24859330000000013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0.25882350000000015</c:v>
                </c:pt>
                <c:pt idx="54">
                  <c:v>0.26138110000000014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0.27416880000000021</c:v>
                </c:pt>
                <c:pt idx="60">
                  <c:v>0.27672630000000015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0.30485930000000017</c:v>
                </c:pt>
                <c:pt idx="65">
                  <c:v>0.30741690000000038</c:v>
                </c:pt>
                <c:pt idx="66">
                  <c:v>0.30997440000000032</c:v>
                </c:pt>
                <c:pt idx="67">
                  <c:v>0.31253200000000014</c:v>
                </c:pt>
                <c:pt idx="68">
                  <c:v>0.31508950000000024</c:v>
                </c:pt>
                <c:pt idx="69">
                  <c:v>0.31764710000000002</c:v>
                </c:pt>
                <c:pt idx="70">
                  <c:v>0.32020460000000017</c:v>
                </c:pt>
                <c:pt idx="71">
                  <c:v>0.32276220000000017</c:v>
                </c:pt>
                <c:pt idx="72">
                  <c:v>0.32531970000000038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0.41381070000000031</c:v>
                </c:pt>
                <c:pt idx="77">
                  <c:v>0.41636830000000025</c:v>
                </c:pt>
                <c:pt idx="78">
                  <c:v>0.41892580000000024</c:v>
                </c:pt>
                <c:pt idx="79">
                  <c:v>0.42148340000000017</c:v>
                </c:pt>
                <c:pt idx="80">
                  <c:v>0.42404090000000016</c:v>
                </c:pt>
                <c:pt idx="81">
                  <c:v>0.42659850000000021</c:v>
                </c:pt>
                <c:pt idx="82">
                  <c:v>0.42915600000000015</c:v>
                </c:pt>
                <c:pt idx="83">
                  <c:v>0.43171360000000014</c:v>
                </c:pt>
                <c:pt idx="84">
                  <c:v>0.43427110000000002</c:v>
                </c:pt>
                <c:pt idx="85">
                  <c:v>0.4368286000000004</c:v>
                </c:pt>
                <c:pt idx="86">
                  <c:v>0.43938620000000039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0.44705880000000014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0.45984660000000022</c:v>
                </c:pt>
                <c:pt idx="95">
                  <c:v>0.46240410000000015</c:v>
                </c:pt>
                <c:pt idx="96">
                  <c:v>0.46496160000000014</c:v>
                </c:pt>
                <c:pt idx="97">
                  <c:v>0.46751920000000002</c:v>
                </c:pt>
                <c:pt idx="98">
                  <c:v>0.47007670000000024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0.48030690000000031</c:v>
                </c:pt>
                <c:pt idx="103">
                  <c:v>0.48286440000000036</c:v>
                </c:pt>
                <c:pt idx="104">
                  <c:v>0.48542200000000024</c:v>
                </c:pt>
                <c:pt idx="105">
                  <c:v>0.48797950000000018</c:v>
                </c:pt>
                <c:pt idx="106">
                  <c:v>0.4905371</c:v>
                </c:pt>
                <c:pt idx="107">
                  <c:v>0.49309460000000022</c:v>
                </c:pt>
                <c:pt idx="108">
                  <c:v>0.49565220000000021</c:v>
                </c:pt>
                <c:pt idx="109">
                  <c:v>0.49820970000000014</c:v>
                </c:pt>
                <c:pt idx="110">
                  <c:v>0.50076729999999969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0.6542199000000003</c:v>
                </c:pt>
                <c:pt idx="114">
                  <c:v>0.65677750000000035</c:v>
                </c:pt>
                <c:pt idx="115">
                  <c:v>0.65933500000000034</c:v>
                </c:pt>
                <c:pt idx="116">
                  <c:v>0.66189260000000061</c:v>
                </c:pt>
                <c:pt idx="117">
                  <c:v>0.66445010000000004</c:v>
                </c:pt>
                <c:pt idx="118">
                  <c:v>0.66700770000000031</c:v>
                </c:pt>
                <c:pt idx="119">
                  <c:v>0.66956519999999997</c:v>
                </c:pt>
                <c:pt idx="120">
                  <c:v>0.67212280000000035</c:v>
                </c:pt>
                <c:pt idx="121">
                  <c:v>0.67468030000000034</c:v>
                </c:pt>
                <c:pt idx="122">
                  <c:v>0.67723789999999995</c:v>
                </c:pt>
                <c:pt idx="123">
                  <c:v>0.67979540000000083</c:v>
                </c:pt>
                <c:pt idx="124">
                  <c:v>0.68235299999999965</c:v>
                </c:pt>
                <c:pt idx="125">
                  <c:v>0.68491049999999998</c:v>
                </c:pt>
                <c:pt idx="126">
                  <c:v>0.68746809999999969</c:v>
                </c:pt>
                <c:pt idx="127">
                  <c:v>0.69002560000000035</c:v>
                </c:pt>
                <c:pt idx="128">
                  <c:v>0.69258309999999967</c:v>
                </c:pt>
                <c:pt idx="129">
                  <c:v>0.69514069999999994</c:v>
                </c:pt>
                <c:pt idx="130">
                  <c:v>0.6976982000000006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0.70792840000000035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0.76317140000000072</c:v>
                </c:pt>
                <c:pt idx="138">
                  <c:v>0.7657289000000006</c:v>
                </c:pt>
                <c:pt idx="139">
                  <c:v>0.76828649999999998</c:v>
                </c:pt>
                <c:pt idx="140">
                  <c:v>0.77084400000000053</c:v>
                </c:pt>
                <c:pt idx="141">
                  <c:v>0.77340160000000036</c:v>
                </c:pt>
                <c:pt idx="142">
                  <c:v>0.77595910000000035</c:v>
                </c:pt>
                <c:pt idx="143">
                  <c:v>0.77851669999999962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0.80153449999999971</c:v>
                </c:pt>
                <c:pt idx="153">
                  <c:v>0.80409200000000003</c:v>
                </c:pt>
                <c:pt idx="154">
                  <c:v>0.80664960000000052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0.8168798000000006</c:v>
                </c:pt>
                <c:pt idx="159">
                  <c:v>0.8194372999999997</c:v>
                </c:pt>
                <c:pt idx="160">
                  <c:v>0.82199490000000031</c:v>
                </c:pt>
                <c:pt idx="161">
                  <c:v>0.82455239999999941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0.8398977000000003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0.84757039999999961</c:v>
                </c:pt>
                <c:pt idx="171">
                  <c:v>0.85012790000000005</c:v>
                </c:pt>
                <c:pt idx="172">
                  <c:v>0.85268550000000032</c:v>
                </c:pt>
                <c:pt idx="173">
                  <c:v>0.85524299999999998</c:v>
                </c:pt>
                <c:pt idx="174">
                  <c:v>0.8578005000000003</c:v>
                </c:pt>
                <c:pt idx="175">
                  <c:v>0.86035810000000001</c:v>
                </c:pt>
                <c:pt idx="176">
                  <c:v>0.86291560000000034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0.91560100000000033</c:v>
                </c:pt>
                <c:pt idx="180">
                  <c:v>0.91815860000000005</c:v>
                </c:pt>
                <c:pt idx="181">
                  <c:v>0.9207160999999997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0.93350379999999966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0.94629160000000034</c:v>
                </c:pt>
                <c:pt idx="192">
                  <c:v>0.94884910000000033</c:v>
                </c:pt>
                <c:pt idx="193">
                  <c:v>0.95140669999999972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0.9590793000000003</c:v>
                </c:pt>
                <c:pt idx="197">
                  <c:v>0.96163679999999996</c:v>
                </c:pt>
                <c:pt idx="198">
                  <c:v>0.96419440000000034</c:v>
                </c:pt>
                <c:pt idx="199">
                  <c:v>0.96675190000000033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0.97953959999999962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0.98721229999999938</c:v>
                </c:pt>
                <c:pt idx="208">
                  <c:v>0.98976980000000003</c:v>
                </c:pt>
                <c:pt idx="209">
                  <c:v>0.99232739999999953</c:v>
                </c:pt>
                <c:pt idx="210">
                  <c:v>0.99488489999999996</c:v>
                </c:pt>
                <c:pt idx="211">
                  <c:v>0.99744249999999968</c:v>
                </c:pt>
                <c:pt idx="212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0.25631770000000015</c:v>
                </c:pt>
                <c:pt idx="1">
                  <c:v>0.21841150000000009</c:v>
                </c:pt>
                <c:pt idx="2">
                  <c:v>0.20216609999999999</c:v>
                </c:pt>
                <c:pt idx="3">
                  <c:v>0.18411550000000004</c:v>
                </c:pt>
                <c:pt idx="4">
                  <c:v>0.1696751</c:v>
                </c:pt>
                <c:pt idx="5">
                  <c:v>0.15703970000000009</c:v>
                </c:pt>
                <c:pt idx="6">
                  <c:v>0.15703970000000009</c:v>
                </c:pt>
                <c:pt idx="7">
                  <c:v>0.14079420000000009</c:v>
                </c:pt>
                <c:pt idx="8">
                  <c:v>0.14079420000000009</c:v>
                </c:pt>
                <c:pt idx="9">
                  <c:v>0.14079420000000009</c:v>
                </c:pt>
                <c:pt idx="10">
                  <c:v>0.16786999999999999</c:v>
                </c:pt>
                <c:pt idx="11">
                  <c:v>0.20938630000000008</c:v>
                </c:pt>
                <c:pt idx="12">
                  <c:v>0.27436820000000017</c:v>
                </c:pt>
                <c:pt idx="13">
                  <c:v>0.36281590000000025</c:v>
                </c:pt>
                <c:pt idx="14">
                  <c:v>0.46570400000000001</c:v>
                </c:pt>
                <c:pt idx="15">
                  <c:v>0.57220209999999971</c:v>
                </c:pt>
                <c:pt idx="16">
                  <c:v>0.66425990000000035</c:v>
                </c:pt>
                <c:pt idx="17">
                  <c:v>0.73104690000000039</c:v>
                </c:pt>
                <c:pt idx="18">
                  <c:v>0.77075819999999995</c:v>
                </c:pt>
                <c:pt idx="19">
                  <c:v>0.78880859999999997</c:v>
                </c:pt>
                <c:pt idx="20">
                  <c:v>0.78880859999999997</c:v>
                </c:pt>
                <c:pt idx="21">
                  <c:v>0.77617329999999995</c:v>
                </c:pt>
                <c:pt idx="22">
                  <c:v>0.75090250000000003</c:v>
                </c:pt>
                <c:pt idx="23">
                  <c:v>0.71299639999999997</c:v>
                </c:pt>
                <c:pt idx="24">
                  <c:v>0.66064980000000073</c:v>
                </c:pt>
                <c:pt idx="25">
                  <c:v>0.59386279999999947</c:v>
                </c:pt>
                <c:pt idx="26">
                  <c:v>0.50902530000000001</c:v>
                </c:pt>
                <c:pt idx="27">
                  <c:v>0.41155230000000015</c:v>
                </c:pt>
                <c:pt idx="28">
                  <c:v>0.31768950000000018</c:v>
                </c:pt>
                <c:pt idx="29">
                  <c:v>0.23826720000000012</c:v>
                </c:pt>
                <c:pt idx="30">
                  <c:v>0.18411550000000004</c:v>
                </c:pt>
                <c:pt idx="31">
                  <c:v>0.1516245</c:v>
                </c:pt>
                <c:pt idx="32">
                  <c:v>0.1371841</c:v>
                </c:pt>
                <c:pt idx="33">
                  <c:v>0.1371841</c:v>
                </c:pt>
                <c:pt idx="34">
                  <c:v>0.17870040000000009</c:v>
                </c:pt>
                <c:pt idx="35">
                  <c:v>0.22202169999999991</c:v>
                </c:pt>
                <c:pt idx="36">
                  <c:v>0.27436820000000017</c:v>
                </c:pt>
                <c:pt idx="37">
                  <c:v>0.32129960000000002</c:v>
                </c:pt>
                <c:pt idx="38">
                  <c:v>0.35740070000000024</c:v>
                </c:pt>
                <c:pt idx="39">
                  <c:v>0.37906140000000021</c:v>
                </c:pt>
                <c:pt idx="40">
                  <c:v>0.37906140000000021</c:v>
                </c:pt>
                <c:pt idx="41">
                  <c:v>0.39169680000000018</c:v>
                </c:pt>
                <c:pt idx="42">
                  <c:v>0.39169680000000018</c:v>
                </c:pt>
                <c:pt idx="43">
                  <c:v>0.36281590000000025</c:v>
                </c:pt>
                <c:pt idx="44">
                  <c:v>0.3321300000000002</c:v>
                </c:pt>
                <c:pt idx="45">
                  <c:v>0.28339350000000002</c:v>
                </c:pt>
                <c:pt idx="46">
                  <c:v>0.22382669999999991</c:v>
                </c:pt>
                <c:pt idx="47">
                  <c:v>0.23104690000000008</c:v>
                </c:pt>
                <c:pt idx="48">
                  <c:v>0.23104690000000008</c:v>
                </c:pt>
                <c:pt idx="49">
                  <c:v>0.23104690000000008</c:v>
                </c:pt>
                <c:pt idx="50">
                  <c:v>0.25631770000000015</c:v>
                </c:pt>
                <c:pt idx="51">
                  <c:v>0.28339350000000002</c:v>
                </c:pt>
                <c:pt idx="52">
                  <c:v>0.31407940000000018</c:v>
                </c:pt>
                <c:pt idx="53">
                  <c:v>0.34296030000000016</c:v>
                </c:pt>
                <c:pt idx="54">
                  <c:v>0.36462090000000036</c:v>
                </c:pt>
                <c:pt idx="55">
                  <c:v>0.37725630000000021</c:v>
                </c:pt>
                <c:pt idx="56">
                  <c:v>0.37725630000000021</c:v>
                </c:pt>
                <c:pt idx="57">
                  <c:v>0.37725630000000021</c:v>
                </c:pt>
                <c:pt idx="58">
                  <c:v>0.37725630000000021</c:v>
                </c:pt>
                <c:pt idx="59">
                  <c:v>0.34837540000000017</c:v>
                </c:pt>
                <c:pt idx="60">
                  <c:v>0.31407940000000018</c:v>
                </c:pt>
                <c:pt idx="61">
                  <c:v>0.2689531</c:v>
                </c:pt>
                <c:pt idx="62">
                  <c:v>0.22382669999999991</c:v>
                </c:pt>
                <c:pt idx="63">
                  <c:v>0.18592059999999999</c:v>
                </c:pt>
                <c:pt idx="64">
                  <c:v>0.48555960000000015</c:v>
                </c:pt>
                <c:pt idx="65">
                  <c:v>0.61191340000000005</c:v>
                </c:pt>
                <c:pt idx="66">
                  <c:v>0.65342960000000061</c:v>
                </c:pt>
                <c:pt idx="67">
                  <c:v>0.67870040000000054</c:v>
                </c:pt>
                <c:pt idx="68">
                  <c:v>0.6913357</c:v>
                </c:pt>
                <c:pt idx="69">
                  <c:v>0.6913357</c:v>
                </c:pt>
                <c:pt idx="70">
                  <c:v>0.6913357</c:v>
                </c:pt>
                <c:pt idx="71">
                  <c:v>0.6913357</c:v>
                </c:pt>
                <c:pt idx="72">
                  <c:v>0.6913357</c:v>
                </c:pt>
                <c:pt idx="73">
                  <c:v>0.17148010000000008</c:v>
                </c:pt>
                <c:pt idx="74">
                  <c:v>0.14801440000000013</c:v>
                </c:pt>
                <c:pt idx="75">
                  <c:v>0.14801440000000013</c:v>
                </c:pt>
                <c:pt idx="76">
                  <c:v>0.14801440000000013</c:v>
                </c:pt>
                <c:pt idx="77">
                  <c:v>0.18231050000000001</c:v>
                </c:pt>
                <c:pt idx="78">
                  <c:v>0.21480140000000009</c:v>
                </c:pt>
                <c:pt idx="79">
                  <c:v>0.25270759999999998</c:v>
                </c:pt>
                <c:pt idx="80">
                  <c:v>0.29783390000000015</c:v>
                </c:pt>
                <c:pt idx="81">
                  <c:v>0.34837540000000017</c:v>
                </c:pt>
                <c:pt idx="82">
                  <c:v>0.39530690000000046</c:v>
                </c:pt>
                <c:pt idx="83">
                  <c:v>0.43321300000000001</c:v>
                </c:pt>
                <c:pt idx="84">
                  <c:v>0.45487370000000021</c:v>
                </c:pt>
                <c:pt idx="85">
                  <c:v>0.45487370000000021</c:v>
                </c:pt>
                <c:pt idx="86">
                  <c:v>0.45487370000000021</c:v>
                </c:pt>
                <c:pt idx="87">
                  <c:v>0.42238270000000033</c:v>
                </c:pt>
                <c:pt idx="88">
                  <c:v>0.37725630000000021</c:v>
                </c:pt>
                <c:pt idx="89">
                  <c:v>0.32129960000000002</c:v>
                </c:pt>
                <c:pt idx="90">
                  <c:v>0.25631770000000015</c:v>
                </c:pt>
                <c:pt idx="91">
                  <c:v>0.19494580000000009</c:v>
                </c:pt>
                <c:pt idx="92">
                  <c:v>0.14259930000000012</c:v>
                </c:pt>
                <c:pt idx="93">
                  <c:v>9.7472919999999991E-2</c:v>
                </c:pt>
                <c:pt idx="94">
                  <c:v>7.0397109999999999E-2</c:v>
                </c:pt>
                <c:pt idx="95">
                  <c:v>7.0397109999999999E-2</c:v>
                </c:pt>
                <c:pt idx="96">
                  <c:v>7.0397109999999999E-2</c:v>
                </c:pt>
                <c:pt idx="97">
                  <c:v>0.1028881</c:v>
                </c:pt>
                <c:pt idx="98">
                  <c:v>0.15523460000000008</c:v>
                </c:pt>
                <c:pt idx="99">
                  <c:v>0.22382669999999991</c:v>
                </c:pt>
                <c:pt idx="100">
                  <c:v>0.29783390000000015</c:v>
                </c:pt>
                <c:pt idx="101">
                  <c:v>0.36462090000000036</c:v>
                </c:pt>
                <c:pt idx="102">
                  <c:v>0.41516240000000021</c:v>
                </c:pt>
                <c:pt idx="103">
                  <c:v>0.44584840000000014</c:v>
                </c:pt>
                <c:pt idx="104">
                  <c:v>0.44584840000000014</c:v>
                </c:pt>
                <c:pt idx="105">
                  <c:v>0.44584840000000014</c:v>
                </c:pt>
                <c:pt idx="106">
                  <c:v>0.44584840000000014</c:v>
                </c:pt>
                <c:pt idx="107">
                  <c:v>0.41335740000000021</c:v>
                </c:pt>
                <c:pt idx="108">
                  <c:v>0.37725630000000021</c:v>
                </c:pt>
                <c:pt idx="109">
                  <c:v>0.33935020000000038</c:v>
                </c:pt>
                <c:pt idx="110">
                  <c:v>0.28880870000000025</c:v>
                </c:pt>
                <c:pt idx="111">
                  <c:v>0.23104690000000008</c:v>
                </c:pt>
                <c:pt idx="112">
                  <c:v>0.14079420000000009</c:v>
                </c:pt>
                <c:pt idx="113">
                  <c:v>0.14079420000000009</c:v>
                </c:pt>
                <c:pt idx="114">
                  <c:v>0.14079420000000009</c:v>
                </c:pt>
                <c:pt idx="115">
                  <c:v>0.14079420000000009</c:v>
                </c:pt>
                <c:pt idx="116">
                  <c:v>0.16606499999999999</c:v>
                </c:pt>
                <c:pt idx="117">
                  <c:v>0.19855600000000001</c:v>
                </c:pt>
                <c:pt idx="118">
                  <c:v>0.24548740000000013</c:v>
                </c:pt>
                <c:pt idx="119">
                  <c:v>0.2996390000000001</c:v>
                </c:pt>
                <c:pt idx="120">
                  <c:v>0.35018050000000017</c:v>
                </c:pt>
                <c:pt idx="121">
                  <c:v>0.38628160000000017</c:v>
                </c:pt>
                <c:pt idx="122">
                  <c:v>0.39891700000000024</c:v>
                </c:pt>
                <c:pt idx="123">
                  <c:v>0.39891700000000024</c:v>
                </c:pt>
                <c:pt idx="124">
                  <c:v>0.35920580000000002</c:v>
                </c:pt>
                <c:pt idx="125">
                  <c:v>0.31407940000000018</c:v>
                </c:pt>
                <c:pt idx="126">
                  <c:v>0.25812270000000015</c:v>
                </c:pt>
                <c:pt idx="127">
                  <c:v>0.20938630000000008</c:v>
                </c:pt>
                <c:pt idx="128">
                  <c:v>0.17328520000000008</c:v>
                </c:pt>
                <c:pt idx="129">
                  <c:v>0.15342960000000008</c:v>
                </c:pt>
                <c:pt idx="130">
                  <c:v>0.15342960000000008</c:v>
                </c:pt>
                <c:pt idx="131">
                  <c:v>0.15342960000000008</c:v>
                </c:pt>
                <c:pt idx="132">
                  <c:v>0.15342960000000008</c:v>
                </c:pt>
                <c:pt idx="133">
                  <c:v>0.17870040000000009</c:v>
                </c:pt>
                <c:pt idx="134">
                  <c:v>0.22021660000000001</c:v>
                </c:pt>
                <c:pt idx="135">
                  <c:v>0.28158840000000024</c:v>
                </c:pt>
                <c:pt idx="136">
                  <c:v>0.34296030000000016</c:v>
                </c:pt>
                <c:pt idx="137">
                  <c:v>0.73285199999999995</c:v>
                </c:pt>
                <c:pt idx="138">
                  <c:v>0.85198560000000034</c:v>
                </c:pt>
                <c:pt idx="139">
                  <c:v>0.90613719999999953</c:v>
                </c:pt>
                <c:pt idx="140">
                  <c:v>0.95126349999999971</c:v>
                </c:pt>
                <c:pt idx="141">
                  <c:v>0.98375449999999998</c:v>
                </c:pt>
                <c:pt idx="142">
                  <c:v>1</c:v>
                </c:pt>
                <c:pt idx="143">
                  <c:v>1</c:v>
                </c:pt>
                <c:pt idx="144">
                  <c:v>0.98194939999999997</c:v>
                </c:pt>
                <c:pt idx="145">
                  <c:v>0.93682310000000002</c:v>
                </c:pt>
                <c:pt idx="146">
                  <c:v>0.86462090000000036</c:v>
                </c:pt>
                <c:pt idx="147">
                  <c:v>0.76534300000000033</c:v>
                </c:pt>
                <c:pt idx="148">
                  <c:v>0.65342960000000061</c:v>
                </c:pt>
                <c:pt idx="149">
                  <c:v>0.5361011</c:v>
                </c:pt>
                <c:pt idx="150">
                  <c:v>0.42238270000000033</c:v>
                </c:pt>
                <c:pt idx="151">
                  <c:v>0.32851990000000031</c:v>
                </c:pt>
                <c:pt idx="152">
                  <c:v>0.24729240000000016</c:v>
                </c:pt>
                <c:pt idx="153">
                  <c:v>0.18953070000000008</c:v>
                </c:pt>
                <c:pt idx="154">
                  <c:v>0.15703970000000009</c:v>
                </c:pt>
                <c:pt idx="155">
                  <c:v>0.14079420000000009</c:v>
                </c:pt>
                <c:pt idx="156">
                  <c:v>0.15342960000000008</c:v>
                </c:pt>
                <c:pt idx="157">
                  <c:v>0.18953070000000008</c:v>
                </c:pt>
                <c:pt idx="158">
                  <c:v>0.23826720000000012</c:v>
                </c:pt>
                <c:pt idx="159">
                  <c:v>0.29422380000000015</c:v>
                </c:pt>
                <c:pt idx="160">
                  <c:v>0.34837540000000017</c:v>
                </c:pt>
                <c:pt idx="161">
                  <c:v>0.38628160000000017</c:v>
                </c:pt>
                <c:pt idx="162">
                  <c:v>0.41155230000000015</c:v>
                </c:pt>
                <c:pt idx="163">
                  <c:v>0.42599280000000017</c:v>
                </c:pt>
                <c:pt idx="164">
                  <c:v>0.42599280000000017</c:v>
                </c:pt>
                <c:pt idx="165">
                  <c:v>0.42599280000000017</c:v>
                </c:pt>
                <c:pt idx="166">
                  <c:v>0.39530690000000046</c:v>
                </c:pt>
                <c:pt idx="167">
                  <c:v>0.35198560000000018</c:v>
                </c:pt>
                <c:pt idx="168">
                  <c:v>0.28880870000000025</c:v>
                </c:pt>
                <c:pt idx="169">
                  <c:v>0.21660650000000001</c:v>
                </c:pt>
                <c:pt idx="170">
                  <c:v>0.14801440000000013</c:v>
                </c:pt>
                <c:pt idx="171">
                  <c:v>9.0252700000000005E-2</c:v>
                </c:pt>
                <c:pt idx="172">
                  <c:v>4.693141E-2</c:v>
                </c:pt>
                <c:pt idx="173">
                  <c:v>1.6245490000000001E-2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0.37184120000000015</c:v>
                </c:pt>
                <c:pt idx="178">
                  <c:v>0.41335740000000021</c:v>
                </c:pt>
                <c:pt idx="179">
                  <c:v>0.43140790000000018</c:v>
                </c:pt>
                <c:pt idx="180">
                  <c:v>0.44765339999999998</c:v>
                </c:pt>
                <c:pt idx="181">
                  <c:v>0.44765339999999998</c:v>
                </c:pt>
                <c:pt idx="182">
                  <c:v>0.46570400000000001</c:v>
                </c:pt>
                <c:pt idx="183">
                  <c:v>0.46570400000000001</c:v>
                </c:pt>
                <c:pt idx="184">
                  <c:v>0.46570400000000001</c:v>
                </c:pt>
                <c:pt idx="185">
                  <c:v>0.46570400000000001</c:v>
                </c:pt>
                <c:pt idx="186">
                  <c:v>0.43321300000000001</c:v>
                </c:pt>
                <c:pt idx="187">
                  <c:v>0.39711190000000024</c:v>
                </c:pt>
                <c:pt idx="188">
                  <c:v>0.35198560000000018</c:v>
                </c:pt>
                <c:pt idx="189">
                  <c:v>0.30324910000000005</c:v>
                </c:pt>
                <c:pt idx="190">
                  <c:v>0.25090250000000008</c:v>
                </c:pt>
                <c:pt idx="191">
                  <c:v>0.20216609999999999</c:v>
                </c:pt>
                <c:pt idx="192">
                  <c:v>0.16064980000000001</c:v>
                </c:pt>
                <c:pt idx="193">
                  <c:v>0.12093859999999998</c:v>
                </c:pt>
                <c:pt idx="194">
                  <c:v>8.4837550000000025E-2</c:v>
                </c:pt>
                <c:pt idx="195">
                  <c:v>5.9566790000000057E-2</c:v>
                </c:pt>
                <c:pt idx="196">
                  <c:v>3.6101080000000001E-2</c:v>
                </c:pt>
                <c:pt idx="197">
                  <c:v>2.3465699999999989E-2</c:v>
                </c:pt>
                <c:pt idx="198">
                  <c:v>2.3465699999999989E-2</c:v>
                </c:pt>
                <c:pt idx="199">
                  <c:v>3.7906139999999998E-2</c:v>
                </c:pt>
                <c:pt idx="200">
                  <c:v>6.8592059999999996E-2</c:v>
                </c:pt>
                <c:pt idx="201">
                  <c:v>0.11552350000000004</c:v>
                </c:pt>
                <c:pt idx="202">
                  <c:v>0.17509030000000009</c:v>
                </c:pt>
                <c:pt idx="203">
                  <c:v>0.24368229999999999</c:v>
                </c:pt>
                <c:pt idx="204">
                  <c:v>0.31046930000000017</c:v>
                </c:pt>
                <c:pt idx="205">
                  <c:v>0.37184120000000015</c:v>
                </c:pt>
                <c:pt idx="206">
                  <c:v>0.42238270000000033</c:v>
                </c:pt>
                <c:pt idx="207">
                  <c:v>0.45126349999999998</c:v>
                </c:pt>
                <c:pt idx="208">
                  <c:v>0.45126349999999998</c:v>
                </c:pt>
                <c:pt idx="209">
                  <c:v>0.45126349999999998</c:v>
                </c:pt>
                <c:pt idx="210">
                  <c:v>0.43682310000000024</c:v>
                </c:pt>
                <c:pt idx="211">
                  <c:v>0.40613719999999998</c:v>
                </c:pt>
                <c:pt idx="212">
                  <c:v>0.36281590000000025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3.5075410000000016E-3</c:v>
                </c:pt>
                <c:pt idx="2">
                  <c:v>7.0150830000000027E-3</c:v>
                </c:pt>
                <c:pt idx="3">
                  <c:v>1.0522620000000003E-2</c:v>
                </c:pt>
                <c:pt idx="4">
                  <c:v>1.4030170000000003E-2</c:v>
                </c:pt>
                <c:pt idx="5">
                  <c:v>1.7537709999999998E-2</c:v>
                </c:pt>
                <c:pt idx="6">
                  <c:v>2.1045250000000012E-2</c:v>
                </c:pt>
                <c:pt idx="7">
                  <c:v>2.4552789999999991E-2</c:v>
                </c:pt>
                <c:pt idx="8">
                  <c:v>2.8060330000000001E-2</c:v>
                </c:pt>
                <c:pt idx="9">
                  <c:v>3.1567869999999998E-2</c:v>
                </c:pt>
                <c:pt idx="10">
                  <c:v>3.5075410000000022E-2</c:v>
                </c:pt>
                <c:pt idx="11">
                  <c:v>3.8582949999999998E-2</c:v>
                </c:pt>
                <c:pt idx="12">
                  <c:v>4.209049000000005E-2</c:v>
                </c:pt>
                <c:pt idx="13">
                  <c:v>4.5598039999999999E-2</c:v>
                </c:pt>
                <c:pt idx="14">
                  <c:v>4.9105580000000003E-2</c:v>
                </c:pt>
                <c:pt idx="15">
                  <c:v>5.2613119999999999E-2</c:v>
                </c:pt>
                <c:pt idx="16">
                  <c:v>5.6120660000000003E-2</c:v>
                </c:pt>
                <c:pt idx="17">
                  <c:v>5.9628199999999985E-2</c:v>
                </c:pt>
                <c:pt idx="18">
                  <c:v>6.3135739999999996E-2</c:v>
                </c:pt>
                <c:pt idx="19">
                  <c:v>6.6643279999999985E-2</c:v>
                </c:pt>
                <c:pt idx="20">
                  <c:v>7.0150820000000003E-2</c:v>
                </c:pt>
                <c:pt idx="21">
                  <c:v>7.3658360000000006E-2</c:v>
                </c:pt>
                <c:pt idx="22">
                  <c:v>7.7165910000000004E-2</c:v>
                </c:pt>
                <c:pt idx="23">
                  <c:v>8.0673450000000022E-2</c:v>
                </c:pt>
                <c:pt idx="24">
                  <c:v>8.4180990000000025E-2</c:v>
                </c:pt>
                <c:pt idx="25">
                  <c:v>8.7688530000000015E-2</c:v>
                </c:pt>
                <c:pt idx="26">
                  <c:v>9.119608000000004E-2</c:v>
                </c:pt>
                <c:pt idx="27">
                  <c:v>9.4703610000000021E-2</c:v>
                </c:pt>
                <c:pt idx="28">
                  <c:v>9.8211150000000025E-2</c:v>
                </c:pt>
                <c:pt idx="29">
                  <c:v>0.10171870000000002</c:v>
                </c:pt>
                <c:pt idx="30">
                  <c:v>0.10522620000000012</c:v>
                </c:pt>
                <c:pt idx="31">
                  <c:v>0.10873380000000007</c:v>
                </c:pt>
                <c:pt idx="32">
                  <c:v>0.1122413</c:v>
                </c:pt>
                <c:pt idx="33">
                  <c:v>0.1157489</c:v>
                </c:pt>
                <c:pt idx="34">
                  <c:v>0.17116799999999999</c:v>
                </c:pt>
                <c:pt idx="35">
                  <c:v>0.1746755999999999</c:v>
                </c:pt>
                <c:pt idx="36">
                  <c:v>0.17818310000000001</c:v>
                </c:pt>
                <c:pt idx="37">
                  <c:v>0.18169060000000001</c:v>
                </c:pt>
                <c:pt idx="38">
                  <c:v>0.18519820000000009</c:v>
                </c:pt>
                <c:pt idx="39">
                  <c:v>0.18870570000000009</c:v>
                </c:pt>
                <c:pt idx="40">
                  <c:v>0.19221330000000009</c:v>
                </c:pt>
                <c:pt idx="41">
                  <c:v>0.1957208</c:v>
                </c:pt>
                <c:pt idx="42">
                  <c:v>0.19922830000000008</c:v>
                </c:pt>
                <c:pt idx="43">
                  <c:v>0.20273590000000008</c:v>
                </c:pt>
                <c:pt idx="44">
                  <c:v>0.20624340000000013</c:v>
                </c:pt>
                <c:pt idx="45">
                  <c:v>0.20975099999999999</c:v>
                </c:pt>
                <c:pt idx="46">
                  <c:v>0.21325850000000007</c:v>
                </c:pt>
                <c:pt idx="47">
                  <c:v>0.21676600000000007</c:v>
                </c:pt>
                <c:pt idx="48">
                  <c:v>0.22027359999999993</c:v>
                </c:pt>
                <c:pt idx="49">
                  <c:v>0.22378110000000001</c:v>
                </c:pt>
                <c:pt idx="50">
                  <c:v>0.22728870000000001</c:v>
                </c:pt>
                <c:pt idx="51">
                  <c:v>0.23079620000000009</c:v>
                </c:pt>
                <c:pt idx="52">
                  <c:v>0.27499120000000005</c:v>
                </c:pt>
                <c:pt idx="53">
                  <c:v>0.27849880000000021</c:v>
                </c:pt>
                <c:pt idx="54">
                  <c:v>0.28200630000000021</c:v>
                </c:pt>
                <c:pt idx="55">
                  <c:v>0.28551380000000015</c:v>
                </c:pt>
                <c:pt idx="56">
                  <c:v>0.28902140000000015</c:v>
                </c:pt>
                <c:pt idx="57">
                  <c:v>0.29252890000000031</c:v>
                </c:pt>
                <c:pt idx="58">
                  <c:v>0.29603650000000015</c:v>
                </c:pt>
                <c:pt idx="59">
                  <c:v>0.29954400000000014</c:v>
                </c:pt>
                <c:pt idx="60">
                  <c:v>0.30305160000000014</c:v>
                </c:pt>
                <c:pt idx="61">
                  <c:v>0.30655910000000008</c:v>
                </c:pt>
                <c:pt idx="62">
                  <c:v>0.36899330000000002</c:v>
                </c:pt>
                <c:pt idx="63">
                  <c:v>0.37250090000000025</c:v>
                </c:pt>
                <c:pt idx="64">
                  <c:v>0.37600840000000024</c:v>
                </c:pt>
                <c:pt idx="65">
                  <c:v>0.37951590000000024</c:v>
                </c:pt>
                <c:pt idx="66">
                  <c:v>0.38302350000000024</c:v>
                </c:pt>
                <c:pt idx="67">
                  <c:v>0.38653110000000002</c:v>
                </c:pt>
                <c:pt idx="68">
                  <c:v>0.39003860000000018</c:v>
                </c:pt>
                <c:pt idx="69">
                  <c:v>0.39354610000000018</c:v>
                </c:pt>
                <c:pt idx="70">
                  <c:v>0.39705370000000018</c:v>
                </c:pt>
                <c:pt idx="71">
                  <c:v>0.40056120000000001</c:v>
                </c:pt>
                <c:pt idx="72">
                  <c:v>0.40406870000000017</c:v>
                </c:pt>
                <c:pt idx="73">
                  <c:v>0.40757630000000017</c:v>
                </c:pt>
                <c:pt idx="74">
                  <c:v>0.41108380000000017</c:v>
                </c:pt>
                <c:pt idx="75">
                  <c:v>0.4145914</c:v>
                </c:pt>
                <c:pt idx="76">
                  <c:v>0.41809890000000016</c:v>
                </c:pt>
                <c:pt idx="77">
                  <c:v>0.42160650000000016</c:v>
                </c:pt>
                <c:pt idx="78">
                  <c:v>0.42511400000000021</c:v>
                </c:pt>
                <c:pt idx="79">
                  <c:v>0.42862150000000021</c:v>
                </c:pt>
                <c:pt idx="80">
                  <c:v>0.43212910000000021</c:v>
                </c:pt>
                <c:pt idx="81">
                  <c:v>0.43563660000000015</c:v>
                </c:pt>
                <c:pt idx="82">
                  <c:v>0.43914420000000015</c:v>
                </c:pt>
                <c:pt idx="83">
                  <c:v>0.44265169999999998</c:v>
                </c:pt>
                <c:pt idx="84">
                  <c:v>0.44615919999999998</c:v>
                </c:pt>
                <c:pt idx="85">
                  <c:v>0.44966680000000014</c:v>
                </c:pt>
                <c:pt idx="86">
                  <c:v>0.60189410000000032</c:v>
                </c:pt>
                <c:pt idx="87">
                  <c:v>0.60540159999999998</c:v>
                </c:pt>
                <c:pt idx="88">
                  <c:v>0.60890910000000031</c:v>
                </c:pt>
                <c:pt idx="89">
                  <c:v>0.6124166999999997</c:v>
                </c:pt>
                <c:pt idx="90">
                  <c:v>0.61592420000000037</c:v>
                </c:pt>
                <c:pt idx="91">
                  <c:v>0.61943179999999998</c:v>
                </c:pt>
                <c:pt idx="92">
                  <c:v>0.62293930000000031</c:v>
                </c:pt>
                <c:pt idx="93">
                  <c:v>0.62644679999999997</c:v>
                </c:pt>
                <c:pt idx="94">
                  <c:v>0.62995440000000036</c:v>
                </c:pt>
                <c:pt idx="95">
                  <c:v>0.63346199999999997</c:v>
                </c:pt>
                <c:pt idx="96">
                  <c:v>0.6369695000000003</c:v>
                </c:pt>
                <c:pt idx="97">
                  <c:v>0.64047699999999996</c:v>
                </c:pt>
                <c:pt idx="98">
                  <c:v>0.64398460000000035</c:v>
                </c:pt>
                <c:pt idx="99">
                  <c:v>0.64749210000000001</c:v>
                </c:pt>
                <c:pt idx="100">
                  <c:v>0.65099970000000063</c:v>
                </c:pt>
                <c:pt idx="101">
                  <c:v>0.65450719999999996</c:v>
                </c:pt>
                <c:pt idx="102">
                  <c:v>0.65801469999999995</c:v>
                </c:pt>
                <c:pt idx="103">
                  <c:v>0.66152230000000001</c:v>
                </c:pt>
                <c:pt idx="104">
                  <c:v>0.66502980000000067</c:v>
                </c:pt>
                <c:pt idx="105">
                  <c:v>0.71413539999999998</c:v>
                </c:pt>
                <c:pt idx="106">
                  <c:v>0.71764290000000031</c:v>
                </c:pt>
                <c:pt idx="107">
                  <c:v>0.72115050000000003</c:v>
                </c:pt>
                <c:pt idx="108">
                  <c:v>0.72465800000000036</c:v>
                </c:pt>
                <c:pt idx="109">
                  <c:v>0.72816559999999997</c:v>
                </c:pt>
                <c:pt idx="110">
                  <c:v>0.7316731000000003</c:v>
                </c:pt>
                <c:pt idx="111">
                  <c:v>0.73518059999999996</c:v>
                </c:pt>
                <c:pt idx="112">
                  <c:v>0.77586809999999995</c:v>
                </c:pt>
                <c:pt idx="113">
                  <c:v>0.77937570000000034</c:v>
                </c:pt>
                <c:pt idx="114">
                  <c:v>0.7828832</c:v>
                </c:pt>
                <c:pt idx="115">
                  <c:v>0.7863907</c:v>
                </c:pt>
                <c:pt idx="116">
                  <c:v>0.84180990000000033</c:v>
                </c:pt>
                <c:pt idx="117">
                  <c:v>0.8453174</c:v>
                </c:pt>
                <c:pt idx="118">
                  <c:v>0.84882500000000061</c:v>
                </c:pt>
                <c:pt idx="119">
                  <c:v>0.85233249999999972</c:v>
                </c:pt>
                <c:pt idx="120">
                  <c:v>0.8558400000000006</c:v>
                </c:pt>
                <c:pt idx="121">
                  <c:v>0.85934759999999999</c:v>
                </c:pt>
                <c:pt idx="122">
                  <c:v>0.86285510000000032</c:v>
                </c:pt>
                <c:pt idx="123">
                  <c:v>0.86636269999999971</c:v>
                </c:pt>
                <c:pt idx="124">
                  <c:v>0.86987020000000048</c:v>
                </c:pt>
                <c:pt idx="125">
                  <c:v>0.87337770000000003</c:v>
                </c:pt>
                <c:pt idx="126">
                  <c:v>0.87653449999999999</c:v>
                </c:pt>
                <c:pt idx="127">
                  <c:v>0.88004209999999972</c:v>
                </c:pt>
                <c:pt idx="128">
                  <c:v>0.88354960000000005</c:v>
                </c:pt>
                <c:pt idx="129">
                  <c:v>0.92318489999999997</c:v>
                </c:pt>
                <c:pt idx="130">
                  <c:v>0.92669239999999997</c:v>
                </c:pt>
                <c:pt idx="131">
                  <c:v>0.92984910000000032</c:v>
                </c:pt>
                <c:pt idx="132">
                  <c:v>0.93335669999999971</c:v>
                </c:pt>
                <c:pt idx="133">
                  <c:v>0.93686429999999998</c:v>
                </c:pt>
                <c:pt idx="134">
                  <c:v>0.94037179999999998</c:v>
                </c:pt>
                <c:pt idx="135">
                  <c:v>0.94387940000000048</c:v>
                </c:pt>
                <c:pt idx="136">
                  <c:v>0.9473868999999997</c:v>
                </c:pt>
                <c:pt idx="137">
                  <c:v>0.95089440000000036</c:v>
                </c:pt>
                <c:pt idx="138">
                  <c:v>0.95440199999999997</c:v>
                </c:pt>
                <c:pt idx="139">
                  <c:v>0.9579095000000003</c:v>
                </c:pt>
                <c:pt idx="140">
                  <c:v>0.96141699999999952</c:v>
                </c:pt>
                <c:pt idx="141">
                  <c:v>0.96492460000000035</c:v>
                </c:pt>
                <c:pt idx="142">
                  <c:v>0.96843209999999968</c:v>
                </c:pt>
                <c:pt idx="143">
                  <c:v>0.9719397000000003</c:v>
                </c:pt>
                <c:pt idx="144">
                  <c:v>0.97544719999999996</c:v>
                </c:pt>
                <c:pt idx="145">
                  <c:v>0.97895470000000029</c:v>
                </c:pt>
                <c:pt idx="146">
                  <c:v>0.98246229999999946</c:v>
                </c:pt>
                <c:pt idx="147">
                  <c:v>0.98596980000000001</c:v>
                </c:pt>
                <c:pt idx="148">
                  <c:v>0.9894773999999994</c:v>
                </c:pt>
                <c:pt idx="149">
                  <c:v>0.99298489999999962</c:v>
                </c:pt>
                <c:pt idx="150">
                  <c:v>0.99649239999999939</c:v>
                </c:pt>
                <c:pt idx="151">
                  <c:v>1</c:v>
                </c:pt>
              </c:numCache>
            </c:numRef>
          </c:xVal>
          <c:yVal>
            <c:numRef>
              <c:f>Data!$J$3:$J$278</c:f>
              <c:numCache>
                <c:formatCode>General</c:formatCode>
                <c:ptCount val="276"/>
                <c:pt idx="0">
                  <c:v>0.7564767</c:v>
                </c:pt>
                <c:pt idx="1">
                  <c:v>0.7564767</c:v>
                </c:pt>
                <c:pt idx="2">
                  <c:v>0.7564767</c:v>
                </c:pt>
                <c:pt idx="3">
                  <c:v>0.77461139999999995</c:v>
                </c:pt>
                <c:pt idx="4">
                  <c:v>0.77461139999999995</c:v>
                </c:pt>
                <c:pt idx="5">
                  <c:v>0.77461139999999995</c:v>
                </c:pt>
                <c:pt idx="6">
                  <c:v>0.77461139999999995</c:v>
                </c:pt>
                <c:pt idx="7">
                  <c:v>0.79274610000000001</c:v>
                </c:pt>
                <c:pt idx="8">
                  <c:v>0.79274610000000001</c:v>
                </c:pt>
                <c:pt idx="9">
                  <c:v>0.79274610000000001</c:v>
                </c:pt>
                <c:pt idx="10">
                  <c:v>0.79274610000000001</c:v>
                </c:pt>
                <c:pt idx="11">
                  <c:v>0.79274610000000001</c:v>
                </c:pt>
                <c:pt idx="12">
                  <c:v>0.76424870000000034</c:v>
                </c:pt>
                <c:pt idx="13">
                  <c:v>0.73834200000000005</c:v>
                </c:pt>
                <c:pt idx="14">
                  <c:v>0.70466320000000005</c:v>
                </c:pt>
                <c:pt idx="15">
                  <c:v>0.66839380000000048</c:v>
                </c:pt>
                <c:pt idx="16">
                  <c:v>0.63212440000000036</c:v>
                </c:pt>
                <c:pt idx="17">
                  <c:v>0.59326419999999946</c:v>
                </c:pt>
                <c:pt idx="18">
                  <c:v>0.56217620000000001</c:v>
                </c:pt>
                <c:pt idx="19">
                  <c:v>0.53626940000000001</c:v>
                </c:pt>
                <c:pt idx="20">
                  <c:v>0.51295329999999961</c:v>
                </c:pt>
                <c:pt idx="21">
                  <c:v>0.49222800000000017</c:v>
                </c:pt>
                <c:pt idx="22">
                  <c:v>0.46891190000000021</c:v>
                </c:pt>
                <c:pt idx="23">
                  <c:v>0.44300520000000004</c:v>
                </c:pt>
                <c:pt idx="24">
                  <c:v>0.41709840000000015</c:v>
                </c:pt>
                <c:pt idx="25">
                  <c:v>0.39119170000000014</c:v>
                </c:pt>
                <c:pt idx="26">
                  <c:v>0.36269430000000008</c:v>
                </c:pt>
                <c:pt idx="27">
                  <c:v>0.33160620000000024</c:v>
                </c:pt>
                <c:pt idx="28">
                  <c:v>0.30310880000000018</c:v>
                </c:pt>
                <c:pt idx="29">
                  <c:v>0.27461140000000001</c:v>
                </c:pt>
                <c:pt idx="30">
                  <c:v>0.25129529999999994</c:v>
                </c:pt>
                <c:pt idx="31">
                  <c:v>0.25129529999999994</c:v>
                </c:pt>
                <c:pt idx="32">
                  <c:v>0.2331606</c:v>
                </c:pt>
                <c:pt idx="33">
                  <c:v>0.2331606</c:v>
                </c:pt>
                <c:pt idx="34">
                  <c:v>0.95595850000000004</c:v>
                </c:pt>
                <c:pt idx="35">
                  <c:v>0.97927460000000033</c:v>
                </c:pt>
                <c:pt idx="36">
                  <c:v>0.97927460000000033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0.97150259999999966</c:v>
                </c:pt>
                <c:pt idx="42">
                  <c:v>0.94041449999999971</c:v>
                </c:pt>
                <c:pt idx="43">
                  <c:v>0.89119170000000003</c:v>
                </c:pt>
                <c:pt idx="44">
                  <c:v>0.82901559999999996</c:v>
                </c:pt>
                <c:pt idx="45">
                  <c:v>0.75129530000000033</c:v>
                </c:pt>
                <c:pt idx="46">
                  <c:v>0.66839380000000048</c:v>
                </c:pt>
                <c:pt idx="47">
                  <c:v>0.57772020000000035</c:v>
                </c:pt>
                <c:pt idx="48">
                  <c:v>0.4896373</c:v>
                </c:pt>
                <c:pt idx="49">
                  <c:v>0.41191710000000015</c:v>
                </c:pt>
                <c:pt idx="50">
                  <c:v>0.34455960000000002</c:v>
                </c:pt>
                <c:pt idx="51">
                  <c:v>0.30051810000000018</c:v>
                </c:pt>
                <c:pt idx="52">
                  <c:v>0.70466320000000005</c:v>
                </c:pt>
                <c:pt idx="53">
                  <c:v>0.70466320000000005</c:v>
                </c:pt>
                <c:pt idx="54">
                  <c:v>0.70466320000000005</c:v>
                </c:pt>
                <c:pt idx="55">
                  <c:v>0.70466320000000005</c:v>
                </c:pt>
                <c:pt idx="56">
                  <c:v>0.70466320000000005</c:v>
                </c:pt>
                <c:pt idx="57">
                  <c:v>0.68652849999999999</c:v>
                </c:pt>
                <c:pt idx="58">
                  <c:v>0.66839380000000048</c:v>
                </c:pt>
                <c:pt idx="59">
                  <c:v>0.64766840000000048</c:v>
                </c:pt>
                <c:pt idx="60">
                  <c:v>0.64766840000000048</c:v>
                </c:pt>
                <c:pt idx="61">
                  <c:v>0.61917100000000036</c:v>
                </c:pt>
                <c:pt idx="62">
                  <c:v>0.6139897000000003</c:v>
                </c:pt>
                <c:pt idx="63">
                  <c:v>0.6139897000000003</c:v>
                </c:pt>
                <c:pt idx="64">
                  <c:v>0.6139897000000003</c:v>
                </c:pt>
                <c:pt idx="65">
                  <c:v>0.6139897000000003</c:v>
                </c:pt>
                <c:pt idx="66">
                  <c:v>0.59585489999999997</c:v>
                </c:pt>
                <c:pt idx="67">
                  <c:v>0.55440409999999996</c:v>
                </c:pt>
                <c:pt idx="68">
                  <c:v>0.49481870000000033</c:v>
                </c:pt>
                <c:pt idx="69">
                  <c:v>0.42227980000000015</c:v>
                </c:pt>
                <c:pt idx="70">
                  <c:v>0.35233160000000002</c:v>
                </c:pt>
                <c:pt idx="71">
                  <c:v>0.28238340000000017</c:v>
                </c:pt>
                <c:pt idx="72">
                  <c:v>0.22538859999999997</c:v>
                </c:pt>
                <c:pt idx="73">
                  <c:v>0.17875650000000001</c:v>
                </c:pt>
                <c:pt idx="74">
                  <c:v>0.14766840000000009</c:v>
                </c:pt>
                <c:pt idx="75">
                  <c:v>0.14766840000000009</c:v>
                </c:pt>
                <c:pt idx="76">
                  <c:v>0.14766840000000009</c:v>
                </c:pt>
                <c:pt idx="77">
                  <c:v>0.14766840000000009</c:v>
                </c:pt>
                <c:pt idx="78">
                  <c:v>0.19948189999999999</c:v>
                </c:pt>
                <c:pt idx="79">
                  <c:v>0.25129529999999994</c:v>
                </c:pt>
                <c:pt idx="80">
                  <c:v>0.31606220000000024</c:v>
                </c:pt>
                <c:pt idx="81">
                  <c:v>0.37823840000000014</c:v>
                </c:pt>
                <c:pt idx="82">
                  <c:v>0.44300520000000004</c:v>
                </c:pt>
                <c:pt idx="83">
                  <c:v>0.48704660000000016</c:v>
                </c:pt>
                <c:pt idx="84">
                  <c:v>0.51036269999999939</c:v>
                </c:pt>
                <c:pt idx="85">
                  <c:v>0.51036269999999939</c:v>
                </c:pt>
                <c:pt idx="86">
                  <c:v>0.95595850000000004</c:v>
                </c:pt>
                <c:pt idx="87">
                  <c:v>0.95595850000000004</c:v>
                </c:pt>
                <c:pt idx="88">
                  <c:v>0.95595850000000004</c:v>
                </c:pt>
                <c:pt idx="89">
                  <c:v>0.95595850000000004</c:v>
                </c:pt>
                <c:pt idx="90">
                  <c:v>0.95595850000000004</c:v>
                </c:pt>
                <c:pt idx="91">
                  <c:v>0.92487050000000004</c:v>
                </c:pt>
                <c:pt idx="92">
                  <c:v>0.88860110000000003</c:v>
                </c:pt>
                <c:pt idx="93">
                  <c:v>0.83678759999999996</c:v>
                </c:pt>
                <c:pt idx="94">
                  <c:v>0.75906739999999961</c:v>
                </c:pt>
                <c:pt idx="95">
                  <c:v>0.65803110000000031</c:v>
                </c:pt>
                <c:pt idx="96">
                  <c:v>0.55181349999999996</c:v>
                </c:pt>
                <c:pt idx="97">
                  <c:v>0.43782380000000037</c:v>
                </c:pt>
                <c:pt idx="98">
                  <c:v>0.33419690000000024</c:v>
                </c:pt>
                <c:pt idx="99">
                  <c:v>0.24352330000000008</c:v>
                </c:pt>
                <c:pt idx="100">
                  <c:v>0.17098450000000001</c:v>
                </c:pt>
                <c:pt idx="101">
                  <c:v>0.1139896</c:v>
                </c:pt>
                <c:pt idx="102">
                  <c:v>6.9948189999999993E-2</c:v>
                </c:pt>
                <c:pt idx="103">
                  <c:v>4.4041450000000003E-2</c:v>
                </c:pt>
                <c:pt idx="104">
                  <c:v>4.4041450000000003E-2</c:v>
                </c:pt>
                <c:pt idx="105">
                  <c:v>0.55440409999999996</c:v>
                </c:pt>
                <c:pt idx="106">
                  <c:v>0.51036269999999939</c:v>
                </c:pt>
                <c:pt idx="107">
                  <c:v>0.4740933</c:v>
                </c:pt>
                <c:pt idx="108">
                  <c:v>0.43264250000000021</c:v>
                </c:pt>
                <c:pt idx="109">
                  <c:v>0.3886010000000002</c:v>
                </c:pt>
                <c:pt idx="110">
                  <c:v>0.33937820000000041</c:v>
                </c:pt>
                <c:pt idx="111">
                  <c:v>0.29015540000000001</c:v>
                </c:pt>
                <c:pt idx="112">
                  <c:v>0.66062180000000092</c:v>
                </c:pt>
                <c:pt idx="113">
                  <c:v>0.67875650000000032</c:v>
                </c:pt>
                <c:pt idx="114">
                  <c:v>0.67875650000000032</c:v>
                </c:pt>
                <c:pt idx="115">
                  <c:v>0.67875650000000032</c:v>
                </c:pt>
                <c:pt idx="116">
                  <c:v>0.85492230000000002</c:v>
                </c:pt>
                <c:pt idx="117">
                  <c:v>0.85492230000000002</c:v>
                </c:pt>
                <c:pt idx="118">
                  <c:v>0.85492230000000002</c:v>
                </c:pt>
                <c:pt idx="119">
                  <c:v>0.85492230000000002</c:v>
                </c:pt>
                <c:pt idx="120">
                  <c:v>0.82383419999999996</c:v>
                </c:pt>
                <c:pt idx="121">
                  <c:v>0.76942999999999995</c:v>
                </c:pt>
                <c:pt idx="122">
                  <c:v>0.69430049999999999</c:v>
                </c:pt>
                <c:pt idx="123">
                  <c:v>0.59844560000000002</c:v>
                </c:pt>
                <c:pt idx="124">
                  <c:v>0.49481870000000033</c:v>
                </c:pt>
                <c:pt idx="125">
                  <c:v>0.39378240000000031</c:v>
                </c:pt>
                <c:pt idx="126">
                  <c:v>0.29792750000000018</c:v>
                </c:pt>
                <c:pt idx="127">
                  <c:v>0.22020729999999999</c:v>
                </c:pt>
                <c:pt idx="128">
                  <c:v>0.16062179999999993</c:v>
                </c:pt>
                <c:pt idx="129">
                  <c:v>0.39378240000000031</c:v>
                </c:pt>
                <c:pt idx="130">
                  <c:v>0.39378240000000031</c:v>
                </c:pt>
                <c:pt idx="131">
                  <c:v>0.39378240000000031</c:v>
                </c:pt>
                <c:pt idx="132">
                  <c:v>0.39378240000000031</c:v>
                </c:pt>
                <c:pt idx="133">
                  <c:v>0.39378240000000031</c:v>
                </c:pt>
                <c:pt idx="134">
                  <c:v>0.37564770000000008</c:v>
                </c:pt>
                <c:pt idx="135">
                  <c:v>0.37564770000000008</c:v>
                </c:pt>
                <c:pt idx="136">
                  <c:v>0.34455960000000002</c:v>
                </c:pt>
                <c:pt idx="137">
                  <c:v>0.32383420000000024</c:v>
                </c:pt>
                <c:pt idx="138">
                  <c:v>0.30569950000000001</c:v>
                </c:pt>
                <c:pt idx="139">
                  <c:v>0.28497410000000017</c:v>
                </c:pt>
                <c:pt idx="140">
                  <c:v>0.2590674</c:v>
                </c:pt>
                <c:pt idx="141">
                  <c:v>0.2331606</c:v>
                </c:pt>
                <c:pt idx="142">
                  <c:v>0.19948189999999999</c:v>
                </c:pt>
                <c:pt idx="143">
                  <c:v>0.16062179999999993</c:v>
                </c:pt>
                <c:pt idx="144">
                  <c:v>0.12176170000000008</c:v>
                </c:pt>
                <c:pt idx="145">
                  <c:v>8.0310880000000001E-2</c:v>
                </c:pt>
                <c:pt idx="146">
                  <c:v>4.6632130000000001E-2</c:v>
                </c:pt>
                <c:pt idx="147">
                  <c:v>1.8134720000000003E-2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</c:numCache>
            </c:numRef>
          </c:yVal>
          <c:smooth val="1"/>
        </c:ser>
        <c:axId val="80315136"/>
        <c:axId val="80317056"/>
      </c:scatterChart>
      <c:valAx>
        <c:axId val="8031513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80317056"/>
        <c:crosses val="autoZero"/>
        <c:crossBetween val="midCat"/>
      </c:valAx>
      <c:valAx>
        <c:axId val="8031705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#,##0.0" sourceLinked="0"/>
        <c:tickLblPos val="nextTo"/>
        <c:crossAx val="8031513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3.5612540000000007E-3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2.4928769999999986E-2</c:v>
                </c:pt>
                <c:pt idx="8">
                  <c:v>2.849003E-2</c:v>
                </c:pt>
                <c:pt idx="9">
                  <c:v>3.2051280000000015E-2</c:v>
                </c:pt>
                <c:pt idx="10">
                  <c:v>3.5612530000000003E-2</c:v>
                </c:pt>
                <c:pt idx="11">
                  <c:v>3.9173790000000014E-2</c:v>
                </c:pt>
                <c:pt idx="12">
                  <c:v>4.2735040000000002E-2</c:v>
                </c:pt>
                <c:pt idx="13">
                  <c:v>4.6296290000000011E-2</c:v>
                </c:pt>
                <c:pt idx="14">
                  <c:v>4.9857550000000014E-2</c:v>
                </c:pt>
                <c:pt idx="15">
                  <c:v>5.3418800000000002E-2</c:v>
                </c:pt>
                <c:pt idx="16">
                  <c:v>5.6980059999999985E-2</c:v>
                </c:pt>
                <c:pt idx="17">
                  <c:v>6.054130999999998E-2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7.4786330000000026E-2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8.9031340000000042E-2</c:v>
                </c:pt>
                <c:pt idx="26">
                  <c:v>9.259259000000003E-2</c:v>
                </c:pt>
                <c:pt idx="27">
                  <c:v>9.6153850000000041E-2</c:v>
                </c:pt>
                <c:pt idx="28">
                  <c:v>9.9715100000000029E-2</c:v>
                </c:pt>
                <c:pt idx="29">
                  <c:v>0.10327630000000003</c:v>
                </c:pt>
                <c:pt idx="30">
                  <c:v>0.1068376</c:v>
                </c:pt>
                <c:pt idx="31">
                  <c:v>0.11039889999999995</c:v>
                </c:pt>
                <c:pt idx="32">
                  <c:v>0.11396009999999998</c:v>
                </c:pt>
                <c:pt idx="33">
                  <c:v>0.11752140000000003</c:v>
                </c:pt>
                <c:pt idx="34">
                  <c:v>0.12108260000000003</c:v>
                </c:pt>
                <c:pt idx="35">
                  <c:v>0.12464390000000003</c:v>
                </c:pt>
                <c:pt idx="36">
                  <c:v>0.12820509999999999</c:v>
                </c:pt>
                <c:pt idx="37">
                  <c:v>0.13176640000000006</c:v>
                </c:pt>
                <c:pt idx="38">
                  <c:v>0.13532759999999994</c:v>
                </c:pt>
                <c:pt idx="39">
                  <c:v>0.13888890000000001</c:v>
                </c:pt>
                <c:pt idx="40">
                  <c:v>0.14245010000000005</c:v>
                </c:pt>
                <c:pt idx="41">
                  <c:v>0.14601140000000007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0.15669520000000006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0.17094020000000004</c:v>
                </c:pt>
                <c:pt idx="49">
                  <c:v>0.17450140000000006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0.18874640000000012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0.19943020000000006</c:v>
                </c:pt>
                <c:pt idx="57">
                  <c:v>0.20299150000000005</c:v>
                </c:pt>
                <c:pt idx="58">
                  <c:v>0.20655270000000001</c:v>
                </c:pt>
                <c:pt idx="59">
                  <c:v>0.21011400000000005</c:v>
                </c:pt>
                <c:pt idx="60">
                  <c:v>0.21367520000000001</c:v>
                </c:pt>
                <c:pt idx="61">
                  <c:v>0.21723650000000005</c:v>
                </c:pt>
                <c:pt idx="62">
                  <c:v>0.22079770000000001</c:v>
                </c:pt>
                <c:pt idx="63">
                  <c:v>0.25783480000000009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0.26851850000000016</c:v>
                </c:pt>
                <c:pt idx="67">
                  <c:v>0.27207980000000009</c:v>
                </c:pt>
                <c:pt idx="68">
                  <c:v>0.27564100000000002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0.28632480000000027</c:v>
                </c:pt>
                <c:pt idx="72">
                  <c:v>0.2898860000000002</c:v>
                </c:pt>
                <c:pt idx="73">
                  <c:v>0.29344730000000002</c:v>
                </c:pt>
                <c:pt idx="74">
                  <c:v>0.29700850000000012</c:v>
                </c:pt>
                <c:pt idx="75">
                  <c:v>0.30056980000000011</c:v>
                </c:pt>
                <c:pt idx="76">
                  <c:v>0.30413110000000004</c:v>
                </c:pt>
                <c:pt idx="77">
                  <c:v>0.30769230000000009</c:v>
                </c:pt>
                <c:pt idx="78">
                  <c:v>0.31125350000000002</c:v>
                </c:pt>
                <c:pt idx="79">
                  <c:v>0.31481480000000023</c:v>
                </c:pt>
                <c:pt idx="80">
                  <c:v>0.31837610000000022</c:v>
                </c:pt>
                <c:pt idx="81">
                  <c:v>0.32193730000000009</c:v>
                </c:pt>
                <c:pt idx="82">
                  <c:v>0.32549860000000025</c:v>
                </c:pt>
                <c:pt idx="83">
                  <c:v>0.32905980000000012</c:v>
                </c:pt>
                <c:pt idx="84">
                  <c:v>0.33262110000000011</c:v>
                </c:pt>
                <c:pt idx="85">
                  <c:v>0.33618230000000027</c:v>
                </c:pt>
                <c:pt idx="86">
                  <c:v>0.33974360000000009</c:v>
                </c:pt>
                <c:pt idx="87">
                  <c:v>0.34330480000000013</c:v>
                </c:pt>
                <c:pt idx="88">
                  <c:v>0.34686610000000012</c:v>
                </c:pt>
                <c:pt idx="89">
                  <c:v>0.35042740000000011</c:v>
                </c:pt>
                <c:pt idx="90">
                  <c:v>0.35398860000000026</c:v>
                </c:pt>
                <c:pt idx="91">
                  <c:v>0.35754980000000008</c:v>
                </c:pt>
                <c:pt idx="92">
                  <c:v>0.36111110000000002</c:v>
                </c:pt>
                <c:pt idx="93">
                  <c:v>0.36467240000000012</c:v>
                </c:pt>
                <c:pt idx="94">
                  <c:v>0.36823360000000005</c:v>
                </c:pt>
                <c:pt idx="95">
                  <c:v>0.37179490000000009</c:v>
                </c:pt>
                <c:pt idx="96">
                  <c:v>0.37535610000000025</c:v>
                </c:pt>
                <c:pt idx="97">
                  <c:v>0.37891740000000013</c:v>
                </c:pt>
                <c:pt idx="98">
                  <c:v>0.38247860000000022</c:v>
                </c:pt>
                <c:pt idx="99">
                  <c:v>0.38603990000000016</c:v>
                </c:pt>
                <c:pt idx="100">
                  <c:v>0.38960110000000009</c:v>
                </c:pt>
                <c:pt idx="101">
                  <c:v>0.39316240000000013</c:v>
                </c:pt>
                <c:pt idx="102">
                  <c:v>0.39672370000000012</c:v>
                </c:pt>
                <c:pt idx="103">
                  <c:v>0.40028490000000011</c:v>
                </c:pt>
                <c:pt idx="104">
                  <c:v>0.40384610000000015</c:v>
                </c:pt>
                <c:pt idx="105">
                  <c:v>0.40740740000000009</c:v>
                </c:pt>
                <c:pt idx="106">
                  <c:v>0.41096870000000013</c:v>
                </c:pt>
                <c:pt idx="107">
                  <c:v>0.41452990000000012</c:v>
                </c:pt>
                <c:pt idx="108">
                  <c:v>0.4180912</c:v>
                </c:pt>
                <c:pt idx="109">
                  <c:v>0.42165240000000009</c:v>
                </c:pt>
                <c:pt idx="110">
                  <c:v>0.46581200000000011</c:v>
                </c:pt>
                <c:pt idx="111">
                  <c:v>0.46937320000000016</c:v>
                </c:pt>
                <c:pt idx="112">
                  <c:v>0.47293450000000009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0.48361820000000011</c:v>
                </c:pt>
                <c:pt idx="116">
                  <c:v>0.48717950000000015</c:v>
                </c:pt>
                <c:pt idx="117">
                  <c:v>0.49074070000000009</c:v>
                </c:pt>
                <c:pt idx="118">
                  <c:v>0.49430200000000013</c:v>
                </c:pt>
                <c:pt idx="119">
                  <c:v>0.49786320000000012</c:v>
                </c:pt>
                <c:pt idx="120">
                  <c:v>0.50142449999999983</c:v>
                </c:pt>
                <c:pt idx="121">
                  <c:v>0.50498569999999998</c:v>
                </c:pt>
                <c:pt idx="122">
                  <c:v>0.50854699999999975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0.51923079999999977</c:v>
                </c:pt>
                <c:pt idx="126">
                  <c:v>0.52279200000000003</c:v>
                </c:pt>
                <c:pt idx="127">
                  <c:v>0.5263532999999998</c:v>
                </c:pt>
                <c:pt idx="128">
                  <c:v>0.52991460000000001</c:v>
                </c:pt>
                <c:pt idx="129">
                  <c:v>0.53347579999999972</c:v>
                </c:pt>
                <c:pt idx="130">
                  <c:v>0.53703699999999976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0.54772080000000023</c:v>
                </c:pt>
                <c:pt idx="134">
                  <c:v>0.55128199999999983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0.56552709999999973</c:v>
                </c:pt>
                <c:pt idx="139">
                  <c:v>0.56908829999999999</c:v>
                </c:pt>
                <c:pt idx="140">
                  <c:v>0.57264960000000031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0.58333329999999961</c:v>
                </c:pt>
                <c:pt idx="144">
                  <c:v>0.58689460000000004</c:v>
                </c:pt>
                <c:pt idx="145">
                  <c:v>0.59045579999999975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0.62464390000000025</c:v>
                </c:pt>
                <c:pt idx="150">
                  <c:v>0.62820510000000018</c:v>
                </c:pt>
                <c:pt idx="151">
                  <c:v>0.63176639999999973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0.70299140000000038</c:v>
                </c:pt>
                <c:pt idx="161">
                  <c:v>0.70655269999999981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0.71723649999999983</c:v>
                </c:pt>
                <c:pt idx="165">
                  <c:v>0.72079770000000021</c:v>
                </c:pt>
                <c:pt idx="166">
                  <c:v>0.72435899999999998</c:v>
                </c:pt>
                <c:pt idx="167">
                  <c:v>0.72792020000000024</c:v>
                </c:pt>
                <c:pt idx="168">
                  <c:v>0.73148150000000001</c:v>
                </c:pt>
                <c:pt idx="169">
                  <c:v>0.73504280000000022</c:v>
                </c:pt>
                <c:pt idx="170">
                  <c:v>0.73860400000000026</c:v>
                </c:pt>
                <c:pt idx="171">
                  <c:v>0.74216530000000003</c:v>
                </c:pt>
                <c:pt idx="172">
                  <c:v>0.74572650000000018</c:v>
                </c:pt>
                <c:pt idx="173">
                  <c:v>0.7492877</c:v>
                </c:pt>
                <c:pt idx="174">
                  <c:v>0.75284900000000032</c:v>
                </c:pt>
                <c:pt idx="175">
                  <c:v>0.75641020000000003</c:v>
                </c:pt>
                <c:pt idx="176">
                  <c:v>0.75997150000000024</c:v>
                </c:pt>
                <c:pt idx="177">
                  <c:v>0.76353280000000001</c:v>
                </c:pt>
                <c:pt idx="178">
                  <c:v>0.76709400000000039</c:v>
                </c:pt>
                <c:pt idx="179">
                  <c:v>0.77065530000000027</c:v>
                </c:pt>
                <c:pt idx="180">
                  <c:v>0.77421649999999997</c:v>
                </c:pt>
                <c:pt idx="181">
                  <c:v>0.7777778000000003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0.78846159999999976</c:v>
                </c:pt>
                <c:pt idx="185">
                  <c:v>0.79202280000000003</c:v>
                </c:pt>
                <c:pt idx="186">
                  <c:v>0.79558399999999962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0.80626779999999976</c:v>
                </c:pt>
                <c:pt idx="190">
                  <c:v>0.80982910000000019</c:v>
                </c:pt>
                <c:pt idx="191">
                  <c:v>0.81339030000000001</c:v>
                </c:pt>
                <c:pt idx="192">
                  <c:v>0.81695160000000022</c:v>
                </c:pt>
                <c:pt idx="193">
                  <c:v>0.82051279999999971</c:v>
                </c:pt>
                <c:pt idx="194">
                  <c:v>0.85754980000000025</c:v>
                </c:pt>
                <c:pt idx="195">
                  <c:v>0.86111110000000002</c:v>
                </c:pt>
                <c:pt idx="196">
                  <c:v>0.86467240000000023</c:v>
                </c:pt>
                <c:pt idx="197">
                  <c:v>0.86823360000000005</c:v>
                </c:pt>
                <c:pt idx="198">
                  <c:v>0.87179490000000026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0.88247869999999973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0.89316239999999969</c:v>
                </c:pt>
                <c:pt idx="205">
                  <c:v>0.89672359999999973</c:v>
                </c:pt>
                <c:pt idx="206">
                  <c:v>0.90028489999999983</c:v>
                </c:pt>
                <c:pt idx="207">
                  <c:v>0.90384609999999999</c:v>
                </c:pt>
                <c:pt idx="208">
                  <c:v>0.90740739999999975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0.91809120000000022</c:v>
                </c:pt>
                <c:pt idx="212">
                  <c:v>0.92165240000000004</c:v>
                </c:pt>
                <c:pt idx="213">
                  <c:v>0.92521369999999981</c:v>
                </c:pt>
                <c:pt idx="214">
                  <c:v>0.92877500000000024</c:v>
                </c:pt>
                <c:pt idx="215">
                  <c:v>0.9323361999999995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0.96438749999999973</c:v>
                </c:pt>
                <c:pt idx="225">
                  <c:v>0.96794870000000022</c:v>
                </c:pt>
                <c:pt idx="226">
                  <c:v>0.97150999999999998</c:v>
                </c:pt>
                <c:pt idx="227">
                  <c:v>0.9750713000000002</c:v>
                </c:pt>
                <c:pt idx="228">
                  <c:v>0.97863250000000002</c:v>
                </c:pt>
                <c:pt idx="229">
                  <c:v>0.98219369999999973</c:v>
                </c:pt>
                <c:pt idx="230">
                  <c:v>0.98575500000000005</c:v>
                </c:pt>
                <c:pt idx="231">
                  <c:v>0.98931619999999953</c:v>
                </c:pt>
                <c:pt idx="232">
                  <c:v>0.99287749999999997</c:v>
                </c:pt>
                <c:pt idx="233">
                  <c:v>0.99643869999999979</c:v>
                </c:pt>
                <c:pt idx="234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6.5404470000000034E-2</c:v>
                </c:pt>
                <c:pt idx="1">
                  <c:v>6.5404470000000034E-2</c:v>
                </c:pt>
                <c:pt idx="2">
                  <c:v>6.2650609999999995E-2</c:v>
                </c:pt>
                <c:pt idx="3">
                  <c:v>6.0240969999999984E-2</c:v>
                </c:pt>
                <c:pt idx="4">
                  <c:v>5.7142859999999983E-2</c:v>
                </c:pt>
                <c:pt idx="5">
                  <c:v>5.7142859999999983E-2</c:v>
                </c:pt>
                <c:pt idx="6">
                  <c:v>5.4733220000000027E-2</c:v>
                </c:pt>
                <c:pt idx="7">
                  <c:v>5.4733220000000027E-2</c:v>
                </c:pt>
                <c:pt idx="8">
                  <c:v>5.4733220000000027E-2</c:v>
                </c:pt>
                <c:pt idx="9">
                  <c:v>5.1979339999999978E-2</c:v>
                </c:pt>
                <c:pt idx="10">
                  <c:v>4.9569710000000017E-2</c:v>
                </c:pt>
                <c:pt idx="11">
                  <c:v>4.5783129999999998E-2</c:v>
                </c:pt>
                <c:pt idx="12">
                  <c:v>4.0619620000000016E-2</c:v>
                </c:pt>
                <c:pt idx="13">
                  <c:v>3.3734939999999998E-2</c:v>
                </c:pt>
                <c:pt idx="14">
                  <c:v>2.6161790000000001E-2</c:v>
                </c:pt>
                <c:pt idx="15">
                  <c:v>1.8244410000000003E-2</c:v>
                </c:pt>
                <c:pt idx="16">
                  <c:v>1.0671259999999998E-2</c:v>
                </c:pt>
                <c:pt idx="17">
                  <c:v>4.1308090000000018E-3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5.163511E-3</c:v>
                </c:pt>
                <c:pt idx="22">
                  <c:v>1.2736659999999999E-2</c:v>
                </c:pt>
                <c:pt idx="23">
                  <c:v>2.1686750000000001E-2</c:v>
                </c:pt>
                <c:pt idx="24">
                  <c:v>3.1325300000000014E-2</c:v>
                </c:pt>
                <c:pt idx="25">
                  <c:v>4.165232E-2</c:v>
                </c:pt>
                <c:pt idx="26">
                  <c:v>5.1979339999999978E-2</c:v>
                </c:pt>
                <c:pt idx="27">
                  <c:v>6.2306370000000021E-2</c:v>
                </c:pt>
                <c:pt idx="28">
                  <c:v>7.2289149999999969E-2</c:v>
                </c:pt>
                <c:pt idx="29">
                  <c:v>8.0550770000000049E-2</c:v>
                </c:pt>
                <c:pt idx="30">
                  <c:v>8.7435450000000026E-2</c:v>
                </c:pt>
                <c:pt idx="31">
                  <c:v>9.0533560000000055E-2</c:v>
                </c:pt>
                <c:pt idx="32">
                  <c:v>9.0533560000000055E-2</c:v>
                </c:pt>
                <c:pt idx="33">
                  <c:v>9.0533560000000055E-2</c:v>
                </c:pt>
                <c:pt idx="34">
                  <c:v>8.7779689999999994E-2</c:v>
                </c:pt>
                <c:pt idx="35">
                  <c:v>8.7779689999999994E-2</c:v>
                </c:pt>
                <c:pt idx="36">
                  <c:v>8.5025820000000071E-2</c:v>
                </c:pt>
                <c:pt idx="37">
                  <c:v>8.5025820000000071E-2</c:v>
                </c:pt>
                <c:pt idx="38">
                  <c:v>8.5025820000000071E-2</c:v>
                </c:pt>
                <c:pt idx="39">
                  <c:v>8.5025820000000071E-2</c:v>
                </c:pt>
                <c:pt idx="40">
                  <c:v>8.5025820000000071E-2</c:v>
                </c:pt>
                <c:pt idx="41">
                  <c:v>8.5025820000000071E-2</c:v>
                </c:pt>
                <c:pt idx="42">
                  <c:v>8.5025820000000071E-2</c:v>
                </c:pt>
                <c:pt idx="43">
                  <c:v>8.5025820000000071E-2</c:v>
                </c:pt>
                <c:pt idx="44">
                  <c:v>8.5025820000000071E-2</c:v>
                </c:pt>
                <c:pt idx="45">
                  <c:v>8.5025820000000071E-2</c:v>
                </c:pt>
                <c:pt idx="46">
                  <c:v>8.7779689999999994E-2</c:v>
                </c:pt>
                <c:pt idx="47">
                  <c:v>8.7779689999999994E-2</c:v>
                </c:pt>
                <c:pt idx="48">
                  <c:v>9.0189330000000012E-2</c:v>
                </c:pt>
                <c:pt idx="49">
                  <c:v>9.0189330000000012E-2</c:v>
                </c:pt>
                <c:pt idx="50">
                  <c:v>9.0189330000000012E-2</c:v>
                </c:pt>
                <c:pt idx="51">
                  <c:v>9.3631670000000042E-2</c:v>
                </c:pt>
                <c:pt idx="52">
                  <c:v>9.3631670000000042E-2</c:v>
                </c:pt>
                <c:pt idx="53">
                  <c:v>9.8450940000000042E-2</c:v>
                </c:pt>
                <c:pt idx="54">
                  <c:v>0.10223750000000002</c:v>
                </c:pt>
                <c:pt idx="55">
                  <c:v>0.10602410000000004</c:v>
                </c:pt>
                <c:pt idx="56">
                  <c:v>0.1104991</c:v>
                </c:pt>
                <c:pt idx="57">
                  <c:v>0.11566260000000003</c:v>
                </c:pt>
                <c:pt idx="58">
                  <c:v>0.12151460000000003</c:v>
                </c:pt>
                <c:pt idx="59">
                  <c:v>0.12805510000000001</c:v>
                </c:pt>
                <c:pt idx="60">
                  <c:v>0.13528399999999999</c:v>
                </c:pt>
                <c:pt idx="61">
                  <c:v>0.14182439999999999</c:v>
                </c:pt>
                <c:pt idx="62">
                  <c:v>0.14733220000000005</c:v>
                </c:pt>
                <c:pt idx="63">
                  <c:v>0.22099830000000006</c:v>
                </c:pt>
                <c:pt idx="64">
                  <c:v>0.21617900000000001</c:v>
                </c:pt>
                <c:pt idx="65">
                  <c:v>0.21067130000000001</c:v>
                </c:pt>
                <c:pt idx="66">
                  <c:v>0.20447499999999999</c:v>
                </c:pt>
                <c:pt idx="67">
                  <c:v>0.19896730000000007</c:v>
                </c:pt>
                <c:pt idx="68">
                  <c:v>0.19518069999999996</c:v>
                </c:pt>
                <c:pt idx="69">
                  <c:v>0.19242680000000001</c:v>
                </c:pt>
                <c:pt idx="70">
                  <c:v>0.19242680000000001</c:v>
                </c:pt>
                <c:pt idx="71">
                  <c:v>0.18932869999999999</c:v>
                </c:pt>
                <c:pt idx="72">
                  <c:v>0.18932869999999999</c:v>
                </c:pt>
                <c:pt idx="73">
                  <c:v>0.18691910000000012</c:v>
                </c:pt>
                <c:pt idx="74">
                  <c:v>0.18691910000000012</c:v>
                </c:pt>
                <c:pt idx="75">
                  <c:v>0.18209980000000006</c:v>
                </c:pt>
                <c:pt idx="76">
                  <c:v>0.18209980000000006</c:v>
                </c:pt>
                <c:pt idx="77">
                  <c:v>0.17796900000000007</c:v>
                </c:pt>
                <c:pt idx="78">
                  <c:v>0.17796900000000007</c:v>
                </c:pt>
                <c:pt idx="79">
                  <c:v>0.17796900000000007</c:v>
                </c:pt>
                <c:pt idx="80">
                  <c:v>0.17796900000000007</c:v>
                </c:pt>
                <c:pt idx="81">
                  <c:v>0.18450950000000005</c:v>
                </c:pt>
                <c:pt idx="82">
                  <c:v>0.19001720000000005</c:v>
                </c:pt>
                <c:pt idx="83">
                  <c:v>0.19621340000000007</c:v>
                </c:pt>
                <c:pt idx="84">
                  <c:v>0.20309810000000006</c:v>
                </c:pt>
                <c:pt idx="85">
                  <c:v>0.21067130000000001</c:v>
                </c:pt>
                <c:pt idx="86">
                  <c:v>0.21858859999999999</c:v>
                </c:pt>
                <c:pt idx="87">
                  <c:v>0.22581760000000001</c:v>
                </c:pt>
                <c:pt idx="88">
                  <c:v>0.23201379999999999</c:v>
                </c:pt>
                <c:pt idx="89">
                  <c:v>0.23614460000000001</c:v>
                </c:pt>
                <c:pt idx="90">
                  <c:v>0.23614460000000001</c:v>
                </c:pt>
                <c:pt idx="91">
                  <c:v>0.23614460000000001</c:v>
                </c:pt>
                <c:pt idx="92">
                  <c:v>0.23614460000000001</c:v>
                </c:pt>
                <c:pt idx="93">
                  <c:v>0.23098109999999999</c:v>
                </c:pt>
                <c:pt idx="94">
                  <c:v>0.2268503</c:v>
                </c:pt>
                <c:pt idx="95">
                  <c:v>0.22375220000000001</c:v>
                </c:pt>
                <c:pt idx="96">
                  <c:v>0.22375220000000001</c:v>
                </c:pt>
                <c:pt idx="97">
                  <c:v>0.22375220000000001</c:v>
                </c:pt>
                <c:pt idx="98">
                  <c:v>0.22375220000000001</c:v>
                </c:pt>
                <c:pt idx="99">
                  <c:v>0.22650600000000001</c:v>
                </c:pt>
                <c:pt idx="100">
                  <c:v>0.2316695</c:v>
                </c:pt>
                <c:pt idx="101">
                  <c:v>0.23958689999999999</c:v>
                </c:pt>
                <c:pt idx="102">
                  <c:v>0.24922550000000004</c:v>
                </c:pt>
                <c:pt idx="103">
                  <c:v>0.260241</c:v>
                </c:pt>
                <c:pt idx="104">
                  <c:v>0.27091220000000016</c:v>
                </c:pt>
                <c:pt idx="105">
                  <c:v>0.28123919999999997</c:v>
                </c:pt>
                <c:pt idx="106">
                  <c:v>0.29018930000000009</c:v>
                </c:pt>
                <c:pt idx="107">
                  <c:v>0.29948370000000013</c:v>
                </c:pt>
                <c:pt idx="108">
                  <c:v>0.30808950000000013</c:v>
                </c:pt>
                <c:pt idx="109">
                  <c:v>0.31531840000000022</c:v>
                </c:pt>
                <c:pt idx="110">
                  <c:v>0.32908780000000026</c:v>
                </c:pt>
                <c:pt idx="111">
                  <c:v>0.33149740000000011</c:v>
                </c:pt>
                <c:pt idx="112">
                  <c:v>0.33493970000000012</c:v>
                </c:pt>
                <c:pt idx="113">
                  <c:v>0.33493970000000012</c:v>
                </c:pt>
                <c:pt idx="114">
                  <c:v>0.33907060000000022</c:v>
                </c:pt>
                <c:pt idx="115">
                  <c:v>0.34182440000000014</c:v>
                </c:pt>
                <c:pt idx="116">
                  <c:v>0.34457830000000012</c:v>
                </c:pt>
                <c:pt idx="117">
                  <c:v>0.34457830000000012</c:v>
                </c:pt>
                <c:pt idx="118">
                  <c:v>0.34870910000000005</c:v>
                </c:pt>
                <c:pt idx="119">
                  <c:v>0.34870910000000005</c:v>
                </c:pt>
                <c:pt idx="120">
                  <c:v>0.34870910000000005</c:v>
                </c:pt>
                <c:pt idx="121">
                  <c:v>0.34870910000000005</c:v>
                </c:pt>
                <c:pt idx="122">
                  <c:v>0.34870910000000005</c:v>
                </c:pt>
                <c:pt idx="123">
                  <c:v>0.35146300000000008</c:v>
                </c:pt>
                <c:pt idx="124">
                  <c:v>0.35628230000000011</c:v>
                </c:pt>
                <c:pt idx="125">
                  <c:v>0.36454390000000009</c:v>
                </c:pt>
                <c:pt idx="126">
                  <c:v>0.37590360000000012</c:v>
                </c:pt>
                <c:pt idx="127">
                  <c:v>0.38864030000000016</c:v>
                </c:pt>
                <c:pt idx="128">
                  <c:v>0.4027539</c:v>
                </c:pt>
                <c:pt idx="129">
                  <c:v>0.4154905000000001</c:v>
                </c:pt>
                <c:pt idx="130">
                  <c:v>0.42753870000000016</c:v>
                </c:pt>
                <c:pt idx="131">
                  <c:v>0.43786570000000014</c:v>
                </c:pt>
                <c:pt idx="132">
                  <c:v>0.44612740000000001</c:v>
                </c:pt>
                <c:pt idx="133">
                  <c:v>0.45232360000000016</c:v>
                </c:pt>
                <c:pt idx="134">
                  <c:v>0.4554217000000001</c:v>
                </c:pt>
                <c:pt idx="135">
                  <c:v>0.4554217000000001</c:v>
                </c:pt>
                <c:pt idx="136">
                  <c:v>0.4554217000000001</c:v>
                </c:pt>
                <c:pt idx="137">
                  <c:v>0.4554217000000001</c:v>
                </c:pt>
                <c:pt idx="138">
                  <c:v>0.45197930000000008</c:v>
                </c:pt>
                <c:pt idx="139">
                  <c:v>0.45197930000000008</c:v>
                </c:pt>
                <c:pt idx="140">
                  <c:v>0.45920830000000001</c:v>
                </c:pt>
                <c:pt idx="141">
                  <c:v>0.46884680000000012</c:v>
                </c:pt>
                <c:pt idx="142">
                  <c:v>0.48192770000000013</c:v>
                </c:pt>
                <c:pt idx="143">
                  <c:v>0.49604130000000002</c:v>
                </c:pt>
                <c:pt idx="144">
                  <c:v>0.50946639999999954</c:v>
                </c:pt>
                <c:pt idx="145">
                  <c:v>0.52048189999999983</c:v>
                </c:pt>
                <c:pt idx="146">
                  <c:v>0.51153179999999976</c:v>
                </c:pt>
                <c:pt idx="147">
                  <c:v>0.49259900000000001</c:v>
                </c:pt>
                <c:pt idx="148">
                  <c:v>0.4870912</c:v>
                </c:pt>
                <c:pt idx="149">
                  <c:v>0.48330460000000014</c:v>
                </c:pt>
                <c:pt idx="150">
                  <c:v>0.48330460000000014</c:v>
                </c:pt>
                <c:pt idx="151">
                  <c:v>0.48330460000000014</c:v>
                </c:pt>
                <c:pt idx="152">
                  <c:v>0.48330460000000014</c:v>
                </c:pt>
                <c:pt idx="153">
                  <c:v>0.54148019999999975</c:v>
                </c:pt>
                <c:pt idx="154">
                  <c:v>0.54388979999999998</c:v>
                </c:pt>
                <c:pt idx="155">
                  <c:v>0.54388979999999998</c:v>
                </c:pt>
                <c:pt idx="156">
                  <c:v>0.54388979999999998</c:v>
                </c:pt>
                <c:pt idx="157">
                  <c:v>0.54698800000000003</c:v>
                </c:pt>
                <c:pt idx="158">
                  <c:v>0.55111869999999996</c:v>
                </c:pt>
                <c:pt idx="159">
                  <c:v>0.55765920000000024</c:v>
                </c:pt>
                <c:pt idx="160">
                  <c:v>0.56557659999999976</c:v>
                </c:pt>
                <c:pt idx="161">
                  <c:v>0.57418249999999982</c:v>
                </c:pt>
                <c:pt idx="162">
                  <c:v>0.58382100000000003</c:v>
                </c:pt>
                <c:pt idx="163">
                  <c:v>0.5927711</c:v>
                </c:pt>
                <c:pt idx="164">
                  <c:v>0.60137700000000005</c:v>
                </c:pt>
                <c:pt idx="165">
                  <c:v>0.60860590000000026</c:v>
                </c:pt>
                <c:pt idx="166">
                  <c:v>0.61342509999999995</c:v>
                </c:pt>
                <c:pt idx="167">
                  <c:v>0.61686750000000001</c:v>
                </c:pt>
                <c:pt idx="168">
                  <c:v>0.61686750000000001</c:v>
                </c:pt>
                <c:pt idx="169">
                  <c:v>0.61686750000000001</c:v>
                </c:pt>
                <c:pt idx="170">
                  <c:v>0.61686750000000001</c:v>
                </c:pt>
                <c:pt idx="171">
                  <c:v>0.61686750000000001</c:v>
                </c:pt>
                <c:pt idx="172">
                  <c:v>0.61686750000000001</c:v>
                </c:pt>
                <c:pt idx="173">
                  <c:v>0.61686750000000001</c:v>
                </c:pt>
                <c:pt idx="174">
                  <c:v>0.62168679999999998</c:v>
                </c:pt>
                <c:pt idx="175">
                  <c:v>0.62650600000000001</c:v>
                </c:pt>
                <c:pt idx="176">
                  <c:v>0.63442339999999997</c:v>
                </c:pt>
                <c:pt idx="177">
                  <c:v>0.64509470000000024</c:v>
                </c:pt>
                <c:pt idx="178">
                  <c:v>0.65886400000000023</c:v>
                </c:pt>
                <c:pt idx="179">
                  <c:v>0.67401029999999995</c:v>
                </c:pt>
                <c:pt idx="180">
                  <c:v>0.68984510000000021</c:v>
                </c:pt>
                <c:pt idx="181">
                  <c:v>0.70361450000000003</c:v>
                </c:pt>
                <c:pt idx="182">
                  <c:v>0.71462990000000026</c:v>
                </c:pt>
                <c:pt idx="183">
                  <c:v>0.72254739999999973</c:v>
                </c:pt>
                <c:pt idx="184">
                  <c:v>0.72736659999999975</c:v>
                </c:pt>
                <c:pt idx="185">
                  <c:v>0.72977630000000004</c:v>
                </c:pt>
                <c:pt idx="186">
                  <c:v>0.72977630000000004</c:v>
                </c:pt>
                <c:pt idx="187">
                  <c:v>0.72977630000000004</c:v>
                </c:pt>
                <c:pt idx="188">
                  <c:v>0.72977630000000004</c:v>
                </c:pt>
                <c:pt idx="189">
                  <c:v>0.72977630000000004</c:v>
                </c:pt>
                <c:pt idx="190">
                  <c:v>0.73253009999999996</c:v>
                </c:pt>
                <c:pt idx="191">
                  <c:v>0.73253009999999996</c:v>
                </c:pt>
                <c:pt idx="192">
                  <c:v>0.73803790000000002</c:v>
                </c:pt>
                <c:pt idx="193">
                  <c:v>0.74354560000000025</c:v>
                </c:pt>
                <c:pt idx="194">
                  <c:v>0.84991399999999973</c:v>
                </c:pt>
                <c:pt idx="195">
                  <c:v>0.84681580000000023</c:v>
                </c:pt>
                <c:pt idx="196">
                  <c:v>0.8433735</c:v>
                </c:pt>
                <c:pt idx="197">
                  <c:v>0.84027540000000023</c:v>
                </c:pt>
                <c:pt idx="198">
                  <c:v>0.84027540000000023</c:v>
                </c:pt>
                <c:pt idx="199">
                  <c:v>0.8368331</c:v>
                </c:pt>
                <c:pt idx="200">
                  <c:v>0.8368331</c:v>
                </c:pt>
                <c:pt idx="201">
                  <c:v>0.8368331</c:v>
                </c:pt>
                <c:pt idx="202">
                  <c:v>0.83339070000000004</c:v>
                </c:pt>
                <c:pt idx="203">
                  <c:v>0.83339070000000004</c:v>
                </c:pt>
                <c:pt idx="204">
                  <c:v>0.82891570000000003</c:v>
                </c:pt>
                <c:pt idx="205">
                  <c:v>0.82444059999999997</c:v>
                </c:pt>
                <c:pt idx="206">
                  <c:v>0.8185886</c:v>
                </c:pt>
                <c:pt idx="207">
                  <c:v>0.81170399999999998</c:v>
                </c:pt>
                <c:pt idx="208">
                  <c:v>0.80550769999999983</c:v>
                </c:pt>
                <c:pt idx="209">
                  <c:v>0.80068839999999997</c:v>
                </c:pt>
                <c:pt idx="210">
                  <c:v>0.79655769999999981</c:v>
                </c:pt>
                <c:pt idx="211">
                  <c:v>0.79414799999999997</c:v>
                </c:pt>
                <c:pt idx="212">
                  <c:v>0.79414799999999997</c:v>
                </c:pt>
                <c:pt idx="213">
                  <c:v>0.79414799999999997</c:v>
                </c:pt>
                <c:pt idx="214">
                  <c:v>0.79896729999999982</c:v>
                </c:pt>
                <c:pt idx="215">
                  <c:v>0.80791740000000001</c:v>
                </c:pt>
                <c:pt idx="216">
                  <c:v>0.81962130000000022</c:v>
                </c:pt>
                <c:pt idx="217">
                  <c:v>0.83235800000000004</c:v>
                </c:pt>
                <c:pt idx="218">
                  <c:v>0.8444062</c:v>
                </c:pt>
                <c:pt idx="219">
                  <c:v>0.85404470000000021</c:v>
                </c:pt>
                <c:pt idx="220">
                  <c:v>0.86230640000000003</c:v>
                </c:pt>
                <c:pt idx="221">
                  <c:v>0.86919110000000022</c:v>
                </c:pt>
                <c:pt idx="222">
                  <c:v>0.87401030000000002</c:v>
                </c:pt>
                <c:pt idx="223">
                  <c:v>0.87745269999999997</c:v>
                </c:pt>
                <c:pt idx="224">
                  <c:v>0.87745269999999997</c:v>
                </c:pt>
                <c:pt idx="225">
                  <c:v>0.87986229999999999</c:v>
                </c:pt>
                <c:pt idx="226">
                  <c:v>0.87986229999999999</c:v>
                </c:pt>
                <c:pt idx="227">
                  <c:v>0.87986229999999999</c:v>
                </c:pt>
                <c:pt idx="228">
                  <c:v>0.87676419999999999</c:v>
                </c:pt>
                <c:pt idx="229">
                  <c:v>0.87676419999999999</c:v>
                </c:pt>
                <c:pt idx="230">
                  <c:v>0.88089499999999998</c:v>
                </c:pt>
                <c:pt idx="231">
                  <c:v>0.89018929999999996</c:v>
                </c:pt>
                <c:pt idx="232">
                  <c:v>0.90912219999999977</c:v>
                </c:pt>
                <c:pt idx="233">
                  <c:v>0.9297763</c:v>
                </c:pt>
                <c:pt idx="234">
                  <c:v>0.95111880000000004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3.4470870000000019E-3</c:v>
                </c:pt>
                <c:pt idx="2">
                  <c:v>6.8941739999999986E-3</c:v>
                </c:pt>
                <c:pt idx="3">
                  <c:v>1.034126E-2</c:v>
                </c:pt>
                <c:pt idx="4">
                  <c:v>1.3788350000000001E-2</c:v>
                </c:pt>
                <c:pt idx="5">
                  <c:v>1.7235439999999998E-2</c:v>
                </c:pt>
                <c:pt idx="6">
                  <c:v>2.0682519999999999E-2</c:v>
                </c:pt>
                <c:pt idx="7">
                  <c:v>2.4129609999999992E-2</c:v>
                </c:pt>
                <c:pt idx="8">
                  <c:v>2.7576699999999999E-2</c:v>
                </c:pt>
                <c:pt idx="9">
                  <c:v>3.1023789999999999E-2</c:v>
                </c:pt>
                <c:pt idx="10">
                  <c:v>3.4470870000000015E-2</c:v>
                </c:pt>
                <c:pt idx="11">
                  <c:v>3.7917960000000014E-2</c:v>
                </c:pt>
                <c:pt idx="12">
                  <c:v>4.136505E-2</c:v>
                </c:pt>
                <c:pt idx="13">
                  <c:v>4.4812140000000021E-2</c:v>
                </c:pt>
                <c:pt idx="14">
                  <c:v>4.8259219999999985E-2</c:v>
                </c:pt>
                <c:pt idx="15">
                  <c:v>5.1706309999999998E-2</c:v>
                </c:pt>
                <c:pt idx="16">
                  <c:v>5.5153399999999998E-2</c:v>
                </c:pt>
                <c:pt idx="17">
                  <c:v>5.8600480000000003E-2</c:v>
                </c:pt>
                <c:pt idx="18">
                  <c:v>6.2047570000000003E-2</c:v>
                </c:pt>
                <c:pt idx="19">
                  <c:v>6.5494660000000024E-2</c:v>
                </c:pt>
                <c:pt idx="20">
                  <c:v>6.8941740000000001E-2</c:v>
                </c:pt>
                <c:pt idx="21">
                  <c:v>7.2388830000000029E-2</c:v>
                </c:pt>
                <c:pt idx="22">
                  <c:v>7.5835920000000029E-2</c:v>
                </c:pt>
                <c:pt idx="23">
                  <c:v>7.9283010000000029E-2</c:v>
                </c:pt>
                <c:pt idx="24">
                  <c:v>8.2730090000000006E-2</c:v>
                </c:pt>
                <c:pt idx="25">
                  <c:v>8.6177180000000006E-2</c:v>
                </c:pt>
                <c:pt idx="26">
                  <c:v>8.9624270000000061E-2</c:v>
                </c:pt>
                <c:pt idx="27">
                  <c:v>9.3071360000000061E-2</c:v>
                </c:pt>
                <c:pt idx="28">
                  <c:v>9.6518440000000039E-2</c:v>
                </c:pt>
                <c:pt idx="29">
                  <c:v>9.9965530000000066E-2</c:v>
                </c:pt>
                <c:pt idx="30">
                  <c:v>0.10341259999999998</c:v>
                </c:pt>
                <c:pt idx="31">
                  <c:v>0.1068597</c:v>
                </c:pt>
                <c:pt idx="32">
                  <c:v>0.1103068</c:v>
                </c:pt>
                <c:pt idx="33">
                  <c:v>0.11375390000000002</c:v>
                </c:pt>
                <c:pt idx="34">
                  <c:v>0.11720100000000003</c:v>
                </c:pt>
                <c:pt idx="35">
                  <c:v>0.12064800000000002</c:v>
                </c:pt>
                <c:pt idx="36">
                  <c:v>0.12409510000000006</c:v>
                </c:pt>
                <c:pt idx="37">
                  <c:v>0.12754219999999999</c:v>
                </c:pt>
                <c:pt idx="38">
                  <c:v>0.13098930000000006</c:v>
                </c:pt>
                <c:pt idx="39">
                  <c:v>0.13443640000000007</c:v>
                </c:pt>
                <c:pt idx="40">
                  <c:v>0.13788349999999999</c:v>
                </c:pt>
                <c:pt idx="41">
                  <c:v>0.1413306</c:v>
                </c:pt>
                <c:pt idx="42">
                  <c:v>0.14477770000000001</c:v>
                </c:pt>
                <c:pt idx="43">
                  <c:v>0.14822479999999999</c:v>
                </c:pt>
                <c:pt idx="44">
                  <c:v>0.1516718</c:v>
                </c:pt>
                <c:pt idx="45">
                  <c:v>0.15511890000000006</c:v>
                </c:pt>
                <c:pt idx="46">
                  <c:v>0.15856600000000007</c:v>
                </c:pt>
                <c:pt idx="47">
                  <c:v>0.16201309999999999</c:v>
                </c:pt>
                <c:pt idx="48">
                  <c:v>0.16546020000000006</c:v>
                </c:pt>
                <c:pt idx="49">
                  <c:v>0.16890730000000007</c:v>
                </c:pt>
                <c:pt idx="50">
                  <c:v>0.17235439999999999</c:v>
                </c:pt>
                <c:pt idx="51">
                  <c:v>0.17580140000000005</c:v>
                </c:pt>
                <c:pt idx="52">
                  <c:v>0.17924850000000006</c:v>
                </c:pt>
                <c:pt idx="53">
                  <c:v>0.18269560000000001</c:v>
                </c:pt>
                <c:pt idx="54">
                  <c:v>0.18614269999999999</c:v>
                </c:pt>
                <c:pt idx="55">
                  <c:v>0.18958980000000006</c:v>
                </c:pt>
                <c:pt idx="56">
                  <c:v>0.19303690000000001</c:v>
                </c:pt>
                <c:pt idx="57">
                  <c:v>0.19648399999999999</c:v>
                </c:pt>
                <c:pt idx="58">
                  <c:v>0.19993110000000006</c:v>
                </c:pt>
                <c:pt idx="59">
                  <c:v>0.20337810000000001</c:v>
                </c:pt>
                <c:pt idx="60">
                  <c:v>0.20682519999999999</c:v>
                </c:pt>
                <c:pt idx="61">
                  <c:v>0.21027230000000005</c:v>
                </c:pt>
                <c:pt idx="62">
                  <c:v>0.21371940000000011</c:v>
                </c:pt>
                <c:pt idx="63">
                  <c:v>0.21716650000000001</c:v>
                </c:pt>
                <c:pt idx="64">
                  <c:v>0.22061359999999997</c:v>
                </c:pt>
                <c:pt idx="65">
                  <c:v>0.2240607</c:v>
                </c:pt>
                <c:pt idx="66">
                  <c:v>0.22750780000000001</c:v>
                </c:pt>
                <c:pt idx="67">
                  <c:v>0.23095479999999999</c:v>
                </c:pt>
                <c:pt idx="68">
                  <c:v>0.23440190000000005</c:v>
                </c:pt>
                <c:pt idx="69">
                  <c:v>0.23784900000000006</c:v>
                </c:pt>
                <c:pt idx="70">
                  <c:v>0.24129610000000007</c:v>
                </c:pt>
                <c:pt idx="71">
                  <c:v>0.24474320000000008</c:v>
                </c:pt>
                <c:pt idx="72">
                  <c:v>0.24819030000000006</c:v>
                </c:pt>
                <c:pt idx="73">
                  <c:v>0.25163739999999996</c:v>
                </c:pt>
                <c:pt idx="74">
                  <c:v>0.25508450000000016</c:v>
                </c:pt>
                <c:pt idx="75">
                  <c:v>0.25853150000000003</c:v>
                </c:pt>
                <c:pt idx="76">
                  <c:v>0.26197860000000012</c:v>
                </c:pt>
                <c:pt idx="77">
                  <c:v>0.26542570000000015</c:v>
                </c:pt>
                <c:pt idx="78">
                  <c:v>0.26887280000000013</c:v>
                </c:pt>
                <c:pt idx="79">
                  <c:v>0.27231990000000011</c:v>
                </c:pt>
                <c:pt idx="80">
                  <c:v>0.27576700000000004</c:v>
                </c:pt>
                <c:pt idx="81">
                  <c:v>0.27921410000000002</c:v>
                </c:pt>
                <c:pt idx="82">
                  <c:v>0.2826611</c:v>
                </c:pt>
                <c:pt idx="83">
                  <c:v>0.2857635</c:v>
                </c:pt>
                <c:pt idx="84">
                  <c:v>0.2892106000000001</c:v>
                </c:pt>
                <c:pt idx="85">
                  <c:v>0.29265770000000002</c:v>
                </c:pt>
                <c:pt idx="86">
                  <c:v>0.29610480000000011</c:v>
                </c:pt>
                <c:pt idx="87">
                  <c:v>0.29955190000000009</c:v>
                </c:pt>
                <c:pt idx="88">
                  <c:v>0.30299900000000002</c:v>
                </c:pt>
                <c:pt idx="89">
                  <c:v>0.30644600000000011</c:v>
                </c:pt>
                <c:pt idx="90">
                  <c:v>0.30989310000000009</c:v>
                </c:pt>
                <c:pt idx="91">
                  <c:v>0.31334020000000012</c:v>
                </c:pt>
                <c:pt idx="92">
                  <c:v>0.31678730000000016</c:v>
                </c:pt>
                <c:pt idx="93">
                  <c:v>0.32023440000000009</c:v>
                </c:pt>
                <c:pt idx="94">
                  <c:v>0.32368150000000012</c:v>
                </c:pt>
                <c:pt idx="95">
                  <c:v>0.32712860000000027</c:v>
                </c:pt>
                <c:pt idx="96">
                  <c:v>0.33057570000000014</c:v>
                </c:pt>
                <c:pt idx="97">
                  <c:v>0.33402280000000023</c:v>
                </c:pt>
                <c:pt idx="98">
                  <c:v>0.33746980000000026</c:v>
                </c:pt>
                <c:pt idx="99">
                  <c:v>0.34091690000000013</c:v>
                </c:pt>
                <c:pt idx="100">
                  <c:v>0.34436400000000011</c:v>
                </c:pt>
                <c:pt idx="101">
                  <c:v>0.3478111000000001</c:v>
                </c:pt>
                <c:pt idx="102">
                  <c:v>0.35125820000000002</c:v>
                </c:pt>
                <c:pt idx="103">
                  <c:v>0.3547053</c:v>
                </c:pt>
                <c:pt idx="104">
                  <c:v>0.35815240000000009</c:v>
                </c:pt>
                <c:pt idx="105">
                  <c:v>0.36159940000000002</c:v>
                </c:pt>
                <c:pt idx="106">
                  <c:v>0.36504650000000011</c:v>
                </c:pt>
                <c:pt idx="107">
                  <c:v>0.36849360000000009</c:v>
                </c:pt>
                <c:pt idx="108">
                  <c:v>0.37194070000000012</c:v>
                </c:pt>
                <c:pt idx="109">
                  <c:v>0.37538780000000027</c:v>
                </c:pt>
                <c:pt idx="110">
                  <c:v>0.3788349000000002</c:v>
                </c:pt>
                <c:pt idx="111">
                  <c:v>0.38228200000000012</c:v>
                </c:pt>
                <c:pt idx="112">
                  <c:v>0.38572900000000021</c:v>
                </c:pt>
                <c:pt idx="113">
                  <c:v>0.38917620000000025</c:v>
                </c:pt>
                <c:pt idx="114">
                  <c:v>0.39262320000000012</c:v>
                </c:pt>
                <c:pt idx="115">
                  <c:v>0.39607030000000026</c:v>
                </c:pt>
                <c:pt idx="116">
                  <c:v>0.39951740000000013</c:v>
                </c:pt>
                <c:pt idx="117">
                  <c:v>0.40296450000000011</c:v>
                </c:pt>
                <c:pt idx="118">
                  <c:v>0.4064116000000001</c:v>
                </c:pt>
                <c:pt idx="119">
                  <c:v>0.40985870000000013</c:v>
                </c:pt>
                <c:pt idx="120">
                  <c:v>0.41330580000000011</c:v>
                </c:pt>
                <c:pt idx="121">
                  <c:v>0.41675280000000009</c:v>
                </c:pt>
                <c:pt idx="122">
                  <c:v>0.42019990000000002</c:v>
                </c:pt>
                <c:pt idx="123">
                  <c:v>0.423647</c:v>
                </c:pt>
                <c:pt idx="124">
                  <c:v>0.42709410000000009</c:v>
                </c:pt>
                <c:pt idx="125">
                  <c:v>0.43054120000000001</c:v>
                </c:pt>
                <c:pt idx="126">
                  <c:v>0.43398830000000027</c:v>
                </c:pt>
                <c:pt idx="127">
                  <c:v>0.43743540000000009</c:v>
                </c:pt>
                <c:pt idx="128">
                  <c:v>0.44088240000000012</c:v>
                </c:pt>
                <c:pt idx="129">
                  <c:v>0.44432950000000015</c:v>
                </c:pt>
                <c:pt idx="130">
                  <c:v>0.44777660000000002</c:v>
                </c:pt>
                <c:pt idx="131">
                  <c:v>0.45122370000000001</c:v>
                </c:pt>
                <c:pt idx="132">
                  <c:v>0.45467080000000015</c:v>
                </c:pt>
                <c:pt idx="133">
                  <c:v>0.45811790000000002</c:v>
                </c:pt>
                <c:pt idx="134">
                  <c:v>0.461565</c:v>
                </c:pt>
                <c:pt idx="135">
                  <c:v>0.46501210000000009</c:v>
                </c:pt>
                <c:pt idx="136">
                  <c:v>0.46845920000000002</c:v>
                </c:pt>
                <c:pt idx="137">
                  <c:v>0.47190620000000011</c:v>
                </c:pt>
                <c:pt idx="138">
                  <c:v>0.47535330000000009</c:v>
                </c:pt>
                <c:pt idx="139">
                  <c:v>0.47880040000000013</c:v>
                </c:pt>
                <c:pt idx="140">
                  <c:v>0.4822475</c:v>
                </c:pt>
                <c:pt idx="141">
                  <c:v>0.48569460000000009</c:v>
                </c:pt>
                <c:pt idx="142">
                  <c:v>0.48914170000000001</c:v>
                </c:pt>
                <c:pt idx="143">
                  <c:v>0.49258880000000027</c:v>
                </c:pt>
                <c:pt idx="144">
                  <c:v>0.49603580000000008</c:v>
                </c:pt>
                <c:pt idx="145">
                  <c:v>0.49948290000000023</c:v>
                </c:pt>
                <c:pt idx="146">
                  <c:v>0.50292999999999999</c:v>
                </c:pt>
                <c:pt idx="147">
                  <c:v>0.5063770999999998</c:v>
                </c:pt>
                <c:pt idx="148">
                  <c:v>0.50982419999999973</c:v>
                </c:pt>
                <c:pt idx="149">
                  <c:v>0.51327129999999999</c:v>
                </c:pt>
                <c:pt idx="150">
                  <c:v>0.51671840000000002</c:v>
                </c:pt>
                <c:pt idx="151">
                  <c:v>0.5201654</c:v>
                </c:pt>
                <c:pt idx="152">
                  <c:v>0.52361259999999976</c:v>
                </c:pt>
                <c:pt idx="153">
                  <c:v>0.52705959999999996</c:v>
                </c:pt>
                <c:pt idx="154">
                  <c:v>0.53050669999999978</c:v>
                </c:pt>
                <c:pt idx="155">
                  <c:v>0.53395380000000003</c:v>
                </c:pt>
                <c:pt idx="156">
                  <c:v>0.53740089999999996</c:v>
                </c:pt>
                <c:pt idx="157">
                  <c:v>0.54084800000000022</c:v>
                </c:pt>
                <c:pt idx="158">
                  <c:v>0.54429510000000003</c:v>
                </c:pt>
                <c:pt idx="159">
                  <c:v>0.54774210000000001</c:v>
                </c:pt>
                <c:pt idx="160">
                  <c:v>0.55118920000000005</c:v>
                </c:pt>
                <c:pt idx="161">
                  <c:v>0.55463640000000003</c:v>
                </c:pt>
                <c:pt idx="162">
                  <c:v>0.55808340000000001</c:v>
                </c:pt>
                <c:pt idx="163">
                  <c:v>0.56153049999999982</c:v>
                </c:pt>
                <c:pt idx="164">
                  <c:v>0.56497759999999997</c:v>
                </c:pt>
                <c:pt idx="165">
                  <c:v>0.5684247</c:v>
                </c:pt>
                <c:pt idx="166">
                  <c:v>0.57187180000000026</c:v>
                </c:pt>
                <c:pt idx="167">
                  <c:v>0.57531889999999997</c:v>
                </c:pt>
                <c:pt idx="168">
                  <c:v>0.57876590000000028</c:v>
                </c:pt>
                <c:pt idx="169">
                  <c:v>0.58221299999999954</c:v>
                </c:pt>
                <c:pt idx="170">
                  <c:v>0.58566009999999979</c:v>
                </c:pt>
                <c:pt idx="171">
                  <c:v>0.58910719999999972</c:v>
                </c:pt>
                <c:pt idx="172">
                  <c:v>0.59255429999999976</c:v>
                </c:pt>
                <c:pt idx="173">
                  <c:v>0.59600140000000001</c:v>
                </c:pt>
                <c:pt idx="174">
                  <c:v>0.59944839999999977</c:v>
                </c:pt>
                <c:pt idx="175">
                  <c:v>0.60289560000000031</c:v>
                </c:pt>
                <c:pt idx="176">
                  <c:v>0.60634259999999973</c:v>
                </c:pt>
                <c:pt idx="177">
                  <c:v>0.60978970000000021</c:v>
                </c:pt>
                <c:pt idx="178">
                  <c:v>0.61323680000000003</c:v>
                </c:pt>
                <c:pt idx="179">
                  <c:v>0.61668389999999995</c:v>
                </c:pt>
                <c:pt idx="180">
                  <c:v>0.62013099999999999</c:v>
                </c:pt>
                <c:pt idx="181">
                  <c:v>0.62357810000000002</c:v>
                </c:pt>
                <c:pt idx="182">
                  <c:v>0.62702519999999995</c:v>
                </c:pt>
                <c:pt idx="183">
                  <c:v>0.63047220000000004</c:v>
                </c:pt>
                <c:pt idx="184">
                  <c:v>0.63391940000000024</c:v>
                </c:pt>
                <c:pt idx="185">
                  <c:v>0.6373664</c:v>
                </c:pt>
                <c:pt idx="186">
                  <c:v>0.64081350000000004</c:v>
                </c:pt>
                <c:pt idx="187">
                  <c:v>0.64426059999999996</c:v>
                </c:pt>
                <c:pt idx="188">
                  <c:v>0.64770770000000022</c:v>
                </c:pt>
                <c:pt idx="189">
                  <c:v>0.65115480000000026</c:v>
                </c:pt>
                <c:pt idx="190">
                  <c:v>0.6546019000000004</c:v>
                </c:pt>
                <c:pt idx="191">
                  <c:v>0.65804890000000038</c:v>
                </c:pt>
                <c:pt idx="192">
                  <c:v>0.66149600000000019</c:v>
                </c:pt>
                <c:pt idx="193">
                  <c:v>0.66494310000000023</c:v>
                </c:pt>
                <c:pt idx="194">
                  <c:v>0.66839020000000038</c:v>
                </c:pt>
                <c:pt idx="195">
                  <c:v>0.67183730000000019</c:v>
                </c:pt>
                <c:pt idx="196">
                  <c:v>0.67528440000000023</c:v>
                </c:pt>
                <c:pt idx="197">
                  <c:v>0.67873150000000027</c:v>
                </c:pt>
                <c:pt idx="198">
                  <c:v>0.68217859999999997</c:v>
                </c:pt>
                <c:pt idx="199">
                  <c:v>0.68562570000000023</c:v>
                </c:pt>
                <c:pt idx="200">
                  <c:v>0.68907269999999998</c:v>
                </c:pt>
                <c:pt idx="201">
                  <c:v>0.69251980000000002</c:v>
                </c:pt>
                <c:pt idx="202">
                  <c:v>0.69596689999999983</c:v>
                </c:pt>
                <c:pt idx="203">
                  <c:v>0.69941399999999976</c:v>
                </c:pt>
                <c:pt idx="204">
                  <c:v>0.70286110000000002</c:v>
                </c:pt>
                <c:pt idx="205">
                  <c:v>0.70630820000000005</c:v>
                </c:pt>
                <c:pt idx="206">
                  <c:v>0.70975520000000025</c:v>
                </c:pt>
                <c:pt idx="207">
                  <c:v>0.71320240000000001</c:v>
                </c:pt>
                <c:pt idx="208">
                  <c:v>0.71664940000000033</c:v>
                </c:pt>
                <c:pt idx="209">
                  <c:v>0.72009650000000003</c:v>
                </c:pt>
                <c:pt idx="210">
                  <c:v>0.72354359999999973</c:v>
                </c:pt>
                <c:pt idx="211">
                  <c:v>0.72699070000000021</c:v>
                </c:pt>
                <c:pt idx="212">
                  <c:v>0.73043780000000003</c:v>
                </c:pt>
                <c:pt idx="213">
                  <c:v>0.73388489999999995</c:v>
                </c:pt>
                <c:pt idx="214">
                  <c:v>0.73733190000000004</c:v>
                </c:pt>
                <c:pt idx="215">
                  <c:v>0.76249570000000022</c:v>
                </c:pt>
                <c:pt idx="216">
                  <c:v>0.76594280000000026</c:v>
                </c:pt>
                <c:pt idx="217">
                  <c:v>0.76938990000000018</c:v>
                </c:pt>
                <c:pt idx="218">
                  <c:v>0.77283690000000005</c:v>
                </c:pt>
                <c:pt idx="219">
                  <c:v>0.77628399999999997</c:v>
                </c:pt>
                <c:pt idx="220">
                  <c:v>0.77973120000000029</c:v>
                </c:pt>
                <c:pt idx="221">
                  <c:v>0.78317820000000005</c:v>
                </c:pt>
                <c:pt idx="222">
                  <c:v>0.78662530000000019</c:v>
                </c:pt>
                <c:pt idx="223">
                  <c:v>0.79007240000000001</c:v>
                </c:pt>
                <c:pt idx="224">
                  <c:v>0.82454320000000003</c:v>
                </c:pt>
                <c:pt idx="225">
                  <c:v>0.82799040000000024</c:v>
                </c:pt>
                <c:pt idx="226">
                  <c:v>0.83143739999999977</c:v>
                </c:pt>
                <c:pt idx="227">
                  <c:v>0.83488450000000003</c:v>
                </c:pt>
                <c:pt idx="228">
                  <c:v>0.83833159999999973</c:v>
                </c:pt>
                <c:pt idx="229">
                  <c:v>0.84177870000000021</c:v>
                </c:pt>
                <c:pt idx="230">
                  <c:v>0.84522580000000025</c:v>
                </c:pt>
                <c:pt idx="231">
                  <c:v>0.84867289999999995</c:v>
                </c:pt>
                <c:pt idx="232">
                  <c:v>0.85211999999999999</c:v>
                </c:pt>
                <c:pt idx="233">
                  <c:v>0.85556699999999974</c:v>
                </c:pt>
                <c:pt idx="234">
                  <c:v>0.85901419999999973</c:v>
                </c:pt>
                <c:pt idx="235">
                  <c:v>0.86246120000000004</c:v>
                </c:pt>
                <c:pt idx="236">
                  <c:v>0.86590830000000019</c:v>
                </c:pt>
                <c:pt idx="237">
                  <c:v>0.86935540000000022</c:v>
                </c:pt>
                <c:pt idx="238">
                  <c:v>0.87280250000000004</c:v>
                </c:pt>
                <c:pt idx="239">
                  <c:v>0.87624960000000029</c:v>
                </c:pt>
                <c:pt idx="240">
                  <c:v>0.87969670000000022</c:v>
                </c:pt>
                <c:pt idx="241">
                  <c:v>0.88314369999999998</c:v>
                </c:pt>
                <c:pt idx="242">
                  <c:v>0.88659080000000001</c:v>
                </c:pt>
                <c:pt idx="243">
                  <c:v>0.89003789999999983</c:v>
                </c:pt>
                <c:pt idx="244">
                  <c:v>0.89348499999999975</c:v>
                </c:pt>
                <c:pt idx="245">
                  <c:v>0.89693209999999979</c:v>
                </c:pt>
                <c:pt idx="246">
                  <c:v>0.90037920000000005</c:v>
                </c:pt>
                <c:pt idx="247">
                  <c:v>0.90382629999999997</c:v>
                </c:pt>
                <c:pt idx="248">
                  <c:v>0.90727340000000001</c:v>
                </c:pt>
                <c:pt idx="249">
                  <c:v>0.91072050000000004</c:v>
                </c:pt>
                <c:pt idx="250">
                  <c:v>0.9141674999999998</c:v>
                </c:pt>
                <c:pt idx="251">
                  <c:v>0.91761459999999972</c:v>
                </c:pt>
                <c:pt idx="252">
                  <c:v>0.92106169999999998</c:v>
                </c:pt>
                <c:pt idx="253">
                  <c:v>0.92416409999999982</c:v>
                </c:pt>
                <c:pt idx="254">
                  <c:v>0.92761119999999997</c:v>
                </c:pt>
                <c:pt idx="255">
                  <c:v>0.93105819999999972</c:v>
                </c:pt>
                <c:pt idx="256">
                  <c:v>0.93450529999999998</c:v>
                </c:pt>
                <c:pt idx="257">
                  <c:v>0.93795249999999997</c:v>
                </c:pt>
                <c:pt idx="258">
                  <c:v>0.94139949999999994</c:v>
                </c:pt>
                <c:pt idx="259">
                  <c:v>0.94484659999999998</c:v>
                </c:pt>
                <c:pt idx="260">
                  <c:v>0.94829370000000002</c:v>
                </c:pt>
                <c:pt idx="261">
                  <c:v>0.95174080000000039</c:v>
                </c:pt>
                <c:pt idx="262">
                  <c:v>0.95518789999999998</c:v>
                </c:pt>
                <c:pt idx="263">
                  <c:v>0.95863500000000024</c:v>
                </c:pt>
                <c:pt idx="264">
                  <c:v>0.96208199999999999</c:v>
                </c:pt>
                <c:pt idx="265">
                  <c:v>0.96552910000000003</c:v>
                </c:pt>
                <c:pt idx="266">
                  <c:v>0.96897619999999973</c:v>
                </c:pt>
                <c:pt idx="267">
                  <c:v>0.97242329999999999</c:v>
                </c:pt>
                <c:pt idx="268">
                  <c:v>0.97587040000000025</c:v>
                </c:pt>
                <c:pt idx="269">
                  <c:v>0.97931749999999973</c:v>
                </c:pt>
                <c:pt idx="270">
                  <c:v>0.98276449999999982</c:v>
                </c:pt>
                <c:pt idx="271">
                  <c:v>0.9862116999999998</c:v>
                </c:pt>
                <c:pt idx="272">
                  <c:v>0.9896587</c:v>
                </c:pt>
                <c:pt idx="273">
                  <c:v>0.99310580000000004</c:v>
                </c:pt>
                <c:pt idx="274">
                  <c:v>0.99655289999999963</c:v>
                </c:pt>
                <c:pt idx="275">
                  <c:v>1</c:v>
                </c:pt>
              </c:numCache>
            </c:numRef>
          </c:xVal>
          <c:yVal>
            <c:numRef>
              <c:f>Data!$K$3:$K$278</c:f>
              <c:numCache>
                <c:formatCode>General</c:formatCode>
                <c:ptCount val="276"/>
                <c:pt idx="0">
                  <c:v>6.8055039999999997E-2</c:v>
                </c:pt>
                <c:pt idx="1">
                  <c:v>7.1773890000000021E-2</c:v>
                </c:pt>
                <c:pt idx="2">
                  <c:v>7.1773890000000021E-2</c:v>
                </c:pt>
                <c:pt idx="3">
                  <c:v>7.1773890000000021E-2</c:v>
                </c:pt>
                <c:pt idx="4">
                  <c:v>7.1773890000000021E-2</c:v>
                </c:pt>
                <c:pt idx="5">
                  <c:v>7.1773890000000021E-2</c:v>
                </c:pt>
                <c:pt idx="6">
                  <c:v>7.1773890000000021E-2</c:v>
                </c:pt>
                <c:pt idx="7">
                  <c:v>7.1773890000000021E-2</c:v>
                </c:pt>
                <c:pt idx="8">
                  <c:v>7.1773890000000021E-2</c:v>
                </c:pt>
                <c:pt idx="9">
                  <c:v>7.1773890000000021E-2</c:v>
                </c:pt>
                <c:pt idx="10">
                  <c:v>7.1773890000000021E-2</c:v>
                </c:pt>
                <c:pt idx="11">
                  <c:v>6.6195610000000002E-2</c:v>
                </c:pt>
                <c:pt idx="12">
                  <c:v>6.1732990000000036E-2</c:v>
                </c:pt>
                <c:pt idx="13">
                  <c:v>5.6526590000000015E-2</c:v>
                </c:pt>
                <c:pt idx="14">
                  <c:v>5.0204539999999999E-2</c:v>
                </c:pt>
                <c:pt idx="15">
                  <c:v>4.3510600000000017E-2</c:v>
                </c:pt>
                <c:pt idx="16">
                  <c:v>3.7560429999999999E-2</c:v>
                </c:pt>
                <c:pt idx="17">
                  <c:v>2.9007069999999999E-2</c:v>
                </c:pt>
                <c:pt idx="18">
                  <c:v>2.0081810000000005E-2</c:v>
                </c:pt>
                <c:pt idx="19">
                  <c:v>1.227222E-2</c:v>
                </c:pt>
                <c:pt idx="20">
                  <c:v>4.0907399999999998E-3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6.693938E-3</c:v>
                </c:pt>
                <c:pt idx="25">
                  <c:v>1.3387880000000005E-2</c:v>
                </c:pt>
                <c:pt idx="26">
                  <c:v>2.119747E-2</c:v>
                </c:pt>
                <c:pt idx="27">
                  <c:v>2.9750840000000001E-2</c:v>
                </c:pt>
                <c:pt idx="28">
                  <c:v>3.9419860000000001E-2</c:v>
                </c:pt>
                <c:pt idx="29">
                  <c:v>4.9460759999999999E-2</c:v>
                </c:pt>
                <c:pt idx="30">
                  <c:v>6.0989219999999997E-2</c:v>
                </c:pt>
                <c:pt idx="31">
                  <c:v>7.3633320000000002E-2</c:v>
                </c:pt>
                <c:pt idx="32">
                  <c:v>8.7764970000000067E-2</c:v>
                </c:pt>
                <c:pt idx="33">
                  <c:v>0.1030123</c:v>
                </c:pt>
                <c:pt idx="34">
                  <c:v>0.1175158</c:v>
                </c:pt>
                <c:pt idx="35">
                  <c:v>0.13090370000000001</c:v>
                </c:pt>
                <c:pt idx="36">
                  <c:v>0.14206030000000006</c:v>
                </c:pt>
                <c:pt idx="37">
                  <c:v>0.15172930000000007</c:v>
                </c:pt>
                <c:pt idx="38">
                  <c:v>0.15879510000000008</c:v>
                </c:pt>
                <c:pt idx="39">
                  <c:v>0.16400149999999999</c:v>
                </c:pt>
                <c:pt idx="40">
                  <c:v>0.1669766</c:v>
                </c:pt>
                <c:pt idx="41">
                  <c:v>0.1669766</c:v>
                </c:pt>
                <c:pt idx="42">
                  <c:v>0.1669766</c:v>
                </c:pt>
                <c:pt idx="43">
                  <c:v>0.1669766</c:v>
                </c:pt>
                <c:pt idx="44">
                  <c:v>0.16400149999999999</c:v>
                </c:pt>
                <c:pt idx="45">
                  <c:v>0.16400149999999999</c:v>
                </c:pt>
                <c:pt idx="46">
                  <c:v>0.15991080000000008</c:v>
                </c:pt>
                <c:pt idx="47">
                  <c:v>0.15991080000000008</c:v>
                </c:pt>
                <c:pt idx="48">
                  <c:v>0.15619189999999999</c:v>
                </c:pt>
                <c:pt idx="49">
                  <c:v>0.15619189999999999</c:v>
                </c:pt>
                <c:pt idx="50">
                  <c:v>0.15619189999999999</c:v>
                </c:pt>
                <c:pt idx="51">
                  <c:v>0.15619189999999999</c:v>
                </c:pt>
                <c:pt idx="52">
                  <c:v>0.15619189999999999</c:v>
                </c:pt>
                <c:pt idx="53">
                  <c:v>0.15619189999999999</c:v>
                </c:pt>
                <c:pt idx="54">
                  <c:v>0.15619189999999999</c:v>
                </c:pt>
                <c:pt idx="55">
                  <c:v>0.15619189999999999</c:v>
                </c:pt>
                <c:pt idx="56">
                  <c:v>0.15991080000000008</c:v>
                </c:pt>
                <c:pt idx="57">
                  <c:v>0.15991080000000008</c:v>
                </c:pt>
                <c:pt idx="58">
                  <c:v>0.16325770000000001</c:v>
                </c:pt>
                <c:pt idx="59">
                  <c:v>0.16660469999999997</c:v>
                </c:pt>
                <c:pt idx="60">
                  <c:v>0.17143920000000007</c:v>
                </c:pt>
                <c:pt idx="61">
                  <c:v>0.17813309999999999</c:v>
                </c:pt>
                <c:pt idx="62">
                  <c:v>0.18594270000000007</c:v>
                </c:pt>
                <c:pt idx="63">
                  <c:v>0.19449610000000006</c:v>
                </c:pt>
                <c:pt idx="64">
                  <c:v>0.20342130000000005</c:v>
                </c:pt>
                <c:pt idx="65">
                  <c:v>0.21197469999999999</c:v>
                </c:pt>
                <c:pt idx="66">
                  <c:v>0.21941240000000012</c:v>
                </c:pt>
                <c:pt idx="67">
                  <c:v>0.22499069999999999</c:v>
                </c:pt>
                <c:pt idx="68">
                  <c:v>0.2283377</c:v>
                </c:pt>
                <c:pt idx="69">
                  <c:v>0.2283377</c:v>
                </c:pt>
                <c:pt idx="70">
                  <c:v>0.2283377</c:v>
                </c:pt>
                <c:pt idx="71">
                  <c:v>0.2283377</c:v>
                </c:pt>
                <c:pt idx="72">
                  <c:v>0.2283377</c:v>
                </c:pt>
                <c:pt idx="73">
                  <c:v>0.23428779999999999</c:v>
                </c:pt>
                <c:pt idx="74">
                  <c:v>0.24060989999999999</c:v>
                </c:pt>
                <c:pt idx="75">
                  <c:v>0.24841950000000007</c:v>
                </c:pt>
                <c:pt idx="76">
                  <c:v>0.25660100000000002</c:v>
                </c:pt>
                <c:pt idx="77">
                  <c:v>0.26515430000000001</c:v>
                </c:pt>
                <c:pt idx="78">
                  <c:v>0.27407960000000009</c:v>
                </c:pt>
                <c:pt idx="79">
                  <c:v>0.28374860000000002</c:v>
                </c:pt>
                <c:pt idx="80">
                  <c:v>0.29416140000000002</c:v>
                </c:pt>
                <c:pt idx="81">
                  <c:v>0.30420230000000009</c:v>
                </c:pt>
                <c:pt idx="82">
                  <c:v>0.3142432</c:v>
                </c:pt>
                <c:pt idx="83">
                  <c:v>0.32279660000000016</c:v>
                </c:pt>
                <c:pt idx="84">
                  <c:v>0.32874670000000011</c:v>
                </c:pt>
                <c:pt idx="85">
                  <c:v>0.33320940000000016</c:v>
                </c:pt>
                <c:pt idx="86">
                  <c:v>0.3365563000000002</c:v>
                </c:pt>
                <c:pt idx="87">
                  <c:v>0.33990330000000013</c:v>
                </c:pt>
                <c:pt idx="88">
                  <c:v>0.34548160000000011</c:v>
                </c:pt>
                <c:pt idx="89">
                  <c:v>0.35217550000000009</c:v>
                </c:pt>
                <c:pt idx="90">
                  <c:v>0.35998510000000011</c:v>
                </c:pt>
                <c:pt idx="91">
                  <c:v>0.36891040000000025</c:v>
                </c:pt>
                <c:pt idx="92">
                  <c:v>0.37709190000000009</c:v>
                </c:pt>
                <c:pt idx="93">
                  <c:v>0.38564520000000002</c:v>
                </c:pt>
                <c:pt idx="94">
                  <c:v>0.39345480000000027</c:v>
                </c:pt>
                <c:pt idx="95">
                  <c:v>0.40014870000000002</c:v>
                </c:pt>
                <c:pt idx="96">
                  <c:v>0.40498330000000016</c:v>
                </c:pt>
                <c:pt idx="97">
                  <c:v>0.40498330000000016</c:v>
                </c:pt>
                <c:pt idx="98">
                  <c:v>0.40498330000000016</c:v>
                </c:pt>
                <c:pt idx="99">
                  <c:v>0.4008925000000001</c:v>
                </c:pt>
                <c:pt idx="100">
                  <c:v>0.39419860000000012</c:v>
                </c:pt>
                <c:pt idx="101">
                  <c:v>0.38490150000000012</c:v>
                </c:pt>
                <c:pt idx="102">
                  <c:v>0.37300110000000009</c:v>
                </c:pt>
                <c:pt idx="103">
                  <c:v>0.35998510000000011</c:v>
                </c:pt>
                <c:pt idx="104">
                  <c:v>0.34585350000000009</c:v>
                </c:pt>
                <c:pt idx="105">
                  <c:v>0.33209370000000016</c:v>
                </c:pt>
                <c:pt idx="106">
                  <c:v>0.32056530000000011</c:v>
                </c:pt>
                <c:pt idx="107">
                  <c:v>0.31238380000000027</c:v>
                </c:pt>
                <c:pt idx="108">
                  <c:v>0.30903680000000011</c:v>
                </c:pt>
                <c:pt idx="109">
                  <c:v>0.30903680000000011</c:v>
                </c:pt>
                <c:pt idx="110">
                  <c:v>0.31796210000000025</c:v>
                </c:pt>
                <c:pt idx="111">
                  <c:v>0.32800300000000021</c:v>
                </c:pt>
                <c:pt idx="112">
                  <c:v>0.34064709999999998</c:v>
                </c:pt>
                <c:pt idx="113">
                  <c:v>0.35329120000000003</c:v>
                </c:pt>
                <c:pt idx="114">
                  <c:v>0.36630720000000011</c:v>
                </c:pt>
                <c:pt idx="115">
                  <c:v>0.37895130000000016</c:v>
                </c:pt>
                <c:pt idx="116">
                  <c:v>0.39122350000000011</c:v>
                </c:pt>
                <c:pt idx="117">
                  <c:v>0.40423949999999997</c:v>
                </c:pt>
                <c:pt idx="118">
                  <c:v>0.4172555</c:v>
                </c:pt>
                <c:pt idx="119">
                  <c:v>0.43064330000000001</c:v>
                </c:pt>
                <c:pt idx="120">
                  <c:v>0.4444031</c:v>
                </c:pt>
                <c:pt idx="121">
                  <c:v>0.45667540000000001</c:v>
                </c:pt>
                <c:pt idx="122">
                  <c:v>0.46746000000000015</c:v>
                </c:pt>
                <c:pt idx="123">
                  <c:v>0.47675720000000005</c:v>
                </c:pt>
                <c:pt idx="124">
                  <c:v>0.48233540000000008</c:v>
                </c:pt>
                <c:pt idx="125">
                  <c:v>0.48568240000000013</c:v>
                </c:pt>
                <c:pt idx="126">
                  <c:v>0.48568240000000013</c:v>
                </c:pt>
                <c:pt idx="127">
                  <c:v>0.48568240000000013</c:v>
                </c:pt>
                <c:pt idx="128">
                  <c:v>0.48568240000000013</c:v>
                </c:pt>
                <c:pt idx="129">
                  <c:v>0.48121980000000009</c:v>
                </c:pt>
                <c:pt idx="130">
                  <c:v>0.48121980000000009</c:v>
                </c:pt>
                <c:pt idx="131">
                  <c:v>0.48121980000000009</c:v>
                </c:pt>
                <c:pt idx="132">
                  <c:v>0.48121980000000009</c:v>
                </c:pt>
                <c:pt idx="133">
                  <c:v>0.48121980000000009</c:v>
                </c:pt>
                <c:pt idx="134">
                  <c:v>0.48121980000000009</c:v>
                </c:pt>
                <c:pt idx="135">
                  <c:v>0.48121980000000009</c:v>
                </c:pt>
                <c:pt idx="136">
                  <c:v>0.48121980000000009</c:v>
                </c:pt>
                <c:pt idx="137">
                  <c:v>0.48121980000000009</c:v>
                </c:pt>
                <c:pt idx="138">
                  <c:v>0.48121980000000009</c:v>
                </c:pt>
                <c:pt idx="139">
                  <c:v>0.48121980000000009</c:v>
                </c:pt>
                <c:pt idx="140">
                  <c:v>0.48121980000000009</c:v>
                </c:pt>
                <c:pt idx="141">
                  <c:v>0.48679810000000001</c:v>
                </c:pt>
                <c:pt idx="142">
                  <c:v>0.49349200000000015</c:v>
                </c:pt>
                <c:pt idx="143">
                  <c:v>0.50241729999999962</c:v>
                </c:pt>
                <c:pt idx="144">
                  <c:v>0.51208629999999977</c:v>
                </c:pt>
                <c:pt idx="145">
                  <c:v>0.52175530000000003</c:v>
                </c:pt>
                <c:pt idx="146">
                  <c:v>0.53030869999999997</c:v>
                </c:pt>
                <c:pt idx="147">
                  <c:v>0.53737449999999998</c:v>
                </c:pt>
                <c:pt idx="148">
                  <c:v>0.54220900000000005</c:v>
                </c:pt>
                <c:pt idx="149">
                  <c:v>0.54518409999999973</c:v>
                </c:pt>
                <c:pt idx="150">
                  <c:v>0.54518409999999973</c:v>
                </c:pt>
                <c:pt idx="151">
                  <c:v>0.54518409999999973</c:v>
                </c:pt>
                <c:pt idx="152">
                  <c:v>0.54518409999999973</c:v>
                </c:pt>
                <c:pt idx="153">
                  <c:v>0.54518409999999973</c:v>
                </c:pt>
                <c:pt idx="154">
                  <c:v>0.54815919999999996</c:v>
                </c:pt>
                <c:pt idx="155">
                  <c:v>0.54815919999999996</c:v>
                </c:pt>
                <c:pt idx="156">
                  <c:v>0.55113420000000002</c:v>
                </c:pt>
                <c:pt idx="157">
                  <c:v>0.55113420000000002</c:v>
                </c:pt>
                <c:pt idx="158">
                  <c:v>0.55596880000000004</c:v>
                </c:pt>
                <c:pt idx="159">
                  <c:v>0.56043140000000002</c:v>
                </c:pt>
                <c:pt idx="160">
                  <c:v>0.56563779999999997</c:v>
                </c:pt>
                <c:pt idx="161">
                  <c:v>0.5723317</c:v>
                </c:pt>
                <c:pt idx="162">
                  <c:v>0.58014129999999997</c:v>
                </c:pt>
                <c:pt idx="163">
                  <c:v>0.58906659999999966</c:v>
                </c:pt>
                <c:pt idx="164">
                  <c:v>0.59762000000000004</c:v>
                </c:pt>
                <c:pt idx="165">
                  <c:v>0.60580140000000038</c:v>
                </c:pt>
                <c:pt idx="166">
                  <c:v>0.61212350000000004</c:v>
                </c:pt>
                <c:pt idx="167">
                  <c:v>0.61584229999999995</c:v>
                </c:pt>
                <c:pt idx="168">
                  <c:v>0.61584229999999995</c:v>
                </c:pt>
                <c:pt idx="169">
                  <c:v>0.61584229999999995</c:v>
                </c:pt>
                <c:pt idx="170">
                  <c:v>0.61584229999999995</c:v>
                </c:pt>
                <c:pt idx="171">
                  <c:v>0.61584229999999995</c:v>
                </c:pt>
                <c:pt idx="172">
                  <c:v>0.61584229999999995</c:v>
                </c:pt>
                <c:pt idx="173">
                  <c:v>0.61881739999999996</c:v>
                </c:pt>
                <c:pt idx="174">
                  <c:v>0.62253619999999976</c:v>
                </c:pt>
                <c:pt idx="175">
                  <c:v>0.62737080000000023</c:v>
                </c:pt>
                <c:pt idx="176">
                  <c:v>0.63294910000000026</c:v>
                </c:pt>
                <c:pt idx="177">
                  <c:v>0.6392711000000002</c:v>
                </c:pt>
                <c:pt idx="178">
                  <c:v>0.64484940000000046</c:v>
                </c:pt>
                <c:pt idx="179">
                  <c:v>0.65117140000000029</c:v>
                </c:pt>
                <c:pt idx="180">
                  <c:v>0.65860920000000045</c:v>
                </c:pt>
                <c:pt idx="181">
                  <c:v>0.66679060000000046</c:v>
                </c:pt>
                <c:pt idx="182">
                  <c:v>0.67608770000000018</c:v>
                </c:pt>
                <c:pt idx="183">
                  <c:v>0.68538489999999996</c:v>
                </c:pt>
                <c:pt idx="184">
                  <c:v>0.69431009999999982</c:v>
                </c:pt>
                <c:pt idx="185">
                  <c:v>0.70211979999999996</c:v>
                </c:pt>
                <c:pt idx="186">
                  <c:v>0.70732609999999996</c:v>
                </c:pt>
                <c:pt idx="187">
                  <c:v>0.71030119999999997</c:v>
                </c:pt>
                <c:pt idx="188">
                  <c:v>0.71030119999999997</c:v>
                </c:pt>
                <c:pt idx="189">
                  <c:v>0.71030119999999997</c:v>
                </c:pt>
                <c:pt idx="190">
                  <c:v>0.71030119999999997</c:v>
                </c:pt>
                <c:pt idx="191">
                  <c:v>0.71030119999999997</c:v>
                </c:pt>
                <c:pt idx="192">
                  <c:v>0.71030119999999997</c:v>
                </c:pt>
                <c:pt idx="193">
                  <c:v>0.71030119999999997</c:v>
                </c:pt>
                <c:pt idx="194">
                  <c:v>0.71030119999999997</c:v>
                </c:pt>
                <c:pt idx="195">
                  <c:v>0.71030119999999997</c:v>
                </c:pt>
                <c:pt idx="196">
                  <c:v>0.71030119999999997</c:v>
                </c:pt>
                <c:pt idx="197">
                  <c:v>0.71030119999999997</c:v>
                </c:pt>
                <c:pt idx="198">
                  <c:v>0.71030119999999997</c:v>
                </c:pt>
                <c:pt idx="199">
                  <c:v>0.71030119999999997</c:v>
                </c:pt>
                <c:pt idx="200">
                  <c:v>0.71030119999999997</c:v>
                </c:pt>
                <c:pt idx="201">
                  <c:v>0.71030119999999997</c:v>
                </c:pt>
                <c:pt idx="202">
                  <c:v>0.70732609999999996</c:v>
                </c:pt>
                <c:pt idx="203">
                  <c:v>0.70732609999999996</c:v>
                </c:pt>
                <c:pt idx="204">
                  <c:v>0.70397920000000025</c:v>
                </c:pt>
                <c:pt idx="205">
                  <c:v>0.70397920000000025</c:v>
                </c:pt>
                <c:pt idx="206">
                  <c:v>0.701376</c:v>
                </c:pt>
                <c:pt idx="207">
                  <c:v>0.701376</c:v>
                </c:pt>
                <c:pt idx="208">
                  <c:v>0.701376</c:v>
                </c:pt>
                <c:pt idx="209">
                  <c:v>0.70658239999999972</c:v>
                </c:pt>
                <c:pt idx="210">
                  <c:v>0.71364819999999995</c:v>
                </c:pt>
                <c:pt idx="211">
                  <c:v>0.72220160000000022</c:v>
                </c:pt>
                <c:pt idx="212">
                  <c:v>0.73224250000000002</c:v>
                </c:pt>
                <c:pt idx="213">
                  <c:v>0.74339900000000025</c:v>
                </c:pt>
                <c:pt idx="214">
                  <c:v>0.75344000000000022</c:v>
                </c:pt>
                <c:pt idx="215">
                  <c:v>0.76236519999999997</c:v>
                </c:pt>
                <c:pt idx="216">
                  <c:v>0.74748979999999998</c:v>
                </c:pt>
                <c:pt idx="217">
                  <c:v>0.73930830000000003</c:v>
                </c:pt>
                <c:pt idx="218">
                  <c:v>0.73187060000000026</c:v>
                </c:pt>
                <c:pt idx="219">
                  <c:v>0.72703609999999996</c:v>
                </c:pt>
                <c:pt idx="220">
                  <c:v>0.72703609999999996</c:v>
                </c:pt>
                <c:pt idx="221">
                  <c:v>0.72703609999999996</c:v>
                </c:pt>
                <c:pt idx="222">
                  <c:v>0.72703609999999996</c:v>
                </c:pt>
                <c:pt idx="223">
                  <c:v>0.73149869999999995</c:v>
                </c:pt>
                <c:pt idx="224">
                  <c:v>0.76459650000000001</c:v>
                </c:pt>
                <c:pt idx="225">
                  <c:v>0.77054670000000003</c:v>
                </c:pt>
                <c:pt idx="226">
                  <c:v>0.77463740000000025</c:v>
                </c:pt>
                <c:pt idx="227">
                  <c:v>0.77947190000000022</c:v>
                </c:pt>
                <c:pt idx="228">
                  <c:v>0.78542209999999979</c:v>
                </c:pt>
                <c:pt idx="229">
                  <c:v>0.79285980000000023</c:v>
                </c:pt>
                <c:pt idx="230">
                  <c:v>0.80029749999999999</c:v>
                </c:pt>
                <c:pt idx="231">
                  <c:v>0.80959460000000005</c:v>
                </c:pt>
                <c:pt idx="232">
                  <c:v>0.82037930000000003</c:v>
                </c:pt>
                <c:pt idx="233">
                  <c:v>0.83227970000000018</c:v>
                </c:pt>
                <c:pt idx="234">
                  <c:v>0.84529570000000021</c:v>
                </c:pt>
                <c:pt idx="235">
                  <c:v>0.85756779999999977</c:v>
                </c:pt>
                <c:pt idx="236">
                  <c:v>0.86835249999999997</c:v>
                </c:pt>
                <c:pt idx="237">
                  <c:v>0.87690590000000024</c:v>
                </c:pt>
                <c:pt idx="238">
                  <c:v>0.88248419999999972</c:v>
                </c:pt>
                <c:pt idx="239">
                  <c:v>0.88508739999999975</c:v>
                </c:pt>
                <c:pt idx="240">
                  <c:v>0.88508739999999975</c:v>
                </c:pt>
                <c:pt idx="241">
                  <c:v>0.88099660000000002</c:v>
                </c:pt>
                <c:pt idx="242">
                  <c:v>0.87355890000000003</c:v>
                </c:pt>
                <c:pt idx="243">
                  <c:v>0.86314610000000003</c:v>
                </c:pt>
                <c:pt idx="244">
                  <c:v>0.84975830000000019</c:v>
                </c:pt>
                <c:pt idx="245">
                  <c:v>0.83265160000000038</c:v>
                </c:pt>
                <c:pt idx="246">
                  <c:v>0.8133134999999998</c:v>
                </c:pt>
                <c:pt idx="247">
                  <c:v>0.79323169999999998</c:v>
                </c:pt>
                <c:pt idx="248">
                  <c:v>0.7757531000000002</c:v>
                </c:pt>
                <c:pt idx="249">
                  <c:v>0.76422460000000025</c:v>
                </c:pt>
                <c:pt idx="250">
                  <c:v>0.75976200000000005</c:v>
                </c:pt>
                <c:pt idx="251">
                  <c:v>0.76236519999999997</c:v>
                </c:pt>
                <c:pt idx="252">
                  <c:v>0.77091849999999995</c:v>
                </c:pt>
                <c:pt idx="253">
                  <c:v>0.7835626999999995</c:v>
                </c:pt>
                <c:pt idx="254">
                  <c:v>0.7991819</c:v>
                </c:pt>
                <c:pt idx="255">
                  <c:v>0.81591669999999983</c:v>
                </c:pt>
                <c:pt idx="256">
                  <c:v>0.83339529999999995</c:v>
                </c:pt>
                <c:pt idx="257">
                  <c:v>0.84901450000000001</c:v>
                </c:pt>
                <c:pt idx="258">
                  <c:v>0.86203050000000003</c:v>
                </c:pt>
                <c:pt idx="259">
                  <c:v>0.87132759999999998</c:v>
                </c:pt>
                <c:pt idx="260">
                  <c:v>0.87653400000000004</c:v>
                </c:pt>
                <c:pt idx="261">
                  <c:v>0.87653400000000004</c:v>
                </c:pt>
                <c:pt idx="262">
                  <c:v>0.87653400000000004</c:v>
                </c:pt>
                <c:pt idx="263">
                  <c:v>0.87653400000000004</c:v>
                </c:pt>
                <c:pt idx="264">
                  <c:v>0.87355890000000003</c:v>
                </c:pt>
                <c:pt idx="265">
                  <c:v>0.87355890000000003</c:v>
                </c:pt>
                <c:pt idx="266">
                  <c:v>0.88099660000000002</c:v>
                </c:pt>
                <c:pt idx="267">
                  <c:v>0.89029380000000002</c:v>
                </c:pt>
                <c:pt idx="268">
                  <c:v>0.90330980000000005</c:v>
                </c:pt>
                <c:pt idx="269">
                  <c:v>0.91855709999999979</c:v>
                </c:pt>
                <c:pt idx="270">
                  <c:v>0.93454809999999999</c:v>
                </c:pt>
                <c:pt idx="271">
                  <c:v>0.95128299999999977</c:v>
                </c:pt>
                <c:pt idx="272">
                  <c:v>0.96764590000000028</c:v>
                </c:pt>
                <c:pt idx="273">
                  <c:v>0.98140569999999983</c:v>
                </c:pt>
                <c:pt idx="274">
                  <c:v>0.99219040000000003</c:v>
                </c:pt>
                <c:pt idx="275">
                  <c:v>1</c:v>
                </c:pt>
              </c:numCache>
            </c:numRef>
          </c:yVal>
          <c:smooth val="1"/>
        </c:ser>
        <c:axId val="50313856"/>
        <c:axId val="50201344"/>
      </c:scatterChart>
      <c:valAx>
        <c:axId val="5031385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0201344"/>
        <c:crosses val="autoZero"/>
        <c:crossBetween val="midCat"/>
      </c:valAx>
      <c:valAx>
        <c:axId val="50201344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#,##0.0" sourceLinked="0"/>
        <c:tickLblPos val="nextTo"/>
        <c:crossAx val="5031385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3.5612540000000007E-3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2.4928769999999986E-2</c:v>
                </c:pt>
                <c:pt idx="8">
                  <c:v>2.849003E-2</c:v>
                </c:pt>
                <c:pt idx="9">
                  <c:v>3.2051280000000015E-2</c:v>
                </c:pt>
                <c:pt idx="10">
                  <c:v>3.5612530000000003E-2</c:v>
                </c:pt>
                <c:pt idx="11">
                  <c:v>3.9173790000000014E-2</c:v>
                </c:pt>
                <c:pt idx="12">
                  <c:v>4.2735040000000002E-2</c:v>
                </c:pt>
                <c:pt idx="13">
                  <c:v>4.6296290000000011E-2</c:v>
                </c:pt>
                <c:pt idx="14">
                  <c:v>4.9857550000000014E-2</c:v>
                </c:pt>
                <c:pt idx="15">
                  <c:v>5.3418800000000002E-2</c:v>
                </c:pt>
                <c:pt idx="16">
                  <c:v>5.6980059999999985E-2</c:v>
                </c:pt>
                <c:pt idx="17">
                  <c:v>6.054130999999998E-2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7.4786330000000026E-2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8.9031340000000042E-2</c:v>
                </c:pt>
                <c:pt idx="26">
                  <c:v>9.259259000000003E-2</c:v>
                </c:pt>
                <c:pt idx="27">
                  <c:v>9.6153850000000041E-2</c:v>
                </c:pt>
                <c:pt idx="28">
                  <c:v>9.9715100000000029E-2</c:v>
                </c:pt>
                <c:pt idx="29">
                  <c:v>0.10327630000000003</c:v>
                </c:pt>
                <c:pt idx="30">
                  <c:v>0.1068376</c:v>
                </c:pt>
                <c:pt idx="31">
                  <c:v>0.11039889999999995</c:v>
                </c:pt>
                <c:pt idx="32">
                  <c:v>0.11396009999999998</c:v>
                </c:pt>
                <c:pt idx="33">
                  <c:v>0.11752140000000003</c:v>
                </c:pt>
                <c:pt idx="34">
                  <c:v>0.12108260000000003</c:v>
                </c:pt>
                <c:pt idx="35">
                  <c:v>0.12464390000000003</c:v>
                </c:pt>
                <c:pt idx="36">
                  <c:v>0.12820509999999999</c:v>
                </c:pt>
                <c:pt idx="37">
                  <c:v>0.13176640000000006</c:v>
                </c:pt>
                <c:pt idx="38">
                  <c:v>0.13532759999999994</c:v>
                </c:pt>
                <c:pt idx="39">
                  <c:v>0.13888890000000001</c:v>
                </c:pt>
                <c:pt idx="40">
                  <c:v>0.14245010000000005</c:v>
                </c:pt>
                <c:pt idx="41">
                  <c:v>0.14601140000000007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0.15669520000000006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0.17094020000000004</c:v>
                </c:pt>
                <c:pt idx="49">
                  <c:v>0.17450140000000006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0.18874640000000012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0.19943020000000006</c:v>
                </c:pt>
                <c:pt idx="57">
                  <c:v>0.20299150000000005</c:v>
                </c:pt>
                <c:pt idx="58">
                  <c:v>0.20655270000000001</c:v>
                </c:pt>
                <c:pt idx="59">
                  <c:v>0.21011400000000005</c:v>
                </c:pt>
                <c:pt idx="60">
                  <c:v>0.21367520000000001</c:v>
                </c:pt>
                <c:pt idx="61">
                  <c:v>0.21723650000000005</c:v>
                </c:pt>
                <c:pt idx="62">
                  <c:v>0.22079770000000001</c:v>
                </c:pt>
                <c:pt idx="63">
                  <c:v>0.25783480000000009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0.26851850000000016</c:v>
                </c:pt>
                <c:pt idx="67">
                  <c:v>0.27207980000000009</c:v>
                </c:pt>
                <c:pt idx="68">
                  <c:v>0.27564100000000002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0.28632480000000027</c:v>
                </c:pt>
                <c:pt idx="72">
                  <c:v>0.2898860000000002</c:v>
                </c:pt>
                <c:pt idx="73">
                  <c:v>0.29344730000000002</c:v>
                </c:pt>
                <c:pt idx="74">
                  <c:v>0.29700850000000012</c:v>
                </c:pt>
                <c:pt idx="75">
                  <c:v>0.30056980000000011</c:v>
                </c:pt>
                <c:pt idx="76">
                  <c:v>0.30413110000000004</c:v>
                </c:pt>
                <c:pt idx="77">
                  <c:v>0.30769230000000009</c:v>
                </c:pt>
                <c:pt idx="78">
                  <c:v>0.31125350000000002</c:v>
                </c:pt>
                <c:pt idx="79">
                  <c:v>0.31481480000000023</c:v>
                </c:pt>
                <c:pt idx="80">
                  <c:v>0.31837610000000022</c:v>
                </c:pt>
                <c:pt idx="81">
                  <c:v>0.32193730000000009</c:v>
                </c:pt>
                <c:pt idx="82">
                  <c:v>0.32549860000000025</c:v>
                </c:pt>
                <c:pt idx="83">
                  <c:v>0.32905980000000012</c:v>
                </c:pt>
                <c:pt idx="84">
                  <c:v>0.33262110000000011</c:v>
                </c:pt>
                <c:pt idx="85">
                  <c:v>0.33618230000000027</c:v>
                </c:pt>
                <c:pt idx="86">
                  <c:v>0.33974360000000009</c:v>
                </c:pt>
                <c:pt idx="87">
                  <c:v>0.34330480000000013</c:v>
                </c:pt>
                <c:pt idx="88">
                  <c:v>0.34686610000000012</c:v>
                </c:pt>
                <c:pt idx="89">
                  <c:v>0.35042740000000011</c:v>
                </c:pt>
                <c:pt idx="90">
                  <c:v>0.35398860000000026</c:v>
                </c:pt>
                <c:pt idx="91">
                  <c:v>0.35754980000000008</c:v>
                </c:pt>
                <c:pt idx="92">
                  <c:v>0.36111110000000002</c:v>
                </c:pt>
                <c:pt idx="93">
                  <c:v>0.36467240000000012</c:v>
                </c:pt>
                <c:pt idx="94">
                  <c:v>0.36823360000000005</c:v>
                </c:pt>
                <c:pt idx="95">
                  <c:v>0.37179490000000009</c:v>
                </c:pt>
                <c:pt idx="96">
                  <c:v>0.37535610000000025</c:v>
                </c:pt>
                <c:pt idx="97">
                  <c:v>0.37891740000000013</c:v>
                </c:pt>
                <c:pt idx="98">
                  <c:v>0.38247860000000022</c:v>
                </c:pt>
                <c:pt idx="99">
                  <c:v>0.38603990000000016</c:v>
                </c:pt>
                <c:pt idx="100">
                  <c:v>0.38960110000000009</c:v>
                </c:pt>
                <c:pt idx="101">
                  <c:v>0.39316240000000013</c:v>
                </c:pt>
                <c:pt idx="102">
                  <c:v>0.39672370000000012</c:v>
                </c:pt>
                <c:pt idx="103">
                  <c:v>0.40028490000000011</c:v>
                </c:pt>
                <c:pt idx="104">
                  <c:v>0.40384610000000015</c:v>
                </c:pt>
                <c:pt idx="105">
                  <c:v>0.40740740000000009</c:v>
                </c:pt>
                <c:pt idx="106">
                  <c:v>0.41096870000000013</c:v>
                </c:pt>
                <c:pt idx="107">
                  <c:v>0.41452990000000012</c:v>
                </c:pt>
                <c:pt idx="108">
                  <c:v>0.4180912</c:v>
                </c:pt>
                <c:pt idx="109">
                  <c:v>0.42165240000000009</c:v>
                </c:pt>
                <c:pt idx="110">
                  <c:v>0.46581200000000011</c:v>
                </c:pt>
                <c:pt idx="111">
                  <c:v>0.46937320000000016</c:v>
                </c:pt>
                <c:pt idx="112">
                  <c:v>0.47293450000000009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0.48361820000000011</c:v>
                </c:pt>
                <c:pt idx="116">
                  <c:v>0.48717950000000015</c:v>
                </c:pt>
                <c:pt idx="117">
                  <c:v>0.49074070000000009</c:v>
                </c:pt>
                <c:pt idx="118">
                  <c:v>0.49430200000000013</c:v>
                </c:pt>
                <c:pt idx="119">
                  <c:v>0.49786320000000012</c:v>
                </c:pt>
                <c:pt idx="120">
                  <c:v>0.50142449999999983</c:v>
                </c:pt>
                <c:pt idx="121">
                  <c:v>0.50498569999999998</c:v>
                </c:pt>
                <c:pt idx="122">
                  <c:v>0.50854699999999975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0.51923079999999977</c:v>
                </c:pt>
                <c:pt idx="126">
                  <c:v>0.52279200000000003</c:v>
                </c:pt>
                <c:pt idx="127">
                  <c:v>0.5263532999999998</c:v>
                </c:pt>
                <c:pt idx="128">
                  <c:v>0.52991460000000001</c:v>
                </c:pt>
                <c:pt idx="129">
                  <c:v>0.53347579999999972</c:v>
                </c:pt>
                <c:pt idx="130">
                  <c:v>0.53703699999999976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0.54772080000000023</c:v>
                </c:pt>
                <c:pt idx="134">
                  <c:v>0.55128199999999983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0.56552709999999973</c:v>
                </c:pt>
                <c:pt idx="139">
                  <c:v>0.56908829999999999</c:v>
                </c:pt>
                <c:pt idx="140">
                  <c:v>0.57264960000000031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0.58333329999999961</c:v>
                </c:pt>
                <c:pt idx="144">
                  <c:v>0.58689460000000004</c:v>
                </c:pt>
                <c:pt idx="145">
                  <c:v>0.59045579999999975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0.62464390000000025</c:v>
                </c:pt>
                <c:pt idx="150">
                  <c:v>0.62820510000000018</c:v>
                </c:pt>
                <c:pt idx="151">
                  <c:v>0.63176639999999973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0.70299140000000038</c:v>
                </c:pt>
                <c:pt idx="161">
                  <c:v>0.70655269999999981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0.71723649999999983</c:v>
                </c:pt>
                <c:pt idx="165">
                  <c:v>0.72079770000000021</c:v>
                </c:pt>
                <c:pt idx="166">
                  <c:v>0.72435899999999998</c:v>
                </c:pt>
                <c:pt idx="167">
                  <c:v>0.72792020000000024</c:v>
                </c:pt>
                <c:pt idx="168">
                  <c:v>0.73148150000000001</c:v>
                </c:pt>
                <c:pt idx="169">
                  <c:v>0.73504280000000022</c:v>
                </c:pt>
                <c:pt idx="170">
                  <c:v>0.73860400000000026</c:v>
                </c:pt>
                <c:pt idx="171">
                  <c:v>0.74216530000000003</c:v>
                </c:pt>
                <c:pt idx="172">
                  <c:v>0.74572650000000018</c:v>
                </c:pt>
                <c:pt idx="173">
                  <c:v>0.7492877</c:v>
                </c:pt>
                <c:pt idx="174">
                  <c:v>0.75284900000000032</c:v>
                </c:pt>
                <c:pt idx="175">
                  <c:v>0.75641020000000003</c:v>
                </c:pt>
                <c:pt idx="176">
                  <c:v>0.75997150000000024</c:v>
                </c:pt>
                <c:pt idx="177">
                  <c:v>0.76353280000000001</c:v>
                </c:pt>
                <c:pt idx="178">
                  <c:v>0.76709400000000039</c:v>
                </c:pt>
                <c:pt idx="179">
                  <c:v>0.77065530000000027</c:v>
                </c:pt>
                <c:pt idx="180">
                  <c:v>0.77421649999999997</c:v>
                </c:pt>
                <c:pt idx="181">
                  <c:v>0.7777778000000003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0.78846159999999976</c:v>
                </c:pt>
                <c:pt idx="185">
                  <c:v>0.79202280000000003</c:v>
                </c:pt>
                <c:pt idx="186">
                  <c:v>0.79558399999999962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0.80626779999999976</c:v>
                </c:pt>
                <c:pt idx="190">
                  <c:v>0.80982910000000019</c:v>
                </c:pt>
                <c:pt idx="191">
                  <c:v>0.81339030000000001</c:v>
                </c:pt>
                <c:pt idx="192">
                  <c:v>0.81695160000000022</c:v>
                </c:pt>
                <c:pt idx="193">
                  <c:v>0.82051279999999971</c:v>
                </c:pt>
                <c:pt idx="194">
                  <c:v>0.85754980000000025</c:v>
                </c:pt>
                <c:pt idx="195">
                  <c:v>0.86111110000000002</c:v>
                </c:pt>
                <c:pt idx="196">
                  <c:v>0.86467240000000023</c:v>
                </c:pt>
                <c:pt idx="197">
                  <c:v>0.86823360000000005</c:v>
                </c:pt>
                <c:pt idx="198">
                  <c:v>0.87179490000000026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0.88247869999999973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0.89316239999999969</c:v>
                </c:pt>
                <c:pt idx="205">
                  <c:v>0.89672359999999973</c:v>
                </c:pt>
                <c:pt idx="206">
                  <c:v>0.90028489999999983</c:v>
                </c:pt>
                <c:pt idx="207">
                  <c:v>0.90384609999999999</c:v>
                </c:pt>
                <c:pt idx="208">
                  <c:v>0.90740739999999975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0.91809120000000022</c:v>
                </c:pt>
                <c:pt idx="212">
                  <c:v>0.92165240000000004</c:v>
                </c:pt>
                <c:pt idx="213">
                  <c:v>0.92521369999999981</c:v>
                </c:pt>
                <c:pt idx="214">
                  <c:v>0.92877500000000024</c:v>
                </c:pt>
                <c:pt idx="215">
                  <c:v>0.9323361999999995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0.96438749999999973</c:v>
                </c:pt>
                <c:pt idx="225">
                  <c:v>0.96794870000000022</c:v>
                </c:pt>
                <c:pt idx="226">
                  <c:v>0.97150999999999998</c:v>
                </c:pt>
                <c:pt idx="227">
                  <c:v>0.9750713000000002</c:v>
                </c:pt>
                <c:pt idx="228">
                  <c:v>0.97863250000000002</c:v>
                </c:pt>
                <c:pt idx="229">
                  <c:v>0.98219369999999973</c:v>
                </c:pt>
                <c:pt idx="230">
                  <c:v>0.98575500000000005</c:v>
                </c:pt>
                <c:pt idx="231">
                  <c:v>0.98931619999999953</c:v>
                </c:pt>
                <c:pt idx="232">
                  <c:v>0.99287749999999997</c:v>
                </c:pt>
                <c:pt idx="233">
                  <c:v>0.99643869999999979</c:v>
                </c:pt>
                <c:pt idx="234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0.55853309999999978</c:v>
                </c:pt>
                <c:pt idx="1">
                  <c:v>0.57122709999999999</c:v>
                </c:pt>
                <c:pt idx="2">
                  <c:v>0.57122709999999999</c:v>
                </c:pt>
                <c:pt idx="3">
                  <c:v>0.57122709999999999</c:v>
                </c:pt>
                <c:pt idx="4">
                  <c:v>0.57122709999999999</c:v>
                </c:pt>
                <c:pt idx="5">
                  <c:v>0.57122709999999999</c:v>
                </c:pt>
                <c:pt idx="6">
                  <c:v>0.57122709999999999</c:v>
                </c:pt>
                <c:pt idx="7">
                  <c:v>0.5853313999999995</c:v>
                </c:pt>
                <c:pt idx="8">
                  <c:v>0.5853313999999995</c:v>
                </c:pt>
                <c:pt idx="9">
                  <c:v>0.59661500000000001</c:v>
                </c:pt>
                <c:pt idx="10">
                  <c:v>0.59661500000000001</c:v>
                </c:pt>
                <c:pt idx="11">
                  <c:v>0.59661500000000001</c:v>
                </c:pt>
                <c:pt idx="12">
                  <c:v>0.58674190000000004</c:v>
                </c:pt>
                <c:pt idx="13">
                  <c:v>0.56981660000000001</c:v>
                </c:pt>
                <c:pt idx="14">
                  <c:v>0.54583919999999997</c:v>
                </c:pt>
                <c:pt idx="15">
                  <c:v>0.51198869999999996</c:v>
                </c:pt>
                <c:pt idx="16">
                  <c:v>0.47108600000000012</c:v>
                </c:pt>
                <c:pt idx="17">
                  <c:v>0.41748940000000012</c:v>
                </c:pt>
                <c:pt idx="18">
                  <c:v>0.34555710000000001</c:v>
                </c:pt>
                <c:pt idx="19">
                  <c:v>0.26516220000000001</c:v>
                </c:pt>
                <c:pt idx="20">
                  <c:v>0.1861777</c:v>
                </c:pt>
                <c:pt idx="21">
                  <c:v>0.12270800000000003</c:v>
                </c:pt>
                <c:pt idx="22">
                  <c:v>8.1805360000000049E-2</c:v>
                </c:pt>
                <c:pt idx="23">
                  <c:v>6.770099000000003E-2</c:v>
                </c:pt>
                <c:pt idx="24">
                  <c:v>6.770099000000003E-2</c:v>
                </c:pt>
                <c:pt idx="25">
                  <c:v>9.3088860000000037E-2</c:v>
                </c:pt>
                <c:pt idx="26">
                  <c:v>0.13258110000000001</c:v>
                </c:pt>
                <c:pt idx="27">
                  <c:v>0.19040899999999999</c:v>
                </c:pt>
                <c:pt idx="28">
                  <c:v>0.26939350000000001</c:v>
                </c:pt>
                <c:pt idx="29">
                  <c:v>0.36812410000000012</c:v>
                </c:pt>
                <c:pt idx="30">
                  <c:v>0.47390690000000013</c:v>
                </c:pt>
                <c:pt idx="31">
                  <c:v>0.58251059999999955</c:v>
                </c:pt>
                <c:pt idx="32">
                  <c:v>0.67418900000000026</c:v>
                </c:pt>
                <c:pt idx="33">
                  <c:v>0.75317350000000005</c:v>
                </c:pt>
                <c:pt idx="34">
                  <c:v>0.81805360000000005</c:v>
                </c:pt>
                <c:pt idx="35">
                  <c:v>0.86459799999999998</c:v>
                </c:pt>
                <c:pt idx="36">
                  <c:v>0.89844849999999998</c:v>
                </c:pt>
                <c:pt idx="37">
                  <c:v>0.92101549999999999</c:v>
                </c:pt>
                <c:pt idx="38">
                  <c:v>0.93088859999999973</c:v>
                </c:pt>
                <c:pt idx="39">
                  <c:v>0.93088859999999973</c:v>
                </c:pt>
                <c:pt idx="40">
                  <c:v>0.93088859999999973</c:v>
                </c:pt>
                <c:pt idx="41">
                  <c:v>0.93088859999999973</c:v>
                </c:pt>
                <c:pt idx="42">
                  <c:v>0.93088859999999973</c:v>
                </c:pt>
                <c:pt idx="43">
                  <c:v>0.93088859999999973</c:v>
                </c:pt>
                <c:pt idx="44">
                  <c:v>0.93088859999999973</c:v>
                </c:pt>
                <c:pt idx="45">
                  <c:v>0.93088859999999973</c:v>
                </c:pt>
                <c:pt idx="46">
                  <c:v>0.89280680000000001</c:v>
                </c:pt>
                <c:pt idx="47">
                  <c:v>0.83074750000000019</c:v>
                </c:pt>
                <c:pt idx="48">
                  <c:v>0.74189000000000038</c:v>
                </c:pt>
                <c:pt idx="49">
                  <c:v>0.62623410000000002</c:v>
                </c:pt>
                <c:pt idx="50">
                  <c:v>0.50070519999999996</c:v>
                </c:pt>
                <c:pt idx="51">
                  <c:v>0.38222850000000025</c:v>
                </c:pt>
                <c:pt idx="52">
                  <c:v>0.27362480000000011</c:v>
                </c:pt>
                <c:pt idx="53">
                  <c:v>0.18899860000000007</c:v>
                </c:pt>
                <c:pt idx="54">
                  <c:v>0.1255289</c:v>
                </c:pt>
                <c:pt idx="55">
                  <c:v>8.6036670000000023E-2</c:v>
                </c:pt>
                <c:pt idx="56">
                  <c:v>6.9111420000000034E-2</c:v>
                </c:pt>
                <c:pt idx="57">
                  <c:v>6.9111420000000034E-2</c:v>
                </c:pt>
                <c:pt idx="58">
                  <c:v>6.9111420000000034E-2</c:v>
                </c:pt>
                <c:pt idx="59">
                  <c:v>8.6036670000000023E-2</c:v>
                </c:pt>
                <c:pt idx="60">
                  <c:v>0.1015515</c:v>
                </c:pt>
                <c:pt idx="61">
                  <c:v>0.1198872</c:v>
                </c:pt>
                <c:pt idx="62">
                  <c:v>0.13681240000000006</c:v>
                </c:pt>
                <c:pt idx="63">
                  <c:v>0.46685470000000012</c:v>
                </c:pt>
                <c:pt idx="64">
                  <c:v>0.46685470000000012</c:v>
                </c:pt>
                <c:pt idx="65">
                  <c:v>0.46685470000000012</c:v>
                </c:pt>
                <c:pt idx="66">
                  <c:v>0.45133990000000002</c:v>
                </c:pt>
                <c:pt idx="67">
                  <c:v>0.45133990000000002</c:v>
                </c:pt>
                <c:pt idx="68">
                  <c:v>0.44146690000000011</c:v>
                </c:pt>
                <c:pt idx="69">
                  <c:v>0.44146690000000011</c:v>
                </c:pt>
                <c:pt idx="70">
                  <c:v>0.44146690000000011</c:v>
                </c:pt>
                <c:pt idx="71">
                  <c:v>0.44146690000000011</c:v>
                </c:pt>
                <c:pt idx="72">
                  <c:v>0.44146690000000011</c:v>
                </c:pt>
                <c:pt idx="73">
                  <c:v>0.44146690000000011</c:v>
                </c:pt>
                <c:pt idx="74">
                  <c:v>0.44146690000000011</c:v>
                </c:pt>
                <c:pt idx="75">
                  <c:v>0.43159380000000008</c:v>
                </c:pt>
                <c:pt idx="76">
                  <c:v>0.40197460000000013</c:v>
                </c:pt>
                <c:pt idx="77">
                  <c:v>0.35825110000000004</c:v>
                </c:pt>
                <c:pt idx="78">
                  <c:v>0.30606490000000014</c:v>
                </c:pt>
                <c:pt idx="79">
                  <c:v>0.24823700000000007</c:v>
                </c:pt>
                <c:pt idx="80">
                  <c:v>0.20451340000000007</c:v>
                </c:pt>
                <c:pt idx="81">
                  <c:v>0.17630470000000001</c:v>
                </c:pt>
                <c:pt idx="82">
                  <c:v>0.1636107</c:v>
                </c:pt>
                <c:pt idx="83">
                  <c:v>0.1636107</c:v>
                </c:pt>
                <c:pt idx="84">
                  <c:v>0.17771510000000004</c:v>
                </c:pt>
                <c:pt idx="85">
                  <c:v>0.20028209999999999</c:v>
                </c:pt>
                <c:pt idx="86">
                  <c:v>0.23272209999999999</c:v>
                </c:pt>
                <c:pt idx="87">
                  <c:v>0.27221440000000002</c:v>
                </c:pt>
                <c:pt idx="88">
                  <c:v>0.31452750000000013</c:v>
                </c:pt>
                <c:pt idx="89">
                  <c:v>0.35401970000000016</c:v>
                </c:pt>
                <c:pt idx="90">
                  <c:v>0.38504940000000015</c:v>
                </c:pt>
                <c:pt idx="91">
                  <c:v>0.41466860000000011</c:v>
                </c:pt>
                <c:pt idx="92">
                  <c:v>0.44710860000000002</c:v>
                </c:pt>
                <c:pt idx="93">
                  <c:v>0.47954870000000016</c:v>
                </c:pt>
                <c:pt idx="94">
                  <c:v>0.51057829999999982</c:v>
                </c:pt>
                <c:pt idx="95">
                  <c:v>0.53314519999999999</c:v>
                </c:pt>
                <c:pt idx="96">
                  <c:v>0.54442880000000005</c:v>
                </c:pt>
                <c:pt idx="97">
                  <c:v>0.54442880000000005</c:v>
                </c:pt>
                <c:pt idx="98">
                  <c:v>0.54442880000000005</c:v>
                </c:pt>
                <c:pt idx="99">
                  <c:v>0.54442880000000005</c:v>
                </c:pt>
                <c:pt idx="100">
                  <c:v>0.53032440000000003</c:v>
                </c:pt>
                <c:pt idx="101">
                  <c:v>0.53032440000000003</c:v>
                </c:pt>
                <c:pt idx="102">
                  <c:v>0.5133991</c:v>
                </c:pt>
                <c:pt idx="103">
                  <c:v>0.5133991</c:v>
                </c:pt>
                <c:pt idx="104">
                  <c:v>0.5133991</c:v>
                </c:pt>
                <c:pt idx="105">
                  <c:v>0.5133991</c:v>
                </c:pt>
                <c:pt idx="106">
                  <c:v>0.5133991</c:v>
                </c:pt>
                <c:pt idx="107">
                  <c:v>0.528914</c:v>
                </c:pt>
                <c:pt idx="108">
                  <c:v>0.54160790000000003</c:v>
                </c:pt>
                <c:pt idx="109">
                  <c:v>0.55430190000000001</c:v>
                </c:pt>
                <c:pt idx="110">
                  <c:v>0.88152329999999979</c:v>
                </c:pt>
                <c:pt idx="111">
                  <c:v>0.9351199</c:v>
                </c:pt>
                <c:pt idx="112">
                  <c:v>0.95063470000000005</c:v>
                </c:pt>
                <c:pt idx="113">
                  <c:v>0.95063470000000005</c:v>
                </c:pt>
                <c:pt idx="114">
                  <c:v>0.95063470000000005</c:v>
                </c:pt>
                <c:pt idx="115">
                  <c:v>0.93794080000000024</c:v>
                </c:pt>
                <c:pt idx="116">
                  <c:v>0.91537369999999996</c:v>
                </c:pt>
                <c:pt idx="117">
                  <c:v>0.87729200000000018</c:v>
                </c:pt>
                <c:pt idx="118">
                  <c:v>0.82087449999999995</c:v>
                </c:pt>
                <c:pt idx="119">
                  <c:v>0.74894220000000022</c:v>
                </c:pt>
                <c:pt idx="120">
                  <c:v>0.64880110000000024</c:v>
                </c:pt>
                <c:pt idx="121">
                  <c:v>0.5246826</c:v>
                </c:pt>
                <c:pt idx="122">
                  <c:v>0.39633290000000027</c:v>
                </c:pt>
                <c:pt idx="123">
                  <c:v>0.26939350000000001</c:v>
                </c:pt>
                <c:pt idx="124">
                  <c:v>0.17771510000000004</c:v>
                </c:pt>
                <c:pt idx="125">
                  <c:v>0.12129760000000005</c:v>
                </c:pt>
                <c:pt idx="126">
                  <c:v>9.8730610000000024E-2</c:v>
                </c:pt>
                <c:pt idx="127">
                  <c:v>0.11142450000000002</c:v>
                </c:pt>
                <c:pt idx="128">
                  <c:v>0.14245420000000006</c:v>
                </c:pt>
                <c:pt idx="129">
                  <c:v>0.19464029999999999</c:v>
                </c:pt>
                <c:pt idx="130">
                  <c:v>0.26798310000000009</c:v>
                </c:pt>
                <c:pt idx="131">
                  <c:v>0.34555710000000001</c:v>
                </c:pt>
                <c:pt idx="132">
                  <c:v>0.42031030000000025</c:v>
                </c:pt>
                <c:pt idx="133">
                  <c:v>0.47813820000000001</c:v>
                </c:pt>
                <c:pt idx="134">
                  <c:v>0.50775740000000003</c:v>
                </c:pt>
                <c:pt idx="135">
                  <c:v>0.50775740000000003</c:v>
                </c:pt>
                <c:pt idx="136">
                  <c:v>0.50775740000000003</c:v>
                </c:pt>
                <c:pt idx="137">
                  <c:v>0.45416080000000009</c:v>
                </c:pt>
                <c:pt idx="138">
                  <c:v>0.37517630000000013</c:v>
                </c:pt>
                <c:pt idx="139">
                  <c:v>0.27926660000000009</c:v>
                </c:pt>
                <c:pt idx="140">
                  <c:v>0.1861777</c:v>
                </c:pt>
                <c:pt idx="141">
                  <c:v>0.1198872</c:v>
                </c:pt>
                <c:pt idx="142">
                  <c:v>9.7320170000000025E-2</c:v>
                </c:pt>
                <c:pt idx="143">
                  <c:v>0.11424540000000002</c:v>
                </c:pt>
                <c:pt idx="144">
                  <c:v>0.16643160000000001</c:v>
                </c:pt>
                <c:pt idx="145">
                  <c:v>0.25246830000000009</c:v>
                </c:pt>
                <c:pt idx="146">
                  <c:v>0.89562759999999997</c:v>
                </c:pt>
                <c:pt idx="147">
                  <c:v>1</c:v>
                </c:pt>
                <c:pt idx="148">
                  <c:v>1</c:v>
                </c:pt>
                <c:pt idx="149">
                  <c:v>0.99012699999999976</c:v>
                </c:pt>
                <c:pt idx="150">
                  <c:v>0.96897040000000023</c:v>
                </c:pt>
                <c:pt idx="151">
                  <c:v>0.95063470000000005</c:v>
                </c:pt>
                <c:pt idx="152">
                  <c:v>0.93229899999999999</c:v>
                </c:pt>
                <c:pt idx="153">
                  <c:v>0.26939350000000001</c:v>
                </c:pt>
                <c:pt idx="154">
                  <c:v>0.17771510000000004</c:v>
                </c:pt>
                <c:pt idx="155">
                  <c:v>0.17771510000000004</c:v>
                </c:pt>
                <c:pt idx="156">
                  <c:v>0.18758820000000007</c:v>
                </c:pt>
                <c:pt idx="157">
                  <c:v>0.23272209999999999</c:v>
                </c:pt>
                <c:pt idx="158">
                  <c:v>0.2891396</c:v>
                </c:pt>
                <c:pt idx="159">
                  <c:v>0.35119890000000009</c:v>
                </c:pt>
                <c:pt idx="160">
                  <c:v>0.40338500000000022</c:v>
                </c:pt>
                <c:pt idx="161">
                  <c:v>0.43441470000000026</c:v>
                </c:pt>
                <c:pt idx="162">
                  <c:v>0.4485191</c:v>
                </c:pt>
                <c:pt idx="163">
                  <c:v>0.4485191</c:v>
                </c:pt>
                <c:pt idx="164">
                  <c:v>0.42313120000000004</c:v>
                </c:pt>
                <c:pt idx="165">
                  <c:v>0.38645980000000013</c:v>
                </c:pt>
                <c:pt idx="166">
                  <c:v>0.33709450000000013</c:v>
                </c:pt>
                <c:pt idx="167">
                  <c:v>0.27503529999999998</c:v>
                </c:pt>
                <c:pt idx="168">
                  <c:v>0.20310300000000001</c:v>
                </c:pt>
                <c:pt idx="169">
                  <c:v>0.13822280000000001</c:v>
                </c:pt>
                <c:pt idx="170">
                  <c:v>8.7447109999999995E-2</c:v>
                </c:pt>
                <c:pt idx="171">
                  <c:v>5.782793000000002E-2</c:v>
                </c:pt>
                <c:pt idx="172">
                  <c:v>5.782793000000002E-2</c:v>
                </c:pt>
                <c:pt idx="173">
                  <c:v>5.782793000000002E-2</c:v>
                </c:pt>
                <c:pt idx="174">
                  <c:v>0.1015515</c:v>
                </c:pt>
                <c:pt idx="175">
                  <c:v>0.15655850000000004</c:v>
                </c:pt>
                <c:pt idx="176">
                  <c:v>0.22566999999999998</c:v>
                </c:pt>
                <c:pt idx="177">
                  <c:v>0.29619180000000001</c:v>
                </c:pt>
                <c:pt idx="178">
                  <c:v>0.35401970000000016</c:v>
                </c:pt>
                <c:pt idx="179">
                  <c:v>0.39492240000000023</c:v>
                </c:pt>
                <c:pt idx="180">
                  <c:v>0.41607900000000014</c:v>
                </c:pt>
                <c:pt idx="181">
                  <c:v>0.41607900000000014</c:v>
                </c:pt>
                <c:pt idx="182">
                  <c:v>0.39915370000000011</c:v>
                </c:pt>
                <c:pt idx="183">
                  <c:v>0.36671370000000009</c:v>
                </c:pt>
                <c:pt idx="184">
                  <c:v>0.32016920000000015</c:v>
                </c:pt>
                <c:pt idx="185">
                  <c:v>0.26375179999999998</c:v>
                </c:pt>
                <c:pt idx="186">
                  <c:v>0.2016925</c:v>
                </c:pt>
                <c:pt idx="187">
                  <c:v>0.14245420000000006</c:v>
                </c:pt>
                <c:pt idx="188">
                  <c:v>9.5909730000000012E-2</c:v>
                </c:pt>
                <c:pt idx="189">
                  <c:v>6.4880110000000032E-2</c:v>
                </c:pt>
                <c:pt idx="190">
                  <c:v>4.7954860000000002E-2</c:v>
                </c:pt>
                <c:pt idx="191">
                  <c:v>4.7954860000000002E-2</c:v>
                </c:pt>
                <c:pt idx="192">
                  <c:v>4.7954860000000002E-2</c:v>
                </c:pt>
                <c:pt idx="193">
                  <c:v>4.7954860000000002E-2</c:v>
                </c:pt>
                <c:pt idx="194">
                  <c:v>0.41748940000000012</c:v>
                </c:pt>
                <c:pt idx="195">
                  <c:v>0.43018340000000016</c:v>
                </c:pt>
                <c:pt idx="196">
                  <c:v>0.43018340000000016</c:v>
                </c:pt>
                <c:pt idx="197">
                  <c:v>0.44146690000000011</c:v>
                </c:pt>
                <c:pt idx="198">
                  <c:v>0.44146690000000011</c:v>
                </c:pt>
                <c:pt idx="199">
                  <c:v>0.45698170000000016</c:v>
                </c:pt>
                <c:pt idx="200">
                  <c:v>0.45698170000000016</c:v>
                </c:pt>
                <c:pt idx="201">
                  <c:v>0.46826520000000005</c:v>
                </c:pt>
                <c:pt idx="202">
                  <c:v>0.46826520000000005</c:v>
                </c:pt>
                <c:pt idx="203">
                  <c:v>0.46826520000000005</c:v>
                </c:pt>
                <c:pt idx="204">
                  <c:v>0.46826520000000005</c:v>
                </c:pt>
                <c:pt idx="205">
                  <c:v>0.46826520000000005</c:v>
                </c:pt>
                <c:pt idx="206">
                  <c:v>0.46826520000000005</c:v>
                </c:pt>
                <c:pt idx="207">
                  <c:v>0.44428770000000001</c:v>
                </c:pt>
                <c:pt idx="208">
                  <c:v>0.42454160000000002</c:v>
                </c:pt>
                <c:pt idx="209">
                  <c:v>0.38645980000000013</c:v>
                </c:pt>
                <c:pt idx="210">
                  <c:v>0.33709450000000013</c:v>
                </c:pt>
                <c:pt idx="211">
                  <c:v>0.27080400000000016</c:v>
                </c:pt>
                <c:pt idx="212">
                  <c:v>0.19322990000000001</c:v>
                </c:pt>
                <c:pt idx="213">
                  <c:v>0.1255289</c:v>
                </c:pt>
                <c:pt idx="214">
                  <c:v>7.0521860000000006E-2</c:v>
                </c:pt>
                <c:pt idx="215">
                  <c:v>3.526093000000001E-2</c:v>
                </c:pt>
                <c:pt idx="216">
                  <c:v>2.1156559999999994E-2</c:v>
                </c:pt>
                <c:pt idx="217">
                  <c:v>2.1156559999999994E-2</c:v>
                </c:pt>
                <c:pt idx="218">
                  <c:v>4.6544429999999984E-2</c:v>
                </c:pt>
                <c:pt idx="219">
                  <c:v>8.3215800000000034E-2</c:v>
                </c:pt>
                <c:pt idx="220">
                  <c:v>0.13963329999999999</c:v>
                </c:pt>
                <c:pt idx="221">
                  <c:v>0.20592379999999999</c:v>
                </c:pt>
                <c:pt idx="222">
                  <c:v>0.27926660000000009</c:v>
                </c:pt>
                <c:pt idx="223">
                  <c:v>0.34978840000000011</c:v>
                </c:pt>
                <c:pt idx="224">
                  <c:v>0.39915370000000011</c:v>
                </c:pt>
                <c:pt idx="225">
                  <c:v>0.43018340000000016</c:v>
                </c:pt>
                <c:pt idx="226">
                  <c:v>0.43018340000000016</c:v>
                </c:pt>
                <c:pt idx="227">
                  <c:v>0.43018340000000016</c:v>
                </c:pt>
                <c:pt idx="228">
                  <c:v>0.37658670000000022</c:v>
                </c:pt>
                <c:pt idx="229">
                  <c:v>0.30465440000000016</c:v>
                </c:pt>
                <c:pt idx="230">
                  <c:v>0.20451340000000007</c:v>
                </c:pt>
                <c:pt idx="231">
                  <c:v>0.10296190000000002</c:v>
                </c:pt>
                <c:pt idx="232">
                  <c:v>3.1029620000000001E-2</c:v>
                </c:pt>
                <c:pt idx="233">
                  <c:v>0</c:v>
                </c:pt>
                <c:pt idx="234">
                  <c:v>2.6798309999999999E-2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3.4470870000000019E-3</c:v>
                </c:pt>
                <c:pt idx="2">
                  <c:v>6.8941739999999986E-3</c:v>
                </c:pt>
                <c:pt idx="3">
                  <c:v>1.034126E-2</c:v>
                </c:pt>
                <c:pt idx="4">
                  <c:v>1.3788350000000001E-2</c:v>
                </c:pt>
                <c:pt idx="5">
                  <c:v>1.7235439999999998E-2</c:v>
                </c:pt>
                <c:pt idx="6">
                  <c:v>2.0682519999999999E-2</c:v>
                </c:pt>
                <c:pt idx="7">
                  <c:v>2.4129609999999992E-2</c:v>
                </c:pt>
                <c:pt idx="8">
                  <c:v>2.7576699999999999E-2</c:v>
                </c:pt>
                <c:pt idx="9">
                  <c:v>3.1023789999999999E-2</c:v>
                </c:pt>
                <c:pt idx="10">
                  <c:v>3.4470870000000015E-2</c:v>
                </c:pt>
                <c:pt idx="11">
                  <c:v>3.7917960000000014E-2</c:v>
                </c:pt>
                <c:pt idx="12">
                  <c:v>4.136505E-2</c:v>
                </c:pt>
                <c:pt idx="13">
                  <c:v>4.4812140000000021E-2</c:v>
                </c:pt>
                <c:pt idx="14">
                  <c:v>4.8259219999999985E-2</c:v>
                </c:pt>
                <c:pt idx="15">
                  <c:v>5.1706309999999998E-2</c:v>
                </c:pt>
                <c:pt idx="16">
                  <c:v>5.5153399999999998E-2</c:v>
                </c:pt>
                <c:pt idx="17">
                  <c:v>5.8600480000000003E-2</c:v>
                </c:pt>
                <c:pt idx="18">
                  <c:v>6.2047570000000003E-2</c:v>
                </c:pt>
                <c:pt idx="19">
                  <c:v>6.5494660000000024E-2</c:v>
                </c:pt>
                <c:pt idx="20">
                  <c:v>6.8941740000000001E-2</c:v>
                </c:pt>
                <c:pt idx="21">
                  <c:v>7.2388830000000029E-2</c:v>
                </c:pt>
                <c:pt idx="22">
                  <c:v>7.5835920000000029E-2</c:v>
                </c:pt>
                <c:pt idx="23">
                  <c:v>7.9283010000000029E-2</c:v>
                </c:pt>
                <c:pt idx="24">
                  <c:v>8.2730090000000006E-2</c:v>
                </c:pt>
                <c:pt idx="25">
                  <c:v>8.6177180000000006E-2</c:v>
                </c:pt>
                <c:pt idx="26">
                  <c:v>8.9624270000000061E-2</c:v>
                </c:pt>
                <c:pt idx="27">
                  <c:v>9.3071360000000061E-2</c:v>
                </c:pt>
                <c:pt idx="28">
                  <c:v>9.6518440000000039E-2</c:v>
                </c:pt>
                <c:pt idx="29">
                  <c:v>9.9965530000000066E-2</c:v>
                </c:pt>
                <c:pt idx="30">
                  <c:v>0.10341259999999998</c:v>
                </c:pt>
                <c:pt idx="31">
                  <c:v>0.1068597</c:v>
                </c:pt>
                <c:pt idx="32">
                  <c:v>0.1103068</c:v>
                </c:pt>
                <c:pt idx="33">
                  <c:v>0.11375390000000002</c:v>
                </c:pt>
                <c:pt idx="34">
                  <c:v>0.11720100000000003</c:v>
                </c:pt>
                <c:pt idx="35">
                  <c:v>0.12064800000000002</c:v>
                </c:pt>
                <c:pt idx="36">
                  <c:v>0.12409510000000006</c:v>
                </c:pt>
                <c:pt idx="37">
                  <c:v>0.12754219999999999</c:v>
                </c:pt>
                <c:pt idx="38">
                  <c:v>0.13098930000000006</c:v>
                </c:pt>
                <c:pt idx="39">
                  <c:v>0.13443640000000007</c:v>
                </c:pt>
                <c:pt idx="40">
                  <c:v>0.13788349999999999</c:v>
                </c:pt>
                <c:pt idx="41">
                  <c:v>0.1413306</c:v>
                </c:pt>
                <c:pt idx="42">
                  <c:v>0.14477770000000001</c:v>
                </c:pt>
                <c:pt idx="43">
                  <c:v>0.14822479999999999</c:v>
                </c:pt>
                <c:pt idx="44">
                  <c:v>0.1516718</c:v>
                </c:pt>
                <c:pt idx="45">
                  <c:v>0.15511890000000006</c:v>
                </c:pt>
                <c:pt idx="46">
                  <c:v>0.15856600000000007</c:v>
                </c:pt>
                <c:pt idx="47">
                  <c:v>0.16201309999999999</c:v>
                </c:pt>
                <c:pt idx="48">
                  <c:v>0.16546020000000006</c:v>
                </c:pt>
                <c:pt idx="49">
                  <c:v>0.16890730000000007</c:v>
                </c:pt>
                <c:pt idx="50">
                  <c:v>0.17235439999999999</c:v>
                </c:pt>
                <c:pt idx="51">
                  <c:v>0.17580140000000005</c:v>
                </c:pt>
                <c:pt idx="52">
                  <c:v>0.17924850000000006</c:v>
                </c:pt>
                <c:pt idx="53">
                  <c:v>0.18269560000000001</c:v>
                </c:pt>
                <c:pt idx="54">
                  <c:v>0.18614269999999999</c:v>
                </c:pt>
                <c:pt idx="55">
                  <c:v>0.18958980000000006</c:v>
                </c:pt>
                <c:pt idx="56">
                  <c:v>0.19303690000000001</c:v>
                </c:pt>
                <c:pt idx="57">
                  <c:v>0.19648399999999999</c:v>
                </c:pt>
                <c:pt idx="58">
                  <c:v>0.19993110000000006</c:v>
                </c:pt>
                <c:pt idx="59">
                  <c:v>0.20337810000000001</c:v>
                </c:pt>
                <c:pt idx="60">
                  <c:v>0.20682519999999999</c:v>
                </c:pt>
                <c:pt idx="61">
                  <c:v>0.21027230000000005</c:v>
                </c:pt>
                <c:pt idx="62">
                  <c:v>0.21371940000000011</c:v>
                </c:pt>
                <c:pt idx="63">
                  <c:v>0.21716650000000001</c:v>
                </c:pt>
                <c:pt idx="64">
                  <c:v>0.22061359999999997</c:v>
                </c:pt>
                <c:pt idx="65">
                  <c:v>0.2240607</c:v>
                </c:pt>
                <c:pt idx="66">
                  <c:v>0.22750780000000001</c:v>
                </c:pt>
                <c:pt idx="67">
                  <c:v>0.23095479999999999</c:v>
                </c:pt>
                <c:pt idx="68">
                  <c:v>0.23440190000000005</c:v>
                </c:pt>
                <c:pt idx="69">
                  <c:v>0.23784900000000006</c:v>
                </c:pt>
                <c:pt idx="70">
                  <c:v>0.24129610000000007</c:v>
                </c:pt>
                <c:pt idx="71">
                  <c:v>0.24474320000000008</c:v>
                </c:pt>
                <c:pt idx="72">
                  <c:v>0.24819030000000006</c:v>
                </c:pt>
                <c:pt idx="73">
                  <c:v>0.25163739999999996</c:v>
                </c:pt>
                <c:pt idx="74">
                  <c:v>0.25508450000000016</c:v>
                </c:pt>
                <c:pt idx="75">
                  <c:v>0.25853150000000003</c:v>
                </c:pt>
                <c:pt idx="76">
                  <c:v>0.26197860000000012</c:v>
                </c:pt>
                <c:pt idx="77">
                  <c:v>0.26542570000000015</c:v>
                </c:pt>
                <c:pt idx="78">
                  <c:v>0.26887280000000013</c:v>
                </c:pt>
                <c:pt idx="79">
                  <c:v>0.27231990000000011</c:v>
                </c:pt>
                <c:pt idx="80">
                  <c:v>0.27576700000000004</c:v>
                </c:pt>
                <c:pt idx="81">
                  <c:v>0.27921410000000002</c:v>
                </c:pt>
                <c:pt idx="82">
                  <c:v>0.2826611</c:v>
                </c:pt>
                <c:pt idx="83">
                  <c:v>0.2857635</c:v>
                </c:pt>
                <c:pt idx="84">
                  <c:v>0.2892106000000001</c:v>
                </c:pt>
                <c:pt idx="85">
                  <c:v>0.29265770000000002</c:v>
                </c:pt>
                <c:pt idx="86">
                  <c:v>0.29610480000000011</c:v>
                </c:pt>
                <c:pt idx="87">
                  <c:v>0.29955190000000009</c:v>
                </c:pt>
                <c:pt idx="88">
                  <c:v>0.30299900000000002</c:v>
                </c:pt>
                <c:pt idx="89">
                  <c:v>0.30644600000000011</c:v>
                </c:pt>
                <c:pt idx="90">
                  <c:v>0.30989310000000009</c:v>
                </c:pt>
                <c:pt idx="91">
                  <c:v>0.31334020000000012</c:v>
                </c:pt>
                <c:pt idx="92">
                  <c:v>0.31678730000000016</c:v>
                </c:pt>
                <c:pt idx="93">
                  <c:v>0.32023440000000009</c:v>
                </c:pt>
                <c:pt idx="94">
                  <c:v>0.32368150000000012</c:v>
                </c:pt>
                <c:pt idx="95">
                  <c:v>0.32712860000000027</c:v>
                </c:pt>
                <c:pt idx="96">
                  <c:v>0.33057570000000014</c:v>
                </c:pt>
                <c:pt idx="97">
                  <c:v>0.33402280000000023</c:v>
                </c:pt>
                <c:pt idx="98">
                  <c:v>0.33746980000000026</c:v>
                </c:pt>
                <c:pt idx="99">
                  <c:v>0.34091690000000013</c:v>
                </c:pt>
                <c:pt idx="100">
                  <c:v>0.34436400000000011</c:v>
                </c:pt>
                <c:pt idx="101">
                  <c:v>0.3478111000000001</c:v>
                </c:pt>
                <c:pt idx="102">
                  <c:v>0.35125820000000002</c:v>
                </c:pt>
                <c:pt idx="103">
                  <c:v>0.3547053</c:v>
                </c:pt>
                <c:pt idx="104">
                  <c:v>0.35815240000000009</c:v>
                </c:pt>
                <c:pt idx="105">
                  <c:v>0.36159940000000002</c:v>
                </c:pt>
                <c:pt idx="106">
                  <c:v>0.36504650000000011</c:v>
                </c:pt>
                <c:pt idx="107">
                  <c:v>0.36849360000000009</c:v>
                </c:pt>
                <c:pt idx="108">
                  <c:v>0.37194070000000012</c:v>
                </c:pt>
                <c:pt idx="109">
                  <c:v>0.37538780000000027</c:v>
                </c:pt>
                <c:pt idx="110">
                  <c:v>0.3788349000000002</c:v>
                </c:pt>
                <c:pt idx="111">
                  <c:v>0.38228200000000012</c:v>
                </c:pt>
                <c:pt idx="112">
                  <c:v>0.38572900000000021</c:v>
                </c:pt>
                <c:pt idx="113">
                  <c:v>0.38917620000000025</c:v>
                </c:pt>
                <c:pt idx="114">
                  <c:v>0.39262320000000012</c:v>
                </c:pt>
                <c:pt idx="115">
                  <c:v>0.39607030000000026</c:v>
                </c:pt>
                <c:pt idx="116">
                  <c:v>0.39951740000000013</c:v>
                </c:pt>
                <c:pt idx="117">
                  <c:v>0.40296450000000011</c:v>
                </c:pt>
                <c:pt idx="118">
                  <c:v>0.4064116000000001</c:v>
                </c:pt>
                <c:pt idx="119">
                  <c:v>0.40985870000000013</c:v>
                </c:pt>
                <c:pt idx="120">
                  <c:v>0.41330580000000011</c:v>
                </c:pt>
                <c:pt idx="121">
                  <c:v>0.41675280000000009</c:v>
                </c:pt>
                <c:pt idx="122">
                  <c:v>0.42019990000000002</c:v>
                </c:pt>
                <c:pt idx="123">
                  <c:v>0.423647</c:v>
                </c:pt>
                <c:pt idx="124">
                  <c:v>0.42709410000000009</c:v>
                </c:pt>
                <c:pt idx="125">
                  <c:v>0.43054120000000001</c:v>
                </c:pt>
                <c:pt idx="126">
                  <c:v>0.43398830000000027</c:v>
                </c:pt>
                <c:pt idx="127">
                  <c:v>0.43743540000000009</c:v>
                </c:pt>
                <c:pt idx="128">
                  <c:v>0.44088240000000012</c:v>
                </c:pt>
                <c:pt idx="129">
                  <c:v>0.44432950000000015</c:v>
                </c:pt>
                <c:pt idx="130">
                  <c:v>0.44777660000000002</c:v>
                </c:pt>
                <c:pt idx="131">
                  <c:v>0.45122370000000001</c:v>
                </c:pt>
                <c:pt idx="132">
                  <c:v>0.45467080000000015</c:v>
                </c:pt>
                <c:pt idx="133">
                  <c:v>0.45811790000000002</c:v>
                </c:pt>
                <c:pt idx="134">
                  <c:v>0.461565</c:v>
                </c:pt>
                <c:pt idx="135">
                  <c:v>0.46501210000000009</c:v>
                </c:pt>
                <c:pt idx="136">
                  <c:v>0.46845920000000002</c:v>
                </c:pt>
                <c:pt idx="137">
                  <c:v>0.47190620000000011</c:v>
                </c:pt>
                <c:pt idx="138">
                  <c:v>0.47535330000000009</c:v>
                </c:pt>
                <c:pt idx="139">
                  <c:v>0.47880040000000013</c:v>
                </c:pt>
                <c:pt idx="140">
                  <c:v>0.4822475</c:v>
                </c:pt>
                <c:pt idx="141">
                  <c:v>0.48569460000000009</c:v>
                </c:pt>
                <c:pt idx="142">
                  <c:v>0.48914170000000001</c:v>
                </c:pt>
                <c:pt idx="143">
                  <c:v>0.49258880000000027</c:v>
                </c:pt>
                <c:pt idx="144">
                  <c:v>0.49603580000000008</c:v>
                </c:pt>
                <c:pt idx="145">
                  <c:v>0.49948290000000023</c:v>
                </c:pt>
                <c:pt idx="146">
                  <c:v>0.50292999999999999</c:v>
                </c:pt>
                <c:pt idx="147">
                  <c:v>0.5063770999999998</c:v>
                </c:pt>
                <c:pt idx="148">
                  <c:v>0.50982419999999973</c:v>
                </c:pt>
                <c:pt idx="149">
                  <c:v>0.51327129999999999</c:v>
                </c:pt>
                <c:pt idx="150">
                  <c:v>0.51671840000000002</c:v>
                </c:pt>
                <c:pt idx="151">
                  <c:v>0.5201654</c:v>
                </c:pt>
                <c:pt idx="152">
                  <c:v>0.52361259999999976</c:v>
                </c:pt>
                <c:pt idx="153">
                  <c:v>0.52705959999999996</c:v>
                </c:pt>
                <c:pt idx="154">
                  <c:v>0.53050669999999978</c:v>
                </c:pt>
                <c:pt idx="155">
                  <c:v>0.53395380000000003</c:v>
                </c:pt>
                <c:pt idx="156">
                  <c:v>0.53740089999999996</c:v>
                </c:pt>
                <c:pt idx="157">
                  <c:v>0.54084800000000022</c:v>
                </c:pt>
                <c:pt idx="158">
                  <c:v>0.54429510000000003</c:v>
                </c:pt>
                <c:pt idx="159">
                  <c:v>0.54774210000000001</c:v>
                </c:pt>
                <c:pt idx="160">
                  <c:v>0.55118920000000005</c:v>
                </c:pt>
                <c:pt idx="161">
                  <c:v>0.55463640000000003</c:v>
                </c:pt>
                <c:pt idx="162">
                  <c:v>0.55808340000000001</c:v>
                </c:pt>
                <c:pt idx="163">
                  <c:v>0.56153049999999982</c:v>
                </c:pt>
                <c:pt idx="164">
                  <c:v>0.56497759999999997</c:v>
                </c:pt>
                <c:pt idx="165">
                  <c:v>0.5684247</c:v>
                </c:pt>
                <c:pt idx="166">
                  <c:v>0.57187180000000026</c:v>
                </c:pt>
                <c:pt idx="167">
                  <c:v>0.57531889999999997</c:v>
                </c:pt>
                <c:pt idx="168">
                  <c:v>0.57876590000000028</c:v>
                </c:pt>
                <c:pt idx="169">
                  <c:v>0.58221299999999954</c:v>
                </c:pt>
                <c:pt idx="170">
                  <c:v>0.58566009999999979</c:v>
                </c:pt>
                <c:pt idx="171">
                  <c:v>0.58910719999999972</c:v>
                </c:pt>
                <c:pt idx="172">
                  <c:v>0.59255429999999976</c:v>
                </c:pt>
                <c:pt idx="173">
                  <c:v>0.59600140000000001</c:v>
                </c:pt>
                <c:pt idx="174">
                  <c:v>0.59944839999999977</c:v>
                </c:pt>
                <c:pt idx="175">
                  <c:v>0.60289560000000031</c:v>
                </c:pt>
                <c:pt idx="176">
                  <c:v>0.60634259999999973</c:v>
                </c:pt>
                <c:pt idx="177">
                  <c:v>0.60978970000000021</c:v>
                </c:pt>
                <c:pt idx="178">
                  <c:v>0.61323680000000003</c:v>
                </c:pt>
                <c:pt idx="179">
                  <c:v>0.61668389999999995</c:v>
                </c:pt>
                <c:pt idx="180">
                  <c:v>0.62013099999999999</c:v>
                </c:pt>
                <c:pt idx="181">
                  <c:v>0.62357810000000002</c:v>
                </c:pt>
                <c:pt idx="182">
                  <c:v>0.62702519999999995</c:v>
                </c:pt>
                <c:pt idx="183">
                  <c:v>0.63047220000000004</c:v>
                </c:pt>
                <c:pt idx="184">
                  <c:v>0.63391940000000024</c:v>
                </c:pt>
                <c:pt idx="185">
                  <c:v>0.6373664</c:v>
                </c:pt>
                <c:pt idx="186">
                  <c:v>0.64081350000000004</c:v>
                </c:pt>
                <c:pt idx="187">
                  <c:v>0.64426059999999996</c:v>
                </c:pt>
                <c:pt idx="188">
                  <c:v>0.64770770000000022</c:v>
                </c:pt>
                <c:pt idx="189">
                  <c:v>0.65115480000000026</c:v>
                </c:pt>
                <c:pt idx="190">
                  <c:v>0.6546019000000004</c:v>
                </c:pt>
                <c:pt idx="191">
                  <c:v>0.65804890000000038</c:v>
                </c:pt>
                <c:pt idx="192">
                  <c:v>0.66149600000000019</c:v>
                </c:pt>
                <c:pt idx="193">
                  <c:v>0.66494310000000023</c:v>
                </c:pt>
                <c:pt idx="194">
                  <c:v>0.66839020000000038</c:v>
                </c:pt>
                <c:pt idx="195">
                  <c:v>0.67183730000000019</c:v>
                </c:pt>
                <c:pt idx="196">
                  <c:v>0.67528440000000023</c:v>
                </c:pt>
                <c:pt idx="197">
                  <c:v>0.67873150000000027</c:v>
                </c:pt>
                <c:pt idx="198">
                  <c:v>0.68217859999999997</c:v>
                </c:pt>
                <c:pt idx="199">
                  <c:v>0.68562570000000023</c:v>
                </c:pt>
                <c:pt idx="200">
                  <c:v>0.68907269999999998</c:v>
                </c:pt>
                <c:pt idx="201">
                  <c:v>0.69251980000000002</c:v>
                </c:pt>
                <c:pt idx="202">
                  <c:v>0.69596689999999983</c:v>
                </c:pt>
                <c:pt idx="203">
                  <c:v>0.69941399999999976</c:v>
                </c:pt>
                <c:pt idx="204">
                  <c:v>0.70286110000000002</c:v>
                </c:pt>
                <c:pt idx="205">
                  <c:v>0.70630820000000005</c:v>
                </c:pt>
                <c:pt idx="206">
                  <c:v>0.70975520000000025</c:v>
                </c:pt>
                <c:pt idx="207">
                  <c:v>0.71320240000000001</c:v>
                </c:pt>
                <c:pt idx="208">
                  <c:v>0.71664940000000033</c:v>
                </c:pt>
                <c:pt idx="209">
                  <c:v>0.72009650000000003</c:v>
                </c:pt>
                <c:pt idx="210">
                  <c:v>0.72354359999999973</c:v>
                </c:pt>
                <c:pt idx="211">
                  <c:v>0.72699070000000021</c:v>
                </c:pt>
                <c:pt idx="212">
                  <c:v>0.73043780000000003</c:v>
                </c:pt>
                <c:pt idx="213">
                  <c:v>0.73388489999999995</c:v>
                </c:pt>
                <c:pt idx="214">
                  <c:v>0.73733190000000004</c:v>
                </c:pt>
                <c:pt idx="215">
                  <c:v>0.76249570000000022</c:v>
                </c:pt>
                <c:pt idx="216">
                  <c:v>0.76594280000000026</c:v>
                </c:pt>
                <c:pt idx="217">
                  <c:v>0.76938990000000018</c:v>
                </c:pt>
                <c:pt idx="218">
                  <c:v>0.77283690000000005</c:v>
                </c:pt>
                <c:pt idx="219">
                  <c:v>0.77628399999999997</c:v>
                </c:pt>
                <c:pt idx="220">
                  <c:v>0.77973120000000029</c:v>
                </c:pt>
                <c:pt idx="221">
                  <c:v>0.78317820000000005</c:v>
                </c:pt>
                <c:pt idx="222">
                  <c:v>0.78662530000000019</c:v>
                </c:pt>
                <c:pt idx="223">
                  <c:v>0.79007240000000001</c:v>
                </c:pt>
                <c:pt idx="224">
                  <c:v>0.82454320000000003</c:v>
                </c:pt>
                <c:pt idx="225">
                  <c:v>0.82799040000000024</c:v>
                </c:pt>
                <c:pt idx="226">
                  <c:v>0.83143739999999977</c:v>
                </c:pt>
                <c:pt idx="227">
                  <c:v>0.83488450000000003</c:v>
                </c:pt>
                <c:pt idx="228">
                  <c:v>0.83833159999999973</c:v>
                </c:pt>
                <c:pt idx="229">
                  <c:v>0.84177870000000021</c:v>
                </c:pt>
                <c:pt idx="230">
                  <c:v>0.84522580000000025</c:v>
                </c:pt>
                <c:pt idx="231">
                  <c:v>0.84867289999999995</c:v>
                </c:pt>
                <c:pt idx="232">
                  <c:v>0.85211999999999999</c:v>
                </c:pt>
                <c:pt idx="233">
                  <c:v>0.85556699999999974</c:v>
                </c:pt>
                <c:pt idx="234">
                  <c:v>0.85901419999999973</c:v>
                </c:pt>
                <c:pt idx="235">
                  <c:v>0.86246120000000004</c:v>
                </c:pt>
                <c:pt idx="236">
                  <c:v>0.86590830000000019</c:v>
                </c:pt>
                <c:pt idx="237">
                  <c:v>0.86935540000000022</c:v>
                </c:pt>
                <c:pt idx="238">
                  <c:v>0.87280250000000004</c:v>
                </c:pt>
                <c:pt idx="239">
                  <c:v>0.87624960000000029</c:v>
                </c:pt>
                <c:pt idx="240">
                  <c:v>0.87969670000000022</c:v>
                </c:pt>
                <c:pt idx="241">
                  <c:v>0.88314369999999998</c:v>
                </c:pt>
                <c:pt idx="242">
                  <c:v>0.88659080000000001</c:v>
                </c:pt>
                <c:pt idx="243">
                  <c:v>0.89003789999999983</c:v>
                </c:pt>
                <c:pt idx="244">
                  <c:v>0.89348499999999975</c:v>
                </c:pt>
                <c:pt idx="245">
                  <c:v>0.89693209999999979</c:v>
                </c:pt>
                <c:pt idx="246">
                  <c:v>0.90037920000000005</c:v>
                </c:pt>
                <c:pt idx="247">
                  <c:v>0.90382629999999997</c:v>
                </c:pt>
                <c:pt idx="248">
                  <c:v>0.90727340000000001</c:v>
                </c:pt>
                <c:pt idx="249">
                  <c:v>0.91072050000000004</c:v>
                </c:pt>
                <c:pt idx="250">
                  <c:v>0.9141674999999998</c:v>
                </c:pt>
                <c:pt idx="251">
                  <c:v>0.91761459999999972</c:v>
                </c:pt>
                <c:pt idx="252">
                  <c:v>0.92106169999999998</c:v>
                </c:pt>
                <c:pt idx="253">
                  <c:v>0.92416409999999982</c:v>
                </c:pt>
                <c:pt idx="254">
                  <c:v>0.92761119999999997</c:v>
                </c:pt>
                <c:pt idx="255">
                  <c:v>0.93105819999999972</c:v>
                </c:pt>
                <c:pt idx="256">
                  <c:v>0.93450529999999998</c:v>
                </c:pt>
                <c:pt idx="257">
                  <c:v>0.93795249999999997</c:v>
                </c:pt>
                <c:pt idx="258">
                  <c:v>0.94139949999999994</c:v>
                </c:pt>
                <c:pt idx="259">
                  <c:v>0.94484659999999998</c:v>
                </c:pt>
                <c:pt idx="260">
                  <c:v>0.94829370000000002</c:v>
                </c:pt>
                <c:pt idx="261">
                  <c:v>0.95174080000000039</c:v>
                </c:pt>
                <c:pt idx="262">
                  <c:v>0.95518789999999998</c:v>
                </c:pt>
                <c:pt idx="263">
                  <c:v>0.95863500000000024</c:v>
                </c:pt>
                <c:pt idx="264">
                  <c:v>0.96208199999999999</c:v>
                </c:pt>
                <c:pt idx="265">
                  <c:v>0.96552910000000003</c:v>
                </c:pt>
                <c:pt idx="266">
                  <c:v>0.96897619999999973</c:v>
                </c:pt>
                <c:pt idx="267">
                  <c:v>0.97242329999999999</c:v>
                </c:pt>
                <c:pt idx="268">
                  <c:v>0.97587040000000025</c:v>
                </c:pt>
                <c:pt idx="269">
                  <c:v>0.97931749999999973</c:v>
                </c:pt>
                <c:pt idx="270">
                  <c:v>0.98276449999999982</c:v>
                </c:pt>
                <c:pt idx="271">
                  <c:v>0.9862116999999998</c:v>
                </c:pt>
                <c:pt idx="272">
                  <c:v>0.9896587</c:v>
                </c:pt>
                <c:pt idx="273">
                  <c:v>0.99310580000000004</c:v>
                </c:pt>
                <c:pt idx="274">
                  <c:v>0.99655289999999963</c:v>
                </c:pt>
                <c:pt idx="275">
                  <c:v>1</c:v>
                </c:pt>
              </c:numCache>
            </c:numRef>
          </c:xVal>
          <c:yVal>
            <c:numRef>
              <c:f>Data!$J$3:$J$278</c:f>
              <c:numCache>
                <c:formatCode>General</c:formatCode>
                <c:ptCount val="276"/>
                <c:pt idx="0">
                  <c:v>0.45720719999999998</c:v>
                </c:pt>
                <c:pt idx="1">
                  <c:v>0.44932430000000012</c:v>
                </c:pt>
                <c:pt idx="2">
                  <c:v>0.44031530000000002</c:v>
                </c:pt>
                <c:pt idx="3">
                  <c:v>0.44031530000000002</c:v>
                </c:pt>
                <c:pt idx="4">
                  <c:v>0.44932430000000012</c:v>
                </c:pt>
                <c:pt idx="5">
                  <c:v>0.46058560000000009</c:v>
                </c:pt>
                <c:pt idx="6">
                  <c:v>0.47860360000000002</c:v>
                </c:pt>
                <c:pt idx="7">
                  <c:v>0.50225229999999976</c:v>
                </c:pt>
                <c:pt idx="8">
                  <c:v>0.53153149999999982</c:v>
                </c:pt>
                <c:pt idx="9">
                  <c:v>0.56531529999999997</c:v>
                </c:pt>
                <c:pt idx="10">
                  <c:v>0.60135139999999998</c:v>
                </c:pt>
                <c:pt idx="11">
                  <c:v>0.63738740000000005</c:v>
                </c:pt>
                <c:pt idx="12">
                  <c:v>0.6689189000000002</c:v>
                </c:pt>
                <c:pt idx="13">
                  <c:v>0.69594590000000023</c:v>
                </c:pt>
                <c:pt idx="14">
                  <c:v>0.71171169999999995</c:v>
                </c:pt>
                <c:pt idx="15">
                  <c:v>0.71171169999999995</c:v>
                </c:pt>
                <c:pt idx="16">
                  <c:v>0.71171169999999995</c:v>
                </c:pt>
                <c:pt idx="17">
                  <c:v>0.68581080000000005</c:v>
                </c:pt>
                <c:pt idx="18">
                  <c:v>0.65202700000000025</c:v>
                </c:pt>
                <c:pt idx="19">
                  <c:v>0.60360360000000024</c:v>
                </c:pt>
                <c:pt idx="20">
                  <c:v>0.54504500000000022</c:v>
                </c:pt>
                <c:pt idx="21">
                  <c:v>0.47184680000000012</c:v>
                </c:pt>
                <c:pt idx="22">
                  <c:v>0.39076580000000011</c:v>
                </c:pt>
                <c:pt idx="23">
                  <c:v>0.31193690000000013</c:v>
                </c:pt>
                <c:pt idx="24">
                  <c:v>0.23986489999999999</c:v>
                </c:pt>
                <c:pt idx="25">
                  <c:v>0.18468470000000001</c:v>
                </c:pt>
                <c:pt idx="26">
                  <c:v>0.14527029999999999</c:v>
                </c:pt>
                <c:pt idx="27">
                  <c:v>0.12162160000000004</c:v>
                </c:pt>
                <c:pt idx="28">
                  <c:v>0.1114865</c:v>
                </c:pt>
                <c:pt idx="29">
                  <c:v>0.1114865</c:v>
                </c:pt>
                <c:pt idx="30">
                  <c:v>0.12950449999999999</c:v>
                </c:pt>
                <c:pt idx="31">
                  <c:v>0.16441440000000007</c:v>
                </c:pt>
                <c:pt idx="32">
                  <c:v>0.21846850000000007</c:v>
                </c:pt>
                <c:pt idx="33">
                  <c:v>0.28603600000000001</c:v>
                </c:pt>
                <c:pt idx="34">
                  <c:v>0.36373870000000008</c:v>
                </c:pt>
                <c:pt idx="35">
                  <c:v>0.44594590000000001</c:v>
                </c:pt>
                <c:pt idx="36">
                  <c:v>0.53265770000000001</c:v>
                </c:pt>
                <c:pt idx="37">
                  <c:v>0.62500000000000022</c:v>
                </c:pt>
                <c:pt idx="38">
                  <c:v>0.72184680000000023</c:v>
                </c:pt>
                <c:pt idx="39">
                  <c:v>0.81418919999999972</c:v>
                </c:pt>
                <c:pt idx="40">
                  <c:v>0.89301799999999976</c:v>
                </c:pt>
                <c:pt idx="41">
                  <c:v>0.95157659999999977</c:v>
                </c:pt>
                <c:pt idx="42">
                  <c:v>0.98536039999999969</c:v>
                </c:pt>
                <c:pt idx="43">
                  <c:v>1</c:v>
                </c:pt>
                <c:pt idx="44">
                  <c:v>1</c:v>
                </c:pt>
                <c:pt idx="45">
                  <c:v>0.97409910000000022</c:v>
                </c:pt>
                <c:pt idx="46">
                  <c:v>0.92567570000000021</c:v>
                </c:pt>
                <c:pt idx="47">
                  <c:v>0.85135139999999998</c:v>
                </c:pt>
                <c:pt idx="48">
                  <c:v>0.75112610000000002</c:v>
                </c:pt>
                <c:pt idx="49">
                  <c:v>0.63851349999999996</c:v>
                </c:pt>
                <c:pt idx="50">
                  <c:v>0.52364860000000024</c:v>
                </c:pt>
                <c:pt idx="51">
                  <c:v>0.4189189000000002</c:v>
                </c:pt>
                <c:pt idx="52">
                  <c:v>0.33220720000000009</c:v>
                </c:pt>
                <c:pt idx="53">
                  <c:v>0.2657658</c:v>
                </c:pt>
                <c:pt idx="54">
                  <c:v>0.22072069999999994</c:v>
                </c:pt>
                <c:pt idx="55">
                  <c:v>0.18918920000000006</c:v>
                </c:pt>
                <c:pt idx="56">
                  <c:v>0.17229730000000004</c:v>
                </c:pt>
                <c:pt idx="57">
                  <c:v>0.16441440000000007</c:v>
                </c:pt>
                <c:pt idx="58">
                  <c:v>0.16441440000000007</c:v>
                </c:pt>
                <c:pt idx="59">
                  <c:v>0.18130630000000006</c:v>
                </c:pt>
                <c:pt idx="60">
                  <c:v>0.21283779999999999</c:v>
                </c:pt>
                <c:pt idx="61">
                  <c:v>0.26238740000000016</c:v>
                </c:pt>
                <c:pt idx="62">
                  <c:v>0.32657660000000027</c:v>
                </c:pt>
                <c:pt idx="63">
                  <c:v>0.39527030000000013</c:v>
                </c:pt>
                <c:pt idx="64">
                  <c:v>0.4538288000000002</c:v>
                </c:pt>
                <c:pt idx="65">
                  <c:v>0.4988739000000002</c:v>
                </c:pt>
                <c:pt idx="66">
                  <c:v>0.52027029999999996</c:v>
                </c:pt>
                <c:pt idx="67">
                  <c:v>0.52027029999999996</c:v>
                </c:pt>
                <c:pt idx="68">
                  <c:v>0.48986490000000027</c:v>
                </c:pt>
                <c:pt idx="69">
                  <c:v>0.43806310000000009</c:v>
                </c:pt>
                <c:pt idx="70">
                  <c:v>0.37049550000000009</c:v>
                </c:pt>
                <c:pt idx="71">
                  <c:v>0.29617120000000002</c:v>
                </c:pt>
                <c:pt idx="72">
                  <c:v>0.22860359999999993</c:v>
                </c:pt>
                <c:pt idx="73">
                  <c:v>0.18018020000000001</c:v>
                </c:pt>
                <c:pt idx="74">
                  <c:v>0.14864859999999999</c:v>
                </c:pt>
                <c:pt idx="75">
                  <c:v>0.13400899999999999</c:v>
                </c:pt>
                <c:pt idx="76">
                  <c:v>0.13400899999999999</c:v>
                </c:pt>
                <c:pt idx="77">
                  <c:v>0.14189189999999999</c:v>
                </c:pt>
                <c:pt idx="78">
                  <c:v>0.16554050000000001</c:v>
                </c:pt>
                <c:pt idx="79">
                  <c:v>0.20720720000000006</c:v>
                </c:pt>
                <c:pt idx="80">
                  <c:v>0.2657658</c:v>
                </c:pt>
                <c:pt idx="81">
                  <c:v>0.33220720000000009</c:v>
                </c:pt>
                <c:pt idx="82">
                  <c:v>0.39414410000000011</c:v>
                </c:pt>
                <c:pt idx="83">
                  <c:v>0.43806310000000009</c:v>
                </c:pt>
                <c:pt idx="84">
                  <c:v>0.45945950000000002</c:v>
                </c:pt>
                <c:pt idx="85">
                  <c:v>0.45945950000000002</c:v>
                </c:pt>
                <c:pt idx="86">
                  <c:v>0.44256760000000001</c:v>
                </c:pt>
                <c:pt idx="87">
                  <c:v>0.41554050000000009</c:v>
                </c:pt>
                <c:pt idx="88">
                  <c:v>0.38063060000000015</c:v>
                </c:pt>
                <c:pt idx="89">
                  <c:v>0.34684680000000012</c:v>
                </c:pt>
                <c:pt idx="90">
                  <c:v>0.31981980000000026</c:v>
                </c:pt>
                <c:pt idx="91">
                  <c:v>0.30518020000000012</c:v>
                </c:pt>
                <c:pt idx="92">
                  <c:v>0.30518020000000012</c:v>
                </c:pt>
                <c:pt idx="93">
                  <c:v>0.31869370000000002</c:v>
                </c:pt>
                <c:pt idx="94">
                  <c:v>0.34346850000000012</c:v>
                </c:pt>
                <c:pt idx="95">
                  <c:v>0.38063060000000015</c:v>
                </c:pt>
                <c:pt idx="96">
                  <c:v>0.42567570000000016</c:v>
                </c:pt>
                <c:pt idx="97">
                  <c:v>0.47297300000000014</c:v>
                </c:pt>
                <c:pt idx="98">
                  <c:v>0.5191441</c:v>
                </c:pt>
                <c:pt idx="99">
                  <c:v>0.55968470000000003</c:v>
                </c:pt>
                <c:pt idx="100">
                  <c:v>0.59121619999999941</c:v>
                </c:pt>
                <c:pt idx="101">
                  <c:v>0.61148649999999982</c:v>
                </c:pt>
                <c:pt idx="102">
                  <c:v>0.62274770000000024</c:v>
                </c:pt>
                <c:pt idx="103">
                  <c:v>0.62274770000000024</c:v>
                </c:pt>
                <c:pt idx="104">
                  <c:v>0.59346849999999951</c:v>
                </c:pt>
                <c:pt idx="105">
                  <c:v>0.55067570000000021</c:v>
                </c:pt>
                <c:pt idx="106">
                  <c:v>0.48648650000000027</c:v>
                </c:pt>
                <c:pt idx="107">
                  <c:v>0.40765770000000001</c:v>
                </c:pt>
                <c:pt idx="108">
                  <c:v>0.32319820000000016</c:v>
                </c:pt>
                <c:pt idx="109">
                  <c:v>0.24324320000000008</c:v>
                </c:pt>
                <c:pt idx="110">
                  <c:v>0.17792790000000006</c:v>
                </c:pt>
                <c:pt idx="111">
                  <c:v>0.13063059999999996</c:v>
                </c:pt>
                <c:pt idx="112">
                  <c:v>9.797297000000002E-2</c:v>
                </c:pt>
                <c:pt idx="113">
                  <c:v>7.9954949999999997E-2</c:v>
                </c:pt>
                <c:pt idx="114">
                  <c:v>7.207207000000003E-2</c:v>
                </c:pt>
                <c:pt idx="115">
                  <c:v>7.207207000000003E-2</c:v>
                </c:pt>
                <c:pt idx="116">
                  <c:v>8.4459460000000042E-2</c:v>
                </c:pt>
                <c:pt idx="117">
                  <c:v>0.10698199999999998</c:v>
                </c:pt>
                <c:pt idx="118">
                  <c:v>0.14301800000000006</c:v>
                </c:pt>
                <c:pt idx="119">
                  <c:v>0.1970721</c:v>
                </c:pt>
                <c:pt idx="120">
                  <c:v>0.26463959999999997</c:v>
                </c:pt>
                <c:pt idx="121">
                  <c:v>0.34346850000000012</c:v>
                </c:pt>
                <c:pt idx="122">
                  <c:v>0.42342340000000012</c:v>
                </c:pt>
                <c:pt idx="123">
                  <c:v>0.48873870000000008</c:v>
                </c:pt>
                <c:pt idx="124">
                  <c:v>0.53378380000000003</c:v>
                </c:pt>
                <c:pt idx="125">
                  <c:v>0.55518020000000001</c:v>
                </c:pt>
                <c:pt idx="126">
                  <c:v>0.55518020000000001</c:v>
                </c:pt>
                <c:pt idx="127">
                  <c:v>0.53378380000000003</c:v>
                </c:pt>
                <c:pt idx="128">
                  <c:v>0.49099100000000001</c:v>
                </c:pt>
                <c:pt idx="129">
                  <c:v>0.43018020000000012</c:v>
                </c:pt>
                <c:pt idx="130">
                  <c:v>0.35472970000000009</c:v>
                </c:pt>
                <c:pt idx="131">
                  <c:v>0.27702700000000002</c:v>
                </c:pt>
                <c:pt idx="132">
                  <c:v>0.20720720000000006</c:v>
                </c:pt>
                <c:pt idx="133">
                  <c:v>0.14864859999999999</c:v>
                </c:pt>
                <c:pt idx="134">
                  <c:v>0.10810810000000003</c:v>
                </c:pt>
                <c:pt idx="135">
                  <c:v>8.3333340000000033E-2</c:v>
                </c:pt>
                <c:pt idx="136">
                  <c:v>7.0945949999999966E-2</c:v>
                </c:pt>
                <c:pt idx="137">
                  <c:v>7.0945949999999966E-2</c:v>
                </c:pt>
                <c:pt idx="138">
                  <c:v>8.8963960000000036E-2</c:v>
                </c:pt>
                <c:pt idx="139">
                  <c:v>0.12274770000000003</c:v>
                </c:pt>
                <c:pt idx="140">
                  <c:v>0.17454950000000005</c:v>
                </c:pt>
                <c:pt idx="141">
                  <c:v>0.24324320000000008</c:v>
                </c:pt>
                <c:pt idx="142">
                  <c:v>0.31531530000000013</c:v>
                </c:pt>
                <c:pt idx="143">
                  <c:v>0.38626130000000009</c:v>
                </c:pt>
                <c:pt idx="144">
                  <c:v>0.44369369999999997</c:v>
                </c:pt>
                <c:pt idx="145">
                  <c:v>0.4842342</c:v>
                </c:pt>
                <c:pt idx="146">
                  <c:v>0.5045044999999998</c:v>
                </c:pt>
                <c:pt idx="147">
                  <c:v>0.5045044999999998</c:v>
                </c:pt>
                <c:pt idx="148">
                  <c:v>0.4842342</c:v>
                </c:pt>
                <c:pt idx="149">
                  <c:v>0.44481980000000015</c:v>
                </c:pt>
                <c:pt idx="150">
                  <c:v>0.39076580000000011</c:v>
                </c:pt>
                <c:pt idx="151">
                  <c:v>0.32882880000000031</c:v>
                </c:pt>
                <c:pt idx="152">
                  <c:v>0.2691441</c:v>
                </c:pt>
                <c:pt idx="153">
                  <c:v>0.22072069999999994</c:v>
                </c:pt>
                <c:pt idx="154">
                  <c:v>0.18581080000000005</c:v>
                </c:pt>
                <c:pt idx="155">
                  <c:v>0.1666667</c:v>
                </c:pt>
                <c:pt idx="156">
                  <c:v>0.15878380000000006</c:v>
                </c:pt>
                <c:pt idx="157">
                  <c:v>0.15878380000000006</c:v>
                </c:pt>
                <c:pt idx="158">
                  <c:v>0.17342340000000006</c:v>
                </c:pt>
                <c:pt idx="159">
                  <c:v>0.19481979999999999</c:v>
                </c:pt>
                <c:pt idx="160">
                  <c:v>0.22860359999999993</c:v>
                </c:pt>
                <c:pt idx="161">
                  <c:v>0.27252250000000011</c:v>
                </c:pt>
                <c:pt idx="162">
                  <c:v>0.32094590000000012</c:v>
                </c:pt>
                <c:pt idx="163">
                  <c:v>0.37162160000000011</c:v>
                </c:pt>
                <c:pt idx="164">
                  <c:v>0.41328830000000011</c:v>
                </c:pt>
                <c:pt idx="165">
                  <c:v>0.44256760000000001</c:v>
                </c:pt>
                <c:pt idx="166">
                  <c:v>0.45945950000000002</c:v>
                </c:pt>
                <c:pt idx="167">
                  <c:v>0.45945950000000002</c:v>
                </c:pt>
                <c:pt idx="168">
                  <c:v>0.45945950000000002</c:v>
                </c:pt>
                <c:pt idx="169">
                  <c:v>0.42905410000000016</c:v>
                </c:pt>
                <c:pt idx="170">
                  <c:v>0.38851350000000012</c:v>
                </c:pt>
                <c:pt idx="171">
                  <c:v>0.33558560000000021</c:v>
                </c:pt>
                <c:pt idx="172">
                  <c:v>0.28265770000000001</c:v>
                </c:pt>
                <c:pt idx="173">
                  <c:v>0.23198199999999999</c:v>
                </c:pt>
                <c:pt idx="174">
                  <c:v>0.19256760000000001</c:v>
                </c:pt>
                <c:pt idx="175">
                  <c:v>0.16554050000000001</c:v>
                </c:pt>
                <c:pt idx="176">
                  <c:v>0.14977480000000001</c:v>
                </c:pt>
                <c:pt idx="177">
                  <c:v>0.14189189999999999</c:v>
                </c:pt>
                <c:pt idx="178">
                  <c:v>0.14189189999999999</c:v>
                </c:pt>
                <c:pt idx="179">
                  <c:v>0.14189189999999999</c:v>
                </c:pt>
                <c:pt idx="180">
                  <c:v>0.16554050000000001</c:v>
                </c:pt>
                <c:pt idx="181">
                  <c:v>0.1936937</c:v>
                </c:pt>
                <c:pt idx="182">
                  <c:v>0.23536040000000005</c:v>
                </c:pt>
                <c:pt idx="183">
                  <c:v>0.28716220000000009</c:v>
                </c:pt>
                <c:pt idx="184">
                  <c:v>0.33896400000000027</c:v>
                </c:pt>
                <c:pt idx="185">
                  <c:v>0.38288290000000036</c:v>
                </c:pt>
                <c:pt idx="186">
                  <c:v>0.41554050000000009</c:v>
                </c:pt>
                <c:pt idx="187">
                  <c:v>0.43355860000000013</c:v>
                </c:pt>
                <c:pt idx="188">
                  <c:v>0.44256760000000001</c:v>
                </c:pt>
                <c:pt idx="189">
                  <c:v>0.44256760000000001</c:v>
                </c:pt>
                <c:pt idx="190">
                  <c:v>0.44256760000000001</c:v>
                </c:pt>
                <c:pt idx="191">
                  <c:v>0.44256760000000001</c:v>
                </c:pt>
                <c:pt idx="192">
                  <c:v>0.44256760000000001</c:v>
                </c:pt>
                <c:pt idx="193">
                  <c:v>0.44256760000000001</c:v>
                </c:pt>
                <c:pt idx="194">
                  <c:v>0.44256760000000001</c:v>
                </c:pt>
                <c:pt idx="195">
                  <c:v>0.44256760000000001</c:v>
                </c:pt>
                <c:pt idx="196">
                  <c:v>0.44256760000000001</c:v>
                </c:pt>
                <c:pt idx="197">
                  <c:v>0.44256760000000001</c:v>
                </c:pt>
                <c:pt idx="198">
                  <c:v>0.44256760000000001</c:v>
                </c:pt>
                <c:pt idx="199">
                  <c:v>0.44256760000000001</c:v>
                </c:pt>
                <c:pt idx="200">
                  <c:v>0.42905410000000016</c:v>
                </c:pt>
                <c:pt idx="201">
                  <c:v>0.41779280000000002</c:v>
                </c:pt>
                <c:pt idx="202">
                  <c:v>0.40315320000000004</c:v>
                </c:pt>
                <c:pt idx="203">
                  <c:v>0.37950450000000013</c:v>
                </c:pt>
                <c:pt idx="204">
                  <c:v>0.34797300000000014</c:v>
                </c:pt>
                <c:pt idx="205">
                  <c:v>0.30518020000000012</c:v>
                </c:pt>
                <c:pt idx="206">
                  <c:v>0.25450450000000002</c:v>
                </c:pt>
                <c:pt idx="207">
                  <c:v>0.2038288</c:v>
                </c:pt>
                <c:pt idx="208">
                  <c:v>0.15765770000000001</c:v>
                </c:pt>
                <c:pt idx="209">
                  <c:v>0.12387390000000002</c:v>
                </c:pt>
                <c:pt idx="210">
                  <c:v>9.9099100000000023E-2</c:v>
                </c:pt>
                <c:pt idx="211">
                  <c:v>9.0090090000000039E-2</c:v>
                </c:pt>
                <c:pt idx="212">
                  <c:v>9.0090090000000039E-2</c:v>
                </c:pt>
                <c:pt idx="213">
                  <c:v>0.12274770000000003</c:v>
                </c:pt>
                <c:pt idx="214">
                  <c:v>0.16779279999999999</c:v>
                </c:pt>
                <c:pt idx="215">
                  <c:v>0.6689189000000002</c:v>
                </c:pt>
                <c:pt idx="216">
                  <c:v>0.71509009999999995</c:v>
                </c:pt>
                <c:pt idx="217">
                  <c:v>0.72297299999999998</c:v>
                </c:pt>
                <c:pt idx="218">
                  <c:v>0.72297299999999998</c:v>
                </c:pt>
                <c:pt idx="219">
                  <c:v>0.72297299999999998</c:v>
                </c:pt>
                <c:pt idx="220">
                  <c:v>0.72297299999999998</c:v>
                </c:pt>
                <c:pt idx="221">
                  <c:v>0.72297299999999998</c:v>
                </c:pt>
                <c:pt idx="222">
                  <c:v>0.72297299999999998</c:v>
                </c:pt>
                <c:pt idx="223">
                  <c:v>0.70833329999999983</c:v>
                </c:pt>
                <c:pt idx="224">
                  <c:v>0.30743240000000016</c:v>
                </c:pt>
                <c:pt idx="225">
                  <c:v>0.20270270000000001</c:v>
                </c:pt>
                <c:pt idx="226">
                  <c:v>0.16328830000000005</c:v>
                </c:pt>
                <c:pt idx="227">
                  <c:v>0.13513510000000001</c:v>
                </c:pt>
                <c:pt idx="228">
                  <c:v>0.11486490000000002</c:v>
                </c:pt>
                <c:pt idx="229">
                  <c:v>0.10022520000000006</c:v>
                </c:pt>
                <c:pt idx="230">
                  <c:v>0.10022520000000006</c:v>
                </c:pt>
                <c:pt idx="231">
                  <c:v>0.10022520000000006</c:v>
                </c:pt>
                <c:pt idx="232">
                  <c:v>0.10022520000000006</c:v>
                </c:pt>
                <c:pt idx="233">
                  <c:v>0.12725230000000001</c:v>
                </c:pt>
                <c:pt idx="234">
                  <c:v>0.15878380000000006</c:v>
                </c:pt>
                <c:pt idx="235">
                  <c:v>0.19594590000000006</c:v>
                </c:pt>
                <c:pt idx="236">
                  <c:v>0.23873870000000005</c:v>
                </c:pt>
                <c:pt idx="237">
                  <c:v>0.28490990000000016</c:v>
                </c:pt>
                <c:pt idx="238">
                  <c:v>0.33108110000000013</c:v>
                </c:pt>
                <c:pt idx="239">
                  <c:v>0.38063060000000015</c:v>
                </c:pt>
                <c:pt idx="240">
                  <c:v>0.42905410000000016</c:v>
                </c:pt>
                <c:pt idx="241">
                  <c:v>0.47072070000000016</c:v>
                </c:pt>
                <c:pt idx="242">
                  <c:v>0.50675680000000001</c:v>
                </c:pt>
                <c:pt idx="243">
                  <c:v>0.53040540000000003</c:v>
                </c:pt>
                <c:pt idx="244">
                  <c:v>0.54279279999999996</c:v>
                </c:pt>
                <c:pt idx="245">
                  <c:v>0.54279279999999996</c:v>
                </c:pt>
                <c:pt idx="246">
                  <c:v>0.51126129999999981</c:v>
                </c:pt>
                <c:pt idx="247">
                  <c:v>0.46283780000000002</c:v>
                </c:pt>
                <c:pt idx="248">
                  <c:v>0.39189190000000013</c:v>
                </c:pt>
                <c:pt idx="249">
                  <c:v>0.3096847000000002</c:v>
                </c:pt>
                <c:pt idx="250">
                  <c:v>0.2308559</c:v>
                </c:pt>
                <c:pt idx="251">
                  <c:v>0.16328830000000005</c:v>
                </c:pt>
                <c:pt idx="252">
                  <c:v>0.1193694</c:v>
                </c:pt>
                <c:pt idx="253">
                  <c:v>0.10022520000000006</c:v>
                </c:pt>
                <c:pt idx="254">
                  <c:v>0.10022520000000006</c:v>
                </c:pt>
                <c:pt idx="255">
                  <c:v>0.13626130000000006</c:v>
                </c:pt>
                <c:pt idx="256">
                  <c:v>0.18355859999999999</c:v>
                </c:pt>
                <c:pt idx="257">
                  <c:v>0.24211710000000006</c:v>
                </c:pt>
                <c:pt idx="258">
                  <c:v>0.30067570000000016</c:v>
                </c:pt>
                <c:pt idx="259">
                  <c:v>0.34797300000000014</c:v>
                </c:pt>
                <c:pt idx="260">
                  <c:v>0.37500000000000011</c:v>
                </c:pt>
                <c:pt idx="261">
                  <c:v>0.37500000000000011</c:v>
                </c:pt>
                <c:pt idx="262">
                  <c:v>0.3581081000000001</c:v>
                </c:pt>
                <c:pt idx="263">
                  <c:v>0.31081080000000022</c:v>
                </c:pt>
                <c:pt idx="264">
                  <c:v>0.2466216</c:v>
                </c:pt>
                <c:pt idx="265">
                  <c:v>0.1711712</c:v>
                </c:pt>
                <c:pt idx="266">
                  <c:v>0.10135139999999995</c:v>
                </c:pt>
                <c:pt idx="267">
                  <c:v>4.9549549999999977E-2</c:v>
                </c:pt>
                <c:pt idx="268">
                  <c:v>1.3513510000000001E-2</c:v>
                </c:pt>
                <c:pt idx="269">
                  <c:v>0</c:v>
                </c:pt>
                <c:pt idx="270">
                  <c:v>0</c:v>
                </c:pt>
                <c:pt idx="271">
                  <c:v>2.9279280000000008E-2</c:v>
                </c:pt>
                <c:pt idx="272">
                  <c:v>6.8693690000000029E-2</c:v>
                </c:pt>
                <c:pt idx="273">
                  <c:v>0.12049550000000005</c:v>
                </c:pt>
                <c:pt idx="274">
                  <c:v>0.18243240000000008</c:v>
                </c:pt>
                <c:pt idx="275">
                  <c:v>0.25225229999999998</c:v>
                </c:pt>
              </c:numCache>
            </c:numRef>
          </c:yVal>
          <c:smooth val="1"/>
        </c:ser>
        <c:axId val="50230784"/>
        <c:axId val="50232704"/>
      </c:scatterChart>
      <c:valAx>
        <c:axId val="5023078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0232704"/>
        <c:crosses val="autoZero"/>
        <c:crossBetween val="midCat"/>
      </c:valAx>
      <c:valAx>
        <c:axId val="50232704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#,##0.0" sourceLinked="0"/>
        <c:tickLblPos val="nextTo"/>
        <c:crossAx val="5023078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Segoe UI" pitchFamily="34" charset="0"/>
          <a:ea typeface="+mj-ea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podpisów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Bartosz Kukawka</a:t>
            </a:r>
          </a:p>
          <a:p>
            <a:r>
              <a:rPr lang="pl-PL" sz="1800" dirty="0" smtClean="0"/>
              <a:t>Tomasz Maciejewski</a:t>
            </a:r>
          </a:p>
          <a:p>
            <a:r>
              <a:rPr lang="pl-PL" sz="1800" dirty="0" smtClean="0"/>
              <a:t>Marcin Mikołajczak</a:t>
            </a:r>
          </a:p>
          <a:p>
            <a:r>
              <a:rPr lang="pl-PL" sz="1800" dirty="0" smtClean="0"/>
              <a:t>Kamil Serwus</a:t>
            </a:r>
            <a:endParaRPr lang="pl-PL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smtClean="0"/>
              <a:t>negatywny 2</a:t>
            </a:r>
            <a:endParaRPr lang="pl-PL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X(t</a:t>
            </a:r>
            <a:r>
              <a:rPr lang="pl-PL" dirty="0" smtClean="0"/>
              <a:t>) – r=92,0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</a:t>
            </a:r>
            <a:r>
              <a:rPr lang="pl-PL" dirty="0" smtClean="0"/>
              <a:t>) – r=65,0</a:t>
            </a:r>
            <a:endParaRPr lang="pl-P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metody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weryfikowany kształt całego podpisu</a:t>
            </a:r>
          </a:p>
          <a:p>
            <a:r>
              <a:rPr lang="pl-PL" dirty="0" smtClean="0"/>
              <a:t>weryfikowana dynamika pisania</a:t>
            </a:r>
          </a:p>
          <a:p>
            <a:r>
              <a:rPr lang="pl-PL" dirty="0" smtClean="0"/>
              <a:t>obliczenia wykonywane w czasie stałym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 :-)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Polecamy się na przyszłość ;-)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Pierwsze próby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xorowanie</a:t>
            </a:r>
            <a:r>
              <a:rPr lang="pl-PL" dirty="0" smtClean="0"/>
              <a:t> obrazów</a:t>
            </a:r>
          </a:p>
          <a:p>
            <a:r>
              <a:rPr lang="pl-PL" dirty="0" smtClean="0"/>
              <a:t>liczenie trendów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Wybrana metoda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porównywanie wykresów</a:t>
            </a:r>
          </a:p>
          <a:p>
            <a:pPr lvl="1"/>
            <a:r>
              <a:rPr lang="pl-PL" dirty="0" smtClean="0"/>
              <a:t>wykresy X(t) oraz Y(t) podpisów</a:t>
            </a:r>
          </a:p>
          <a:p>
            <a:pPr lvl="1"/>
            <a:r>
              <a:rPr lang="pl-PL" dirty="0" smtClean="0"/>
              <a:t>współczynnik korelacji Pearsona wykresów</a:t>
            </a:r>
          </a:p>
          <a:p>
            <a:pPr lvl="1"/>
            <a:r>
              <a:rPr lang="pl-PL" dirty="0" smtClean="0"/>
              <a:t>interpolacja funkcjami sklejanymi 3-stopnia</a:t>
            </a:r>
          </a:p>
          <a:p>
            <a:pPr lvl="1"/>
            <a:r>
              <a:rPr lang="pl-PL" dirty="0" smtClean="0"/>
              <a:t>weryfikacja dodatkowych parametrów</a:t>
            </a:r>
          </a:p>
          <a:p>
            <a:pPr lvl="2"/>
            <a:r>
              <a:rPr lang="pl-PL" dirty="0" smtClean="0"/>
              <a:t>średni azymut</a:t>
            </a:r>
          </a:p>
          <a:p>
            <a:pPr lvl="2"/>
            <a:r>
              <a:rPr lang="pl-PL" dirty="0" smtClean="0"/>
              <a:t>średni nacisk</a:t>
            </a:r>
          </a:p>
          <a:p>
            <a:pPr lvl="2"/>
            <a:r>
              <a:rPr lang="pl-PL" dirty="0" smtClean="0"/>
              <a:t>średni rozmiar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pozytywny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Wykres X(t</a:t>
            </a:r>
            <a:r>
              <a:rPr lang="pl-PL" dirty="0" smtClean="0"/>
              <a:t>) – K=95,0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</a:t>
            </a:r>
            <a:r>
              <a:rPr lang="pl-PL" dirty="0" smtClean="0"/>
              <a:t>) – K=92,0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smtClean="0"/>
              <a:t>negatywny 1</a:t>
            </a:r>
            <a:endParaRPr lang="pl-PL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X(t</a:t>
            </a:r>
            <a:r>
              <a:rPr lang="pl-PL" dirty="0" smtClean="0"/>
              <a:t>) – r=86,7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</a:t>
            </a:r>
            <a:r>
              <a:rPr lang="pl-PL" dirty="0" smtClean="0"/>
              <a:t>) – r=59,2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163</TotalTime>
  <Words>117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Rozpoznawanie podpisów</vt:lpstr>
      <vt:lpstr>Pierwsze próby</vt:lpstr>
      <vt:lpstr>Wybrana metoda</vt:lpstr>
      <vt:lpstr>Test pozytywny</vt:lpstr>
      <vt:lpstr>Wykres X(t) – K=95,0</vt:lpstr>
      <vt:lpstr>Wykres Y(t) – K=92,0</vt:lpstr>
      <vt:lpstr>Test negatywny 1</vt:lpstr>
      <vt:lpstr>Wykres X(t) – r=86,7</vt:lpstr>
      <vt:lpstr>Wykres Y(t) – r=59,2</vt:lpstr>
      <vt:lpstr>Test negatywny 2</vt:lpstr>
      <vt:lpstr>Wykres X(t) – r=92,0</vt:lpstr>
      <vt:lpstr>Wykres Y(t) – r=65,0</vt:lpstr>
      <vt:lpstr>Zalety metody</vt:lpstr>
      <vt:lpstr>Dziękujemy za uwagę :-)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podpisów</dc:title>
  <dc:creator>Marcin Mikołajczak</dc:creator>
  <cp:lastModifiedBy>Marcin Mikołajczak</cp:lastModifiedBy>
  <cp:revision>21</cp:revision>
  <dcterms:created xsi:type="dcterms:W3CDTF">2008-01-15T18:59:06Z</dcterms:created>
  <dcterms:modified xsi:type="dcterms:W3CDTF">2008-01-16T00:24:52Z</dcterms:modified>
</cp:coreProperties>
</file>