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94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14CC6A-380F-4359-B834-CE1D77614CCF}" type="datetimeFigureOut">
              <a:rPr lang="en-US" smtClean="0"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A23D42-D6EF-452B-A518-6B1F525CD0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in.mikolajczak@hotmail.com" TargetMode="External"/><Relationship Id="rId2" Type="http://schemas.openxmlformats.org/officeDocument/2006/relationships/hyperlink" Target="mailto:bartosz.kukawka@wp.p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Large</a:t>
            </a:r>
            <a:r>
              <a:rPr lang="pl-PL" dirty="0" smtClean="0"/>
              <a:t> </a:t>
            </a:r>
            <a:r>
              <a:rPr lang="pl-PL" dirty="0" err="1" smtClean="0"/>
              <a:t>Image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Projekt realizowany w ramach przedmiotu:</a:t>
            </a:r>
          </a:p>
          <a:p>
            <a:r>
              <a:rPr lang="pl-PL" sz="2800" dirty="0" smtClean="0"/>
              <a:t>Zastosowania informatyki w medycynie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Pomysł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rzeglądanie bardzo dużych obrazów medycznych przy pomocy przeglądarki internetowej</a:t>
            </a:r>
          </a:p>
          <a:p>
            <a:pPr lvl="1"/>
            <a:r>
              <a:rPr lang="pl-PL" dirty="0" smtClean="0"/>
              <a:t>przybliżanie i oddalanie obrazu bez utraty jakości</a:t>
            </a:r>
          </a:p>
          <a:p>
            <a:pPr lvl="1"/>
            <a:r>
              <a:rPr lang="pl-PL" dirty="0" smtClean="0"/>
              <a:t>opisywanie zaznaczonych na obrazie obszarów</a:t>
            </a:r>
          </a:p>
          <a:p>
            <a:pPr lvl="1"/>
            <a:r>
              <a:rPr lang="pl-PL" dirty="0" smtClean="0"/>
              <a:t>centralna archiwizacja i zarządzanie obrazami</a:t>
            </a:r>
          </a:p>
          <a:p>
            <a:pPr lvl="1"/>
            <a:r>
              <a:rPr lang="pl-PL" dirty="0" smtClean="0"/>
              <a:t>zdalny dostęp do obrazów przez Internet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857964" y="1773238"/>
            <a:ext cx="3237071" cy="462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Repozytoria obrazów o hierarchicznej strukturze</a:t>
            </a:r>
          </a:p>
          <a:p>
            <a:r>
              <a:rPr lang="pl-PL" sz="2400" dirty="0" smtClean="0"/>
              <a:t>Pacjent 1</a:t>
            </a:r>
          </a:p>
          <a:p>
            <a:pPr lvl="1"/>
            <a:r>
              <a:rPr lang="pl-PL" sz="2000" dirty="0" smtClean="0"/>
              <a:t>Rodzaj badania 1</a:t>
            </a:r>
          </a:p>
          <a:p>
            <a:pPr lvl="2"/>
            <a:r>
              <a:rPr lang="pl-PL" sz="1800" dirty="0" smtClean="0"/>
              <a:t>Obraz z dnia 1</a:t>
            </a:r>
          </a:p>
          <a:p>
            <a:pPr lvl="2"/>
            <a:r>
              <a:rPr lang="pl-PL" sz="1800" dirty="0" smtClean="0"/>
              <a:t>Obraz z dnia 2</a:t>
            </a:r>
          </a:p>
          <a:p>
            <a:pPr lvl="1"/>
            <a:r>
              <a:rPr lang="pl-PL" sz="2000" dirty="0" smtClean="0"/>
              <a:t>Rodzaj badania 2</a:t>
            </a:r>
          </a:p>
          <a:p>
            <a:r>
              <a:rPr lang="pl-PL" sz="2400" dirty="0" smtClean="0"/>
              <a:t>Pacjent 2</a:t>
            </a:r>
          </a:p>
          <a:p>
            <a:pPr lvl="1"/>
            <a:r>
              <a:rPr lang="pl-PL" sz="2000" dirty="0" smtClean="0"/>
              <a:t>Rodzaj badania 1</a:t>
            </a:r>
          </a:p>
          <a:p>
            <a:pPr lvl="2"/>
            <a:r>
              <a:rPr lang="pl-PL" sz="1800" dirty="0" smtClean="0"/>
              <a:t>Obraz z dnia 1</a:t>
            </a:r>
          </a:p>
          <a:p>
            <a:pPr lvl="2"/>
            <a:r>
              <a:rPr lang="pl-PL" sz="1800" dirty="0" smtClean="0"/>
              <a:t>Obraz z dnia 2</a:t>
            </a:r>
          </a:p>
          <a:p>
            <a:pPr lvl="1"/>
            <a:r>
              <a:rPr lang="pl-PL" sz="2000" dirty="0" smtClean="0"/>
              <a:t>Rodzaj badania 2</a:t>
            </a:r>
            <a:endParaRPr lang="pl-PL" sz="2000" dirty="0" smtClean="0"/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2811780" y="2811780"/>
            <a:ext cx="1813560" cy="180594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2202180" y="3192780"/>
            <a:ext cx="2430780" cy="1546860"/>
          </a:xfrm>
          <a:prstGeom prst="bentConnector3">
            <a:avLst>
              <a:gd name="adj1" fmla="val 3244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2156460" y="2072640"/>
            <a:ext cx="2461260" cy="24307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2506980" y="3528060"/>
            <a:ext cx="2141220" cy="1356360"/>
          </a:xfrm>
          <a:prstGeom prst="bentConnector3">
            <a:avLst>
              <a:gd name="adj1" fmla="val 1903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95859"/>
            <a:ext cx="4038600" cy="4179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Zaznaczanie obszarów</a:t>
            </a:r>
          </a:p>
          <a:p>
            <a:pPr lvl="1"/>
            <a:r>
              <a:rPr lang="pl-PL" sz="2000" dirty="0" smtClean="0"/>
              <a:t>Punkty</a:t>
            </a:r>
          </a:p>
          <a:p>
            <a:pPr lvl="1"/>
            <a:r>
              <a:rPr lang="pl-PL" sz="2000" dirty="0" smtClean="0"/>
              <a:t>Wielokąty</a:t>
            </a:r>
          </a:p>
          <a:p>
            <a:pPr lvl="1"/>
            <a:r>
              <a:rPr lang="pl-PL" sz="2000" dirty="0" smtClean="0"/>
              <a:t>Łamane</a:t>
            </a:r>
          </a:p>
          <a:p>
            <a:r>
              <a:rPr lang="pl-PL" sz="2400" dirty="0" smtClean="0"/>
              <a:t>Tytuł obszaru</a:t>
            </a:r>
          </a:p>
          <a:p>
            <a:r>
              <a:rPr lang="pl-PL" sz="2400" dirty="0" smtClean="0"/>
              <a:t>Dłuższy opis zaznaczenia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95859"/>
            <a:ext cx="4038600" cy="4179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Lista adnotacji</a:t>
            </a:r>
          </a:p>
          <a:p>
            <a:r>
              <a:rPr lang="pl-PL" sz="2400" dirty="0" smtClean="0"/>
              <a:t>Możliwość zarządzania adnotacjami:</a:t>
            </a:r>
          </a:p>
          <a:p>
            <a:pPr lvl="1"/>
            <a:r>
              <a:rPr lang="pl-PL" sz="2000" dirty="0" smtClean="0"/>
              <a:t>edycji</a:t>
            </a:r>
          </a:p>
          <a:p>
            <a:pPr lvl="1"/>
            <a:r>
              <a:rPr lang="pl-PL" sz="2000" dirty="0" smtClean="0"/>
              <a:t>u</a:t>
            </a:r>
            <a:r>
              <a:rPr lang="pl-PL" sz="2000" dirty="0" smtClean="0"/>
              <a:t>suwania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93243"/>
            <a:ext cx="8229600" cy="41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Bartosz Kukawka</a:t>
            </a:r>
            <a:br>
              <a:rPr lang="pl-PL" dirty="0" smtClean="0"/>
            </a:br>
            <a:r>
              <a:rPr lang="pl-PL" dirty="0" err="1" smtClean="0">
                <a:hlinkClick r:id="rId2"/>
              </a:rPr>
              <a:t>bartosz.kukawka@wp.pl</a:t>
            </a:r>
            <a:endParaRPr lang="pl-PL" dirty="0" smtClean="0"/>
          </a:p>
          <a:p>
            <a:r>
              <a:rPr lang="pl-PL" dirty="0" smtClean="0"/>
              <a:t>Marcin Mikołajczak</a:t>
            </a:r>
            <a:br>
              <a:rPr lang="pl-PL" dirty="0" smtClean="0"/>
            </a:br>
            <a:r>
              <a:rPr lang="pl-PL" dirty="0" err="1" smtClean="0">
                <a:hlinkClick r:id="rId3"/>
              </a:rPr>
              <a:t>marcin.mikolajczak@hotmail.com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Projekt wykonany w konsultacji </a:t>
            </a:r>
            <a:br>
              <a:rPr lang="pl-PL" dirty="0" smtClean="0"/>
            </a:br>
            <a:r>
              <a:rPr lang="pl-PL" dirty="0" smtClean="0"/>
              <a:t>z </a:t>
            </a:r>
            <a:r>
              <a:rPr lang="pl-PL" dirty="0" err="1" smtClean="0"/>
              <a:t>dr</a:t>
            </a:r>
            <a:r>
              <a:rPr lang="pl-PL" dirty="0" smtClean="0"/>
              <a:t>. hab. inż. Jerzym Stefanowskim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</TotalTime>
  <Words>109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Very Large Image Browser</vt:lpstr>
      <vt:lpstr>Pomysł</vt:lpstr>
      <vt:lpstr>Interfejs</vt:lpstr>
      <vt:lpstr>Interfejs</vt:lpstr>
      <vt:lpstr>Interfejs</vt:lpstr>
      <vt:lpstr>Architektura</vt:lpstr>
      <vt:lpstr>Zespół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Large Image Browser</dc:title>
  <dc:creator>Marcin Mikołajczak</dc:creator>
  <cp:lastModifiedBy>Marcin Mikołajczak</cp:lastModifiedBy>
  <cp:revision>10</cp:revision>
  <dcterms:created xsi:type="dcterms:W3CDTF">2008-06-18T10:15:17Z</dcterms:created>
  <dcterms:modified xsi:type="dcterms:W3CDTF">2008-06-18T11:10:18Z</dcterms:modified>
</cp:coreProperties>
</file>