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5" r:id="rId8"/>
    <p:sldId id="264" r:id="rId9"/>
    <p:sldId id="262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6EC-EBF6-405B-8C1D-1437B2FAAA20}" type="datetimeFigureOut">
              <a:rPr lang="zh-TW" altLang="en-US" smtClean="0"/>
              <a:t>2016/12/6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CEFC-EF3A-4A90-96D9-2E0C1331E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20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6EC-EBF6-405B-8C1D-1437B2FAAA20}" type="datetimeFigureOut">
              <a:rPr lang="zh-TW" altLang="en-US" smtClean="0"/>
              <a:t>2016/12/6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CEFC-EF3A-4A90-96D9-2E0C1331E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58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6EC-EBF6-405B-8C1D-1437B2FAAA20}" type="datetimeFigureOut">
              <a:rPr lang="zh-TW" altLang="en-US" smtClean="0"/>
              <a:t>2016/12/6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CEFC-EF3A-4A90-96D9-2E0C1331E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40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6EC-EBF6-405B-8C1D-1437B2FAAA20}" type="datetimeFigureOut">
              <a:rPr lang="zh-TW" altLang="en-US" smtClean="0"/>
              <a:t>2016/12/6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CEFC-EF3A-4A90-96D9-2E0C1331E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91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6EC-EBF6-405B-8C1D-1437B2FAAA20}" type="datetimeFigureOut">
              <a:rPr lang="zh-TW" altLang="en-US" smtClean="0"/>
              <a:t>2016/12/6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CEFC-EF3A-4A90-96D9-2E0C1331E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65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6EC-EBF6-405B-8C1D-1437B2FAAA20}" type="datetimeFigureOut">
              <a:rPr lang="zh-TW" altLang="en-US" smtClean="0"/>
              <a:t>2016/12/6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CEFC-EF3A-4A90-96D9-2E0C1331E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56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6EC-EBF6-405B-8C1D-1437B2FAAA20}" type="datetimeFigureOut">
              <a:rPr lang="zh-TW" altLang="en-US" smtClean="0"/>
              <a:t>2016/12/6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CEFC-EF3A-4A90-96D9-2E0C1331E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57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6EC-EBF6-405B-8C1D-1437B2FAAA20}" type="datetimeFigureOut">
              <a:rPr lang="zh-TW" altLang="en-US" smtClean="0"/>
              <a:t>2016/12/6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CEFC-EF3A-4A90-96D9-2E0C1331E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79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6EC-EBF6-405B-8C1D-1437B2FAAA20}" type="datetimeFigureOut">
              <a:rPr lang="zh-TW" altLang="en-US" smtClean="0"/>
              <a:t>2016/12/6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CEFC-EF3A-4A90-96D9-2E0C1331E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39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6EC-EBF6-405B-8C1D-1437B2FAAA20}" type="datetimeFigureOut">
              <a:rPr lang="zh-TW" altLang="en-US" smtClean="0"/>
              <a:t>2016/12/6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CEFC-EF3A-4A90-96D9-2E0C1331E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41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6EC-EBF6-405B-8C1D-1437B2FAAA20}" type="datetimeFigureOut">
              <a:rPr lang="zh-TW" altLang="en-US" smtClean="0"/>
              <a:t>2016/12/6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CEFC-EF3A-4A90-96D9-2E0C1331E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51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346EC-EBF6-405B-8C1D-1437B2FAAA20}" type="datetimeFigureOut">
              <a:rPr lang="zh-TW" altLang="en-US" smtClean="0"/>
              <a:t>2016/12/6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CEFC-EF3A-4A90-96D9-2E0C1331E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02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jSQPaFTh4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The Cartoon Animation Filter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A041757</a:t>
            </a:r>
            <a:r>
              <a:rPr lang="zh-TW" altLang="en-US" dirty="0"/>
              <a:t> 張容瑜</a:t>
            </a:r>
            <a:endParaRPr lang="en-US" altLang="zh-TW" dirty="0"/>
          </a:p>
          <a:p>
            <a:r>
              <a:rPr lang="en-US" altLang="zh-TW" dirty="0"/>
              <a:t>0456024</a:t>
            </a:r>
            <a:r>
              <a:rPr lang="zh-TW" altLang="en-US" dirty="0"/>
              <a:t> 蔡佩珊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2434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fontAlgn="base"/>
            <a:r>
              <a:rPr lang="en-US" altLang="zh-TW" i="1" dirty="0"/>
              <a:t>[1]</a:t>
            </a:r>
            <a:r>
              <a:rPr lang="en-US" altLang="zh-TW" i="1" dirty="0" err="1"/>
              <a:t>arphid</a:t>
            </a:r>
            <a:r>
              <a:rPr lang="en-US" altLang="zh-TW" i="1" dirty="0"/>
              <a:t>. The cartoon animation filter. https://www.youtube.com/watch?v=gXOVOEv1GZs, 2008. Online; accessed 6-Dec-2016.</a:t>
            </a:r>
            <a:endParaRPr lang="zh-TW" altLang="zh-TW" i="1" dirty="0"/>
          </a:p>
          <a:p>
            <a:pPr lvl="0" fontAlgn="base"/>
            <a:r>
              <a:rPr lang="en-US" altLang="zh-TW" i="1" dirty="0"/>
              <a:t>[2]</a:t>
            </a:r>
            <a:r>
              <a:rPr lang="en-US" altLang="zh-TW" i="1" dirty="0" err="1"/>
              <a:t>Chenney</a:t>
            </a:r>
            <a:r>
              <a:rPr lang="en-US" altLang="zh-TW" i="1" dirty="0"/>
              <a:t>, S., </a:t>
            </a:r>
            <a:r>
              <a:rPr lang="en-US" altLang="zh-TW" i="1" dirty="0" err="1"/>
              <a:t>Pingel</a:t>
            </a:r>
            <a:r>
              <a:rPr lang="en-US" altLang="zh-TW" i="1" dirty="0"/>
              <a:t>, M., Iverson, R., and</a:t>
            </a:r>
            <a:endParaRPr lang="zh-TW" altLang="zh-TW" i="1" dirty="0"/>
          </a:p>
          <a:p>
            <a:r>
              <a:rPr lang="en-US" altLang="zh-TW" i="1" dirty="0"/>
              <a:t>[3]Szymanski, M. Simulating cartoon style animation. In</a:t>
            </a:r>
            <a:endParaRPr lang="zh-TW" altLang="zh-TW" i="1" dirty="0"/>
          </a:p>
          <a:p>
            <a:r>
              <a:rPr lang="en-US" altLang="zh-TW" i="1" dirty="0"/>
              <a:t>[4]Proceedings of the 2Nd International Symposium on Non-photorealistic Animation and Rendering (New York, NY, USA, 2002), NPAR ’02, ACM, pp. 133–138. [3] </a:t>
            </a:r>
            <a:r>
              <a:rPr lang="en-US" altLang="zh-TW" i="1" dirty="0" err="1"/>
              <a:t>Faloutsos</a:t>
            </a:r>
            <a:r>
              <a:rPr lang="en-US" altLang="zh-TW" i="1" dirty="0"/>
              <a:t>, P., van de </a:t>
            </a:r>
            <a:r>
              <a:rPr lang="en-US" altLang="zh-TW" i="1" dirty="0" err="1"/>
              <a:t>Panne</a:t>
            </a:r>
            <a:r>
              <a:rPr lang="en-US" altLang="zh-TW" i="1" dirty="0"/>
              <a:t>, M., and </a:t>
            </a:r>
            <a:r>
              <a:rPr lang="en-US" altLang="zh-TW" i="1" dirty="0" err="1"/>
              <a:t>Terzopoulos</a:t>
            </a:r>
            <a:r>
              <a:rPr lang="en-US" altLang="zh-TW" i="1" dirty="0"/>
              <a:t>, D. Dynamic free-form deformations for animation synthesis. IEEE Transactions on Visualization and Computer Graphics 3, 3 (July 1997), 201–214.</a:t>
            </a:r>
            <a:endParaRPr lang="zh-TW" altLang="zh-TW" i="1" dirty="0"/>
          </a:p>
          <a:p>
            <a:pPr lvl="0" fontAlgn="base"/>
            <a:r>
              <a:rPr lang="en-US" altLang="zh-TW" i="1" dirty="0"/>
              <a:t>[5]Igarashi, T., </a:t>
            </a:r>
            <a:r>
              <a:rPr lang="en-US" altLang="zh-TW" i="1" dirty="0" err="1"/>
              <a:t>Moscovich</a:t>
            </a:r>
            <a:r>
              <a:rPr lang="en-US" altLang="zh-TW" i="1" dirty="0"/>
              <a:t>, T., and Hughes, J. F. As-rigid-as-possible shape manipulation. In ACM SIGGRAPH 2005 Papers (New York, NY, USA, 2005), SIGGRAPH ’05, ACM, pp. 1134–1141.</a:t>
            </a:r>
            <a:endParaRPr lang="zh-TW" altLang="zh-TW" i="1" dirty="0"/>
          </a:p>
          <a:p>
            <a:pPr lvl="0" fontAlgn="base"/>
            <a:r>
              <a:rPr lang="en-US" altLang="zh-TW" i="1" dirty="0"/>
              <a:t>[6]Wang, J., Drucker, S. M., </a:t>
            </a:r>
            <a:r>
              <a:rPr lang="en-US" altLang="zh-TW" i="1" dirty="0" err="1"/>
              <a:t>Agrawala</a:t>
            </a:r>
            <a:r>
              <a:rPr lang="en-US" altLang="zh-TW" i="1" dirty="0"/>
              <a:t>, M., and Cohen, M. F. The cartoon animation filter. ACM Trans. Graph. 25, 3 (July 2006), 1169–1173.</a:t>
            </a:r>
            <a:endParaRPr lang="zh-TW" altLang="zh-TW" i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34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Goal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44" y="1836085"/>
            <a:ext cx="7460627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4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1583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/>
              <a:t>調變原始</a:t>
            </a:r>
            <a:r>
              <a:rPr lang="en-US" altLang="zh-TW" dirty="0"/>
              <a:t>motion</a:t>
            </a:r>
          </a:p>
          <a:p>
            <a:endParaRPr lang="en-US" altLang="zh-TW" dirty="0"/>
          </a:p>
          <a:p>
            <a:r>
              <a:rPr lang="zh-TW" altLang="en-US" dirty="0"/>
              <a:t> 增加</a:t>
            </a:r>
            <a:r>
              <a:rPr lang="en-US" altLang="zh-TW" dirty="0"/>
              <a:t>Anticipation</a:t>
            </a:r>
            <a:r>
              <a:rPr lang="zh-TW" altLang="en-US" dirty="0"/>
              <a:t>，</a:t>
            </a:r>
            <a:r>
              <a:rPr lang="en-US" altLang="zh-TW" dirty="0"/>
              <a:t> Exaggeration</a:t>
            </a:r>
            <a:r>
              <a:rPr lang="zh-TW" altLang="en-US" dirty="0"/>
              <a:t>，</a:t>
            </a:r>
            <a:r>
              <a:rPr lang="en-US" altLang="zh-TW" dirty="0"/>
              <a:t>F</a:t>
            </a:r>
            <a:r>
              <a:rPr lang="en-US" altLang="zh-TW" dirty="0"/>
              <a:t>ollow-through</a:t>
            </a:r>
          </a:p>
          <a:p>
            <a:endParaRPr lang="en-US" altLang="zh-TW" dirty="0"/>
          </a:p>
          <a:p>
            <a:r>
              <a:rPr lang="zh-TW" altLang="en-US" dirty="0"/>
              <a:t> </a:t>
            </a:r>
            <a:r>
              <a:rPr lang="en-US" altLang="zh-TW" dirty="0"/>
              <a:t>Squash and Stretch (Extra work)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729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883979"/>
          </a:xfrm>
        </p:spPr>
        <p:txBody>
          <a:bodyPr>
            <a:noAutofit/>
          </a:bodyPr>
          <a:lstStyle/>
          <a:p>
            <a:r>
              <a:rPr lang="en-US" altLang="zh-TW" dirty="0"/>
              <a:t>1.</a:t>
            </a:r>
            <a:r>
              <a:rPr lang="en-US" altLang="zh-TW" dirty="0"/>
              <a:t>Apply </a:t>
            </a:r>
            <a:r>
              <a:rPr lang="en-US" altLang="zh-TW" dirty="0">
                <a:solidFill>
                  <a:srgbClr val="FF0000"/>
                </a:solidFill>
              </a:rPr>
              <a:t>dynamic filter </a:t>
            </a:r>
            <a:r>
              <a:rPr lang="en-US" altLang="zh-TW" dirty="0"/>
              <a:t>on motion</a:t>
            </a:r>
            <a:r>
              <a:rPr lang="zh-TW" altLang="en-US" dirty="0"/>
              <a:t> </a:t>
            </a:r>
            <a:r>
              <a:rPr lang="en-US" altLang="zh-TW" dirty="0"/>
              <a:t>signal (x(t))</a:t>
            </a:r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利用</a:t>
            </a:r>
            <a:r>
              <a:rPr lang="en-US" altLang="zh-TW" dirty="0"/>
              <a:t>convolution</a:t>
            </a:r>
            <a:r>
              <a:rPr lang="zh-TW" altLang="en-US" dirty="0"/>
              <a:t>進行主要運算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/>
              <a:t>G(t) = </a:t>
            </a:r>
            <a:r>
              <a:rPr lang="en-US" altLang="zh-TW" dirty="0" err="1"/>
              <a:t>LoG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92" y="3494639"/>
            <a:ext cx="6668078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4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1167"/>
          </a:xfrm>
        </p:spPr>
        <p:txBody>
          <a:bodyPr/>
          <a:lstStyle/>
          <a:p>
            <a:r>
              <a:rPr lang="en-US" altLang="zh-TW" dirty="0"/>
              <a:t>1. Interpolate and Extrapolate  - for motion sequence</a:t>
            </a:r>
          </a:p>
          <a:p>
            <a:endParaRPr lang="en-US" altLang="zh-TW" dirty="0"/>
          </a:p>
          <a:p>
            <a:r>
              <a:rPr lang="en-US" altLang="zh-TW" dirty="0"/>
              <a:t>2. Convolution and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104325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Proposed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10033"/>
          </a:xfrm>
        </p:spPr>
        <p:txBody>
          <a:bodyPr/>
          <a:lstStyle/>
          <a:p>
            <a:r>
              <a:rPr lang="en-US" altLang="zh-TW" dirty="0"/>
              <a:t>Main Purpose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80" y="4207553"/>
            <a:ext cx="4459797" cy="9798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80" y="5237247"/>
            <a:ext cx="6694428" cy="1014707"/>
          </a:xfrm>
          <a:prstGeom prst="rect">
            <a:avLst/>
          </a:prstGeom>
        </p:spPr>
      </p:pic>
      <p:sp>
        <p:nvSpPr>
          <p:cNvPr id="9" name="箭號: 向下 8"/>
          <p:cNvSpPr/>
          <p:nvPr/>
        </p:nvSpPr>
        <p:spPr>
          <a:xfrm>
            <a:off x="4791075" y="3435658"/>
            <a:ext cx="590550" cy="722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86" y="2416102"/>
            <a:ext cx="4646348" cy="96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4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Proposed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1.</a:t>
            </a:r>
            <a:r>
              <a:rPr lang="en-US" altLang="zh-TW" dirty="0"/>
              <a:t> Construct x''(t) and x'(t)</a:t>
            </a:r>
          </a:p>
          <a:p>
            <a:r>
              <a:rPr lang="en-US" altLang="zh-TW" dirty="0"/>
              <a:t>STEP 2.</a:t>
            </a:r>
            <a:r>
              <a:rPr lang="fr-FR" altLang="zh-TW" dirty="0"/>
              <a:t> Compute |F(x'(t))| by Fourier transformation</a:t>
            </a:r>
          </a:p>
          <a:p>
            <a:r>
              <a:rPr lang="en-US" altLang="zh-TW" dirty="0"/>
              <a:t>STEP 3.</a:t>
            </a:r>
            <a:r>
              <a:rPr lang="fr-FR" altLang="zh-TW" dirty="0"/>
              <a:t> </a:t>
            </a:r>
            <a:r>
              <a:rPr lang="en-US" altLang="zh-TW" dirty="0"/>
              <a:t>Compute sigma(t)= 2*pi/w*(t) where w*(t)= max |F(x'(t))|</a:t>
            </a:r>
          </a:p>
          <a:p>
            <a:r>
              <a:rPr lang="en-US" altLang="zh-TW" dirty="0"/>
              <a:t>STEP 4. Operate x''(t) convolution with  A*</a:t>
            </a:r>
            <a:r>
              <a:rPr lang="en-US" altLang="zh-TW" dirty="0" err="1"/>
              <a:t>exp</a:t>
            </a:r>
            <a:r>
              <a:rPr lang="en-US" altLang="zh-TW" dirty="0"/>
              <a:t>(-(t/sigma(t))^2) ) </a:t>
            </a:r>
          </a:p>
          <a:p>
            <a:r>
              <a:rPr lang="en-US" altLang="zh-TW" dirty="0"/>
              <a:t>STEP 5. Get x*(t)</a:t>
            </a:r>
          </a:p>
          <a:p>
            <a:r>
              <a:rPr lang="en-US" altLang="zh-TW" dirty="0"/>
              <a:t>STEP 6. Modify position by Inverse Kinematics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95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Visual Studio 2013</a:t>
            </a:r>
          </a:p>
          <a:p>
            <a:endParaRPr lang="en-US" altLang="zh-TW" dirty="0"/>
          </a:p>
          <a:p>
            <a:r>
              <a:rPr lang="en-US" altLang="zh-TW" dirty="0"/>
              <a:t> OpenCV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450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Expected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7827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https://www.youtube.com/watch?v=GjSQPaFTh4M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172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423</Words>
  <Application>Microsoft Office PowerPoint</Application>
  <PresentationFormat>寬螢幕</PresentationFormat>
  <Paragraphs>43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The Cartoon Animation Filter</vt:lpstr>
      <vt:lpstr>Goal</vt:lpstr>
      <vt:lpstr>Goal</vt:lpstr>
      <vt:lpstr>Description</vt:lpstr>
      <vt:lpstr>Related work</vt:lpstr>
      <vt:lpstr>Proposed approach</vt:lpstr>
      <vt:lpstr>Proposed approach</vt:lpstr>
      <vt:lpstr>Environment</vt:lpstr>
      <vt:lpstr>Expected results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Cartoon Animation Filter</dc:title>
  <dc:creator>張容瑜</dc:creator>
  <cp:lastModifiedBy>張容瑜</cp:lastModifiedBy>
  <cp:revision>16</cp:revision>
  <dcterms:created xsi:type="dcterms:W3CDTF">2016-12-06T03:10:47Z</dcterms:created>
  <dcterms:modified xsi:type="dcterms:W3CDTF">2016-12-06T04:46:48Z</dcterms:modified>
</cp:coreProperties>
</file>