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40288" cy="42767250"/>
  <p:notesSz cx="6858000" cy="9144000"/>
  <p:defaultTextStyle>
    <a:defPPr>
      <a:defRPr lang="zh-TW"/>
    </a:defPPr>
    <a:lvl1pPr marL="0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1pPr>
    <a:lvl2pPr marL="1752173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2pPr>
    <a:lvl3pPr marL="3504347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3pPr>
    <a:lvl4pPr marL="5256520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4pPr>
    <a:lvl5pPr marL="7008693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5pPr>
    <a:lvl6pPr marL="8760866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6pPr>
    <a:lvl7pPr marL="10513040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7pPr>
    <a:lvl8pPr marL="12265213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8pPr>
    <a:lvl9pPr marL="14017386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30" d="100"/>
          <a:sy n="30" d="100"/>
        </p:scale>
        <p:origin x="1770" y="-2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22" y="6999180"/>
            <a:ext cx="25704245" cy="14889339"/>
          </a:xfrm>
        </p:spPr>
        <p:txBody>
          <a:bodyPr anchor="b"/>
          <a:lstStyle>
            <a:lvl1pPr algn="ctr">
              <a:defRPr sz="1984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036" y="22462709"/>
            <a:ext cx="22680216" cy="10325516"/>
          </a:xfrm>
        </p:spPr>
        <p:txBody>
          <a:bodyPr/>
          <a:lstStyle>
            <a:lvl1pPr marL="0" indent="0" algn="ctr">
              <a:buNone/>
              <a:defRPr sz="7937"/>
            </a:lvl1pPr>
            <a:lvl2pPr marL="1512006" indent="0" algn="ctr">
              <a:buNone/>
              <a:defRPr sz="6614"/>
            </a:lvl2pPr>
            <a:lvl3pPr marL="3024012" indent="0" algn="ctr">
              <a:buNone/>
              <a:defRPr sz="5953"/>
            </a:lvl3pPr>
            <a:lvl4pPr marL="4536018" indent="0" algn="ctr">
              <a:buNone/>
              <a:defRPr sz="5291"/>
            </a:lvl4pPr>
            <a:lvl5pPr marL="6048024" indent="0" algn="ctr">
              <a:buNone/>
              <a:defRPr sz="5291"/>
            </a:lvl5pPr>
            <a:lvl6pPr marL="7560031" indent="0" algn="ctr">
              <a:buNone/>
              <a:defRPr sz="5291"/>
            </a:lvl6pPr>
            <a:lvl7pPr marL="9072037" indent="0" algn="ctr">
              <a:buNone/>
              <a:defRPr sz="5291"/>
            </a:lvl7pPr>
            <a:lvl8pPr marL="10584043" indent="0" algn="ctr">
              <a:buNone/>
              <a:defRPr sz="5291"/>
            </a:lvl8pPr>
            <a:lvl9pPr marL="12096049" indent="0" algn="ctr">
              <a:buNone/>
              <a:defRPr sz="5291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BDFE-2427-4CB7-A3E3-C688E4D84800}" type="datetimeFigureOut">
              <a:rPr lang="zh-TW" altLang="en-US" smtClean="0"/>
              <a:t>2017/9/7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AE2A-6269-4F27-8D4E-7C7B43607F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40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BDFE-2427-4CB7-A3E3-C688E4D84800}" type="datetimeFigureOut">
              <a:rPr lang="zh-TW" altLang="en-US" smtClean="0"/>
              <a:t>2017/9/7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AE2A-6269-4F27-8D4E-7C7B43607F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03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0708" y="2276960"/>
            <a:ext cx="6520562" cy="3624326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021" y="2276960"/>
            <a:ext cx="19183683" cy="3624326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BDFE-2427-4CB7-A3E3-C688E4D84800}" type="datetimeFigureOut">
              <a:rPr lang="zh-TW" altLang="en-US" smtClean="0"/>
              <a:t>2017/9/7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AE2A-6269-4F27-8D4E-7C7B43607F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37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BDFE-2427-4CB7-A3E3-C688E4D84800}" type="datetimeFigureOut">
              <a:rPr lang="zh-TW" altLang="en-US" smtClean="0"/>
              <a:t>2017/9/7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AE2A-6269-4F27-8D4E-7C7B43607F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35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272" y="10662125"/>
            <a:ext cx="26082248" cy="17789985"/>
          </a:xfrm>
        </p:spPr>
        <p:txBody>
          <a:bodyPr anchor="b"/>
          <a:lstStyle>
            <a:lvl1pPr>
              <a:defRPr sz="1984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272" y="28620410"/>
            <a:ext cx="26082248" cy="9355333"/>
          </a:xfrm>
        </p:spPr>
        <p:txBody>
          <a:bodyPr/>
          <a:lstStyle>
            <a:lvl1pPr marL="0" indent="0">
              <a:buNone/>
              <a:defRPr sz="7937">
                <a:solidFill>
                  <a:schemeClr val="tx1"/>
                </a:solidFill>
              </a:defRPr>
            </a:lvl1pPr>
            <a:lvl2pPr marL="1512006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2pPr>
            <a:lvl3pPr marL="3024012" indent="0">
              <a:buNone/>
              <a:defRPr sz="5953">
                <a:solidFill>
                  <a:schemeClr val="tx1">
                    <a:tint val="75000"/>
                  </a:schemeClr>
                </a:solidFill>
              </a:defRPr>
            </a:lvl3pPr>
            <a:lvl4pPr marL="4536018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4pPr>
            <a:lvl5pPr marL="6048024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5pPr>
            <a:lvl6pPr marL="7560031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6pPr>
            <a:lvl7pPr marL="9072037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7pPr>
            <a:lvl8pPr marL="10584043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8pPr>
            <a:lvl9pPr marL="12096049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BDFE-2427-4CB7-A3E3-C688E4D84800}" type="datetimeFigureOut">
              <a:rPr lang="zh-TW" altLang="en-US" smtClean="0"/>
              <a:t>2017/9/7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AE2A-6269-4F27-8D4E-7C7B43607F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59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020" y="11384800"/>
            <a:ext cx="12852122" cy="2713542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146" y="11384800"/>
            <a:ext cx="12852122" cy="2713542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BDFE-2427-4CB7-A3E3-C688E4D84800}" type="datetimeFigureOut">
              <a:rPr lang="zh-TW" altLang="en-US" smtClean="0"/>
              <a:t>2017/9/7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AE2A-6269-4F27-8D4E-7C7B43607F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95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276970"/>
            <a:ext cx="26082248" cy="826635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962" y="10483919"/>
            <a:ext cx="12793057" cy="5138007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962" y="15621926"/>
            <a:ext cx="12793057" cy="22977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148" y="10483919"/>
            <a:ext cx="12856061" cy="5138007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148" y="15621926"/>
            <a:ext cx="12856061" cy="22977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BDFE-2427-4CB7-A3E3-C688E4D84800}" type="datetimeFigureOut">
              <a:rPr lang="zh-TW" altLang="en-US" smtClean="0"/>
              <a:t>2017/9/7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AE2A-6269-4F27-8D4E-7C7B43607F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02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BDFE-2427-4CB7-A3E3-C688E4D84800}" type="datetimeFigureOut">
              <a:rPr lang="zh-TW" altLang="en-US" smtClean="0"/>
              <a:t>2017/9/7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AE2A-6269-4F27-8D4E-7C7B43607F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73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BDFE-2427-4CB7-A3E3-C688E4D84800}" type="datetimeFigureOut">
              <a:rPr lang="zh-TW" altLang="en-US" smtClean="0"/>
              <a:t>2017/9/7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AE2A-6269-4F27-8D4E-7C7B43607F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14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51150"/>
            <a:ext cx="9753280" cy="9979025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061" y="6157701"/>
            <a:ext cx="15309146" cy="30392467"/>
          </a:xfrm>
        </p:spPr>
        <p:txBody>
          <a:bodyPr/>
          <a:lstStyle>
            <a:lvl1pPr>
              <a:defRPr sz="10583"/>
            </a:lvl1pPr>
            <a:lvl2pPr>
              <a:defRPr sz="9260"/>
            </a:lvl2pPr>
            <a:lvl3pPr>
              <a:defRPr sz="7937"/>
            </a:lvl3pPr>
            <a:lvl4pPr>
              <a:defRPr sz="6614"/>
            </a:lvl4pPr>
            <a:lvl5pPr>
              <a:defRPr sz="6614"/>
            </a:lvl5pPr>
            <a:lvl6pPr>
              <a:defRPr sz="6614"/>
            </a:lvl6pPr>
            <a:lvl7pPr>
              <a:defRPr sz="6614"/>
            </a:lvl7pPr>
            <a:lvl8pPr>
              <a:defRPr sz="6614"/>
            </a:lvl8pPr>
            <a:lvl9pPr>
              <a:defRPr sz="661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830175"/>
            <a:ext cx="9753280" cy="23769486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BDFE-2427-4CB7-A3E3-C688E4D84800}" type="datetimeFigureOut">
              <a:rPr lang="zh-TW" altLang="en-US" smtClean="0"/>
              <a:t>2017/9/7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AE2A-6269-4F27-8D4E-7C7B43607F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70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51150"/>
            <a:ext cx="9753280" cy="9979025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061" y="6157701"/>
            <a:ext cx="15309146" cy="30392467"/>
          </a:xfrm>
        </p:spPr>
        <p:txBody>
          <a:bodyPr anchor="t"/>
          <a:lstStyle>
            <a:lvl1pPr marL="0" indent="0">
              <a:buNone/>
              <a:defRPr sz="10583"/>
            </a:lvl1pPr>
            <a:lvl2pPr marL="1512006" indent="0">
              <a:buNone/>
              <a:defRPr sz="9260"/>
            </a:lvl2pPr>
            <a:lvl3pPr marL="3024012" indent="0">
              <a:buNone/>
              <a:defRPr sz="7937"/>
            </a:lvl3pPr>
            <a:lvl4pPr marL="4536018" indent="0">
              <a:buNone/>
              <a:defRPr sz="6614"/>
            </a:lvl4pPr>
            <a:lvl5pPr marL="6048024" indent="0">
              <a:buNone/>
              <a:defRPr sz="6614"/>
            </a:lvl5pPr>
            <a:lvl6pPr marL="7560031" indent="0">
              <a:buNone/>
              <a:defRPr sz="6614"/>
            </a:lvl6pPr>
            <a:lvl7pPr marL="9072037" indent="0">
              <a:buNone/>
              <a:defRPr sz="6614"/>
            </a:lvl7pPr>
            <a:lvl8pPr marL="10584043" indent="0">
              <a:buNone/>
              <a:defRPr sz="6614"/>
            </a:lvl8pPr>
            <a:lvl9pPr marL="12096049" indent="0">
              <a:buNone/>
              <a:defRPr sz="661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830175"/>
            <a:ext cx="9753280" cy="23769486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BDFE-2427-4CB7-A3E3-C688E4D84800}" type="datetimeFigureOut">
              <a:rPr lang="zh-TW" altLang="en-US" smtClean="0"/>
              <a:t>2017/9/7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AE2A-6269-4F27-8D4E-7C7B43607F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9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020" y="2276970"/>
            <a:ext cx="26082248" cy="8266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020" y="11384800"/>
            <a:ext cx="26082248" cy="27135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020" y="39638914"/>
            <a:ext cx="6804065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8BDFE-2427-4CB7-A3E3-C688E4D84800}" type="datetimeFigureOut">
              <a:rPr lang="zh-TW" altLang="en-US" smtClean="0"/>
              <a:t>2017/9/7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096" y="39638914"/>
            <a:ext cx="10206097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7203" y="39638914"/>
            <a:ext cx="6804065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2AE2A-6269-4F27-8D4E-7C7B43607F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10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4012" rtl="0" eaLnBrk="1" latinLnBrk="0" hangingPunct="1">
        <a:lnSpc>
          <a:spcPct val="90000"/>
        </a:lnSpc>
        <a:spcBef>
          <a:spcPct val="0"/>
        </a:spcBef>
        <a:buNone/>
        <a:defRPr sz="145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003" indent="-756003" algn="l" defTabSz="3024012" rtl="0" eaLnBrk="1" latinLnBrk="0" hangingPunct="1">
        <a:lnSpc>
          <a:spcPct val="90000"/>
        </a:lnSpc>
        <a:spcBef>
          <a:spcPts val="3307"/>
        </a:spcBef>
        <a:buFont typeface="Arial" panose="020B0604020202020204" pitchFamily="34" charset="0"/>
        <a:buChar char="•"/>
        <a:defRPr sz="9260" kern="1200">
          <a:solidFill>
            <a:schemeClr val="tx1"/>
          </a:solidFill>
          <a:latin typeface="+mn-lt"/>
          <a:ea typeface="+mn-ea"/>
          <a:cs typeface="+mn-cs"/>
        </a:defRPr>
      </a:lvl1pPr>
      <a:lvl2pPr marL="2268009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3780015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292021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804028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8316034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828040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1340046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852052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512006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3024012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3pPr>
      <a:lvl4pPr marL="4536018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048024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7560031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072037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0584043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096049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72"/>
          <a:stretch/>
        </p:blipFill>
        <p:spPr>
          <a:xfrm>
            <a:off x="915765" y="13690600"/>
            <a:ext cx="28341781" cy="23850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04"/>
          <a:stretch/>
        </p:blipFill>
        <p:spPr>
          <a:xfrm>
            <a:off x="915767" y="406400"/>
            <a:ext cx="28341781" cy="130556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055" y="35017075"/>
            <a:ext cx="126492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4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pstsai</dc:creator>
  <cp:lastModifiedBy>pstsai</cp:lastModifiedBy>
  <cp:revision>4</cp:revision>
  <dcterms:created xsi:type="dcterms:W3CDTF">2017-09-07T06:35:01Z</dcterms:created>
  <dcterms:modified xsi:type="dcterms:W3CDTF">2017-09-07T06:56:19Z</dcterms:modified>
</cp:coreProperties>
</file>