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731DD-B2BB-4207-9C5F-4F8D7A8D7119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D7B5-102E-47D7-909F-146EBA64B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95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9D7B5-102E-47D7-909F-146EBA64B6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1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13E6-48B4-4129-BAB6-DFE4F46389B2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B9B4-13BF-4396-9D77-D2FF7D259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6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13E6-48B4-4129-BAB6-DFE4F46389B2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B9B4-13BF-4396-9D77-D2FF7D259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40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13E6-48B4-4129-BAB6-DFE4F46389B2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B9B4-13BF-4396-9D77-D2FF7D259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0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13E6-48B4-4129-BAB6-DFE4F46389B2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B9B4-13BF-4396-9D77-D2FF7D259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72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13E6-48B4-4129-BAB6-DFE4F46389B2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B9B4-13BF-4396-9D77-D2FF7D259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63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13E6-48B4-4129-BAB6-DFE4F46389B2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B9B4-13BF-4396-9D77-D2FF7D259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85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13E6-48B4-4129-BAB6-DFE4F46389B2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B9B4-13BF-4396-9D77-D2FF7D259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99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13E6-48B4-4129-BAB6-DFE4F46389B2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B9B4-13BF-4396-9D77-D2FF7D259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7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13E6-48B4-4129-BAB6-DFE4F46389B2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B9B4-13BF-4396-9D77-D2FF7D259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41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13E6-48B4-4129-BAB6-DFE4F46389B2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B9B4-13BF-4396-9D77-D2FF7D259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7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13E6-48B4-4129-BAB6-DFE4F46389B2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B9B4-13BF-4396-9D77-D2FF7D259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64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413E6-48B4-4129-BAB6-DFE4F46389B2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3B9B4-13BF-4396-9D77-D2FF7D259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5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/>
          <p:cNvSpPr/>
          <p:nvPr/>
        </p:nvSpPr>
        <p:spPr>
          <a:xfrm>
            <a:off x="3024552" y="1151792"/>
            <a:ext cx="3112477" cy="4589585"/>
          </a:xfrm>
          <a:prstGeom prst="flowChartAlternateProcess">
            <a:avLst/>
          </a:prstGeom>
          <a:solidFill>
            <a:schemeClr val="tx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09190" y="1556240"/>
            <a:ext cx="2743200" cy="369277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09190" y="1556240"/>
            <a:ext cx="2743200" cy="167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/>
              <a:t>상단바</a:t>
            </a:r>
            <a:endParaRPr lang="ko-KR" altLang="en-US" sz="1050" dirty="0"/>
          </a:p>
        </p:txBody>
      </p:sp>
      <p:sp>
        <p:nvSpPr>
          <p:cNvPr id="20" name="직사각형 19"/>
          <p:cNvSpPr/>
          <p:nvPr/>
        </p:nvSpPr>
        <p:spPr>
          <a:xfrm>
            <a:off x="3209190" y="1723293"/>
            <a:ext cx="2743200" cy="2224453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88323" y="1802423"/>
            <a:ext cx="905608" cy="104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84153" y="1802423"/>
            <a:ext cx="769326" cy="769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54379" y="1802423"/>
            <a:ext cx="769326" cy="769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이슈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88323" y="2966306"/>
            <a:ext cx="2565156" cy="872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09190" y="4065345"/>
            <a:ext cx="2743200" cy="1183666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88323" y="4144474"/>
            <a:ext cx="905608" cy="104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084153" y="4144474"/>
            <a:ext cx="769326" cy="769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254379" y="4144474"/>
            <a:ext cx="769326" cy="769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이슈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5380892" y="4703886"/>
            <a:ext cx="472587" cy="4868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덧셈 기호 26"/>
          <p:cNvSpPr/>
          <p:nvPr/>
        </p:nvSpPr>
        <p:spPr>
          <a:xfrm>
            <a:off x="5455626" y="4789606"/>
            <a:ext cx="340702" cy="335209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38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7054" y="290146"/>
            <a:ext cx="8845061" cy="630408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7728" y="1547445"/>
            <a:ext cx="2743200" cy="4492869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86861" y="1626576"/>
            <a:ext cx="905608" cy="104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2691" y="1626576"/>
            <a:ext cx="769326" cy="769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352917" y="1626576"/>
            <a:ext cx="769326" cy="769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이슈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86861" y="2790459"/>
            <a:ext cx="2565156" cy="3135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223111" y="1547445"/>
            <a:ext cx="2743200" cy="3059723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02244" y="1626576"/>
            <a:ext cx="905608" cy="104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98074" y="1626576"/>
            <a:ext cx="769326" cy="769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68300" y="1626576"/>
            <a:ext cx="769326" cy="769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이슈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302244" y="2790459"/>
            <a:ext cx="2565156" cy="1719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138494" y="1547446"/>
            <a:ext cx="2743200" cy="2259622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217627" y="1626576"/>
            <a:ext cx="905608" cy="104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013457" y="1626576"/>
            <a:ext cx="769326" cy="769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183683" y="1626576"/>
            <a:ext cx="769326" cy="769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이슈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217627" y="2790459"/>
            <a:ext cx="2565156" cy="872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67054" y="290146"/>
            <a:ext cx="8845061" cy="11078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67054" y="6444762"/>
            <a:ext cx="8845061" cy="1494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2180" y="6453554"/>
            <a:ext cx="2878748" cy="140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458425" y="6453554"/>
            <a:ext cx="45719" cy="140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539387" y="6453554"/>
            <a:ext cx="45719" cy="140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620349" y="6453554"/>
            <a:ext cx="45719" cy="140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596554" y="1397977"/>
            <a:ext cx="1415561" cy="50555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 바</a:t>
            </a:r>
            <a:r>
              <a:rPr lang="en-US" altLang="ko-KR" dirty="0" smtClean="0"/>
              <a:t>(Hover)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1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35</Words>
  <Application>Microsoft Office PowerPoint</Application>
  <PresentationFormat>화면 슬라이드 쇼(4:3)</PresentationFormat>
  <Paragraphs>23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황한혁</dc:creator>
  <cp:lastModifiedBy>황한혁</cp:lastModifiedBy>
  <cp:revision>5</cp:revision>
  <dcterms:created xsi:type="dcterms:W3CDTF">2017-03-16T03:53:41Z</dcterms:created>
  <dcterms:modified xsi:type="dcterms:W3CDTF">2017-03-16T04:24:03Z</dcterms:modified>
</cp:coreProperties>
</file>