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73" autoAdjust="0"/>
  </p:normalViewPr>
  <p:slideViewPr>
    <p:cSldViewPr snapToGrid="0">
      <p:cViewPr varScale="1">
        <p:scale>
          <a:sx n="105" d="100"/>
          <a:sy n="105" d="100"/>
        </p:scale>
        <p:origin x="17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731DD-B2BB-4207-9C5F-4F8D7A8D711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D7B5-102E-47D7-909F-146EBA64B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9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9D7B5-102E-47D7-909F-146EBA64B6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1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9D7B5-102E-47D7-909F-146EBA64B6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1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6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0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0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3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5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9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1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7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4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13E6-48B4-4129-BAB6-DFE4F46389B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3024552" y="1151792"/>
            <a:ext cx="3112477" cy="4589585"/>
          </a:xfrm>
          <a:prstGeom prst="flowChartAlternateProcess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09190" y="1556240"/>
            <a:ext cx="2743200" cy="369277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9190" y="1556240"/>
            <a:ext cx="2743200" cy="167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상단바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209190" y="1723293"/>
            <a:ext cx="2743200" cy="2224453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88323" y="1802423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84153" y="1802423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54379" y="1802423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88323" y="2966306"/>
            <a:ext cx="2565156" cy="872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09190" y="4065345"/>
            <a:ext cx="2743200" cy="1183666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88323" y="4144474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84153" y="4144474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54379" y="4144474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80892" y="4703886"/>
            <a:ext cx="472587" cy="4868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덧셈 기호 26"/>
          <p:cNvSpPr/>
          <p:nvPr/>
        </p:nvSpPr>
        <p:spPr>
          <a:xfrm>
            <a:off x="5455626" y="4789606"/>
            <a:ext cx="340702" cy="335209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054" y="290146"/>
            <a:ext cx="8845061" cy="630408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728" y="1547445"/>
            <a:ext cx="2743200" cy="4492869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6861" y="1626576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2691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917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6861" y="2790459"/>
            <a:ext cx="2565156" cy="3135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23111" y="1547445"/>
            <a:ext cx="2743200" cy="3059723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02244" y="1626576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98074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68300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02244" y="2790459"/>
            <a:ext cx="2565156" cy="1719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38494" y="1547446"/>
            <a:ext cx="2743200" cy="225962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17627" y="1626576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013457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83683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17627" y="2790459"/>
            <a:ext cx="2565156" cy="872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67054" y="290146"/>
            <a:ext cx="8845061" cy="1107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7054" y="6444762"/>
            <a:ext cx="8845061" cy="149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2180" y="6453554"/>
            <a:ext cx="2878748" cy="140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458425" y="6453554"/>
            <a:ext cx="45719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39387" y="6453554"/>
            <a:ext cx="45719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20349" y="6453554"/>
            <a:ext cx="45719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96554" y="1397977"/>
            <a:ext cx="1415561" cy="50555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바</a:t>
            </a:r>
            <a:r>
              <a:rPr lang="en-US" altLang="ko-KR" dirty="0" smtClean="0"/>
              <a:t>(Hover)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870436" y="2514599"/>
            <a:ext cx="1116623" cy="10814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10453" y="931984"/>
            <a:ext cx="1116623" cy="10814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Features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10453" y="2514599"/>
            <a:ext cx="1116623" cy="10814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Edit/Delete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10453" y="4097214"/>
            <a:ext cx="1116622" cy="10814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Other Functions</a:t>
            </a:r>
            <a:endParaRPr lang="ko-KR" altLang="en-US" sz="1600" dirty="0"/>
          </a:p>
        </p:txBody>
      </p:sp>
      <p:cxnSp>
        <p:nvCxnSpPr>
          <p:cNvPr id="36" name="꺾인 연결선 35"/>
          <p:cNvCxnSpPr>
            <a:stCxn id="27" idx="3"/>
            <a:endCxn id="29" idx="1"/>
          </p:cNvCxnSpPr>
          <p:nvPr/>
        </p:nvCxnSpPr>
        <p:spPr>
          <a:xfrm flipV="1">
            <a:off x="1987059" y="1472711"/>
            <a:ext cx="2523394" cy="158261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3"/>
            <a:endCxn id="31" idx="1"/>
          </p:cNvCxnSpPr>
          <p:nvPr/>
        </p:nvCxnSpPr>
        <p:spPr>
          <a:xfrm>
            <a:off x="1987059" y="3055326"/>
            <a:ext cx="25233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7" idx="3"/>
            <a:endCxn id="32" idx="1"/>
          </p:cNvCxnSpPr>
          <p:nvPr/>
        </p:nvCxnSpPr>
        <p:spPr>
          <a:xfrm>
            <a:off x="1987059" y="3055326"/>
            <a:ext cx="2523394" cy="158261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9" idx="2"/>
            <a:endCxn id="31" idx="0"/>
          </p:cNvCxnSpPr>
          <p:nvPr/>
        </p:nvCxnSpPr>
        <p:spPr>
          <a:xfrm>
            <a:off x="5068765" y="2013438"/>
            <a:ext cx="0" cy="5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9" idx="0"/>
            <a:endCxn id="27" idx="0"/>
          </p:cNvCxnSpPr>
          <p:nvPr/>
        </p:nvCxnSpPr>
        <p:spPr>
          <a:xfrm rot="16200000" flipH="1" flipV="1">
            <a:off x="2457449" y="-96718"/>
            <a:ext cx="1582615" cy="3640017"/>
          </a:xfrm>
          <a:prstGeom prst="bentConnector3">
            <a:avLst>
              <a:gd name="adj1" fmla="val -14444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2" idx="2"/>
            <a:endCxn id="27" idx="2"/>
          </p:cNvCxnSpPr>
          <p:nvPr/>
        </p:nvCxnSpPr>
        <p:spPr>
          <a:xfrm rot="5400000" flipH="1">
            <a:off x="2457448" y="2567353"/>
            <a:ext cx="1582615" cy="3640016"/>
          </a:xfrm>
          <a:prstGeom prst="bentConnector3">
            <a:avLst>
              <a:gd name="adj1" fmla="val -14444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1" idx="3"/>
            <a:endCxn id="27" idx="0"/>
          </p:cNvCxnSpPr>
          <p:nvPr/>
        </p:nvCxnSpPr>
        <p:spPr>
          <a:xfrm flipH="1" flipV="1">
            <a:off x="1428748" y="2514599"/>
            <a:ext cx="4198328" cy="540727"/>
          </a:xfrm>
          <a:prstGeom prst="bentConnector4">
            <a:avLst>
              <a:gd name="adj1" fmla="val -5445"/>
              <a:gd name="adj2" fmla="val 43652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054" y="290146"/>
            <a:ext cx="8845061" cy="630408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4" name="Picture 30" descr="minecraft wallpaper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81" y="3735049"/>
            <a:ext cx="3135839" cy="210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82" y="1543051"/>
            <a:ext cx="3415433" cy="21848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7054" y="290146"/>
            <a:ext cx="8845061" cy="1107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2" name="Picture 8" descr="game wallpape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43050"/>
            <a:ext cx="2616590" cy="16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 structure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226220"/>
            <a:ext cx="2612325" cy="146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inear algebra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77" y="1543050"/>
            <a:ext cx="252189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596554" y="1397977"/>
            <a:ext cx="1415561" cy="50555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바</a:t>
            </a:r>
            <a:r>
              <a:rPr lang="en-US" altLang="ko-KR" dirty="0" smtClean="0"/>
              <a:t>(Hover)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7054" y="6444762"/>
            <a:ext cx="8845061" cy="149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2180" y="6453554"/>
            <a:ext cx="2878748" cy="140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58425" y="6453554"/>
            <a:ext cx="45719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39387" y="6453554"/>
            <a:ext cx="45719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20349" y="6453554"/>
            <a:ext cx="45719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20" descr="http://www.imgbase.info/images/safe-wallpapers/anime/the_idolmaster/35772-the_idolmaster_wallpaper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2" name="Picture 28" descr="http://intranetfactory.com/content2/image.axd?picture=2010%2f11%2fistock_000011760242xsmal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4761038"/>
            <a:ext cx="2612325" cy="1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07974" y="1543050"/>
            <a:ext cx="1468072" cy="2769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2017 3/10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1778" y="2647573"/>
            <a:ext cx="570043" cy="451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Edit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86933" y="2656366"/>
            <a:ext cx="570043" cy="451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Del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301262" y="867880"/>
            <a:ext cx="21365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호버할</a:t>
            </a:r>
            <a:r>
              <a:rPr lang="ko-KR" altLang="en-US" dirty="0" smtClean="0"/>
              <a:t> 시 나타남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25" idx="2"/>
            <a:endCxn id="23" idx="0"/>
          </p:cNvCxnSpPr>
          <p:nvPr/>
        </p:nvCxnSpPr>
        <p:spPr>
          <a:xfrm rot="5400000">
            <a:off x="1552850" y="726373"/>
            <a:ext cx="305838" cy="1327517"/>
          </a:xfrm>
          <a:prstGeom prst="bentConnector3">
            <a:avLst>
              <a:gd name="adj1" fmla="val 27001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5" idx="2"/>
            <a:endCxn id="24" idx="0"/>
          </p:cNvCxnSpPr>
          <p:nvPr/>
        </p:nvCxnSpPr>
        <p:spPr>
          <a:xfrm rot="5400000">
            <a:off x="1442984" y="1721029"/>
            <a:ext cx="1410361" cy="442727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5" idx="2"/>
            <a:endCxn id="31" idx="0"/>
          </p:cNvCxnSpPr>
          <p:nvPr/>
        </p:nvCxnSpPr>
        <p:spPr>
          <a:xfrm rot="16200000" flipH="1">
            <a:off x="1761164" y="1845575"/>
            <a:ext cx="1419154" cy="202428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5053" y="3853328"/>
            <a:ext cx="21365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사진 클릭 시 이동</a:t>
            </a:r>
            <a:endParaRPr lang="ko-KR" altLang="en-US" dirty="0"/>
          </a:p>
        </p:txBody>
      </p:sp>
      <p:cxnSp>
        <p:nvCxnSpPr>
          <p:cNvPr id="47" name="꺾인 연결선 46"/>
          <p:cNvCxnSpPr>
            <a:stCxn id="46" idx="0"/>
          </p:cNvCxnSpPr>
          <p:nvPr/>
        </p:nvCxnSpPr>
        <p:spPr>
          <a:xfrm rot="16200000" flipV="1">
            <a:off x="667011" y="3177020"/>
            <a:ext cx="1344352" cy="8263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lus icon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16" y="5842895"/>
            <a:ext cx="657676" cy="65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023755" y="5987067"/>
            <a:ext cx="15729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메모 게시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9" idx="3"/>
            <a:endCxn id="1030" idx="1"/>
          </p:cNvCxnSpPr>
          <p:nvPr/>
        </p:nvCxnSpPr>
        <p:spPr>
          <a:xfrm>
            <a:off x="5596681" y="6171733"/>
            <a:ext cx="12612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054" y="290146"/>
            <a:ext cx="8845061" cy="630408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7054" y="290146"/>
            <a:ext cx="8845061" cy="1107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3013" y="1397977"/>
            <a:ext cx="7303477" cy="517280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lorem ipsu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1" y="1961888"/>
            <a:ext cx="3361348" cy="42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rem ipsum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84" y="1757885"/>
            <a:ext cx="3590191" cy="34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945923" y="5932805"/>
            <a:ext cx="612527" cy="560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Edit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619999" y="5932805"/>
            <a:ext cx="612527" cy="560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5669280" y="5958323"/>
            <a:ext cx="502920" cy="4769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5400000">
            <a:off x="6281596" y="5958323"/>
            <a:ext cx="502920" cy="4769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427" y="1480597"/>
            <a:ext cx="605010" cy="5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054" y="290146"/>
            <a:ext cx="8845061" cy="630408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7054" y="290146"/>
            <a:ext cx="8845061" cy="1107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3013" y="1397977"/>
            <a:ext cx="7303477" cy="517280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27" y="1480597"/>
            <a:ext cx="605010" cy="507682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412972" y="1988279"/>
            <a:ext cx="6537960" cy="2688336"/>
          </a:xfrm>
          <a:prstGeom prst="round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덧셈 기호 14"/>
          <p:cNvSpPr/>
          <p:nvPr/>
        </p:nvSpPr>
        <p:spPr>
          <a:xfrm>
            <a:off x="4284188" y="2939255"/>
            <a:ext cx="795528" cy="78638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288" y="3827322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사진 게시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40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7054" y="290146"/>
            <a:ext cx="8845061" cy="630408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7054" y="290146"/>
            <a:ext cx="8845061" cy="1107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3013" y="1397977"/>
            <a:ext cx="7303477" cy="517280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27" y="1480597"/>
            <a:ext cx="605010" cy="507682"/>
          </a:xfrm>
          <a:prstGeom prst="rect">
            <a:avLst/>
          </a:prstGeom>
        </p:spPr>
      </p:pic>
      <p:pic>
        <p:nvPicPr>
          <p:cNvPr id="18" name="Picture 2" descr="lorem ipsu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02" y="1575783"/>
            <a:ext cx="3466505" cy="441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127248" y="5999840"/>
            <a:ext cx="3337559" cy="3960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사진 게시 후 제목과 내용 기입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90</Words>
  <Application>Microsoft Office PowerPoint</Application>
  <PresentationFormat>화면 슬라이드 쇼(4:3)</PresentationFormat>
  <Paragraphs>44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황한혁</dc:creator>
  <cp:lastModifiedBy>황한혁</cp:lastModifiedBy>
  <cp:revision>11</cp:revision>
  <dcterms:created xsi:type="dcterms:W3CDTF">2017-03-16T03:53:41Z</dcterms:created>
  <dcterms:modified xsi:type="dcterms:W3CDTF">2017-03-22T12:43:37Z</dcterms:modified>
</cp:coreProperties>
</file>