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8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FCAD-953E-4E7F-BB67-BF88F95C9D59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D657-EC7D-4268-B318-3FF8B525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104" y="1179576"/>
            <a:ext cx="9646920" cy="4517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13816" y="1618488"/>
            <a:ext cx="9665208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2104" y="1636776"/>
            <a:ext cx="2020824" cy="40599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5548" y="1258300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62656" y="1245584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9364" y="1249156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2104" y="1640348"/>
            <a:ext cx="2020824" cy="173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3816" y="1717835"/>
            <a:ext cx="13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text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8" y="1640348"/>
            <a:ext cx="7626096" cy="40563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72784" y="429768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view control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7287768" y="799100"/>
            <a:ext cx="388620" cy="9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3374136"/>
            <a:ext cx="2020824" cy="23408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59736" y="6077188"/>
            <a:ext cx="225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View control  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H="1" flipV="1">
            <a:off x="1769364" y="5340096"/>
            <a:ext cx="1819656" cy="73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915686" y="2066544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Filed control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V="1">
            <a:off x="494276" y="2087167"/>
            <a:ext cx="676112" cy="16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1608" y="530352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Box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  <a:endCxn id="13" idx="0"/>
          </p:cNvCxnSpPr>
          <p:nvPr/>
        </p:nvCxnSpPr>
        <p:spPr>
          <a:xfrm flipH="1">
            <a:off x="3497580" y="899684"/>
            <a:ext cx="905256" cy="3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1252728" y="899684"/>
            <a:ext cx="3150108" cy="47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</p:cNvCxnSpPr>
          <p:nvPr/>
        </p:nvCxnSpPr>
        <p:spPr>
          <a:xfrm flipH="1">
            <a:off x="2377440" y="899684"/>
            <a:ext cx="2025396" cy="45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6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 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Mazin Al-Obaidi</dc:creator>
  <cp:lastModifiedBy>Mazin Al-Obaidi</cp:lastModifiedBy>
  <cp:revision>4</cp:revision>
  <dcterms:created xsi:type="dcterms:W3CDTF">2016-11-22T16:48:50Z</dcterms:created>
  <dcterms:modified xsi:type="dcterms:W3CDTF">2016-11-22T17:24:49Z</dcterms:modified>
</cp:coreProperties>
</file>