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CF2CC-B803-842E-CB4B-81CE4061B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iamneo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76EC6-5FA7-AB9D-6127-B93E10DE67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AF5D-6879-4484-BF8C-83C2B639B1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718D9-A086-B012-0F51-EC5F8A1016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F240B-3729-BD07-42AA-4C615AD044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C9F8-8A7A-4B8C-A1A5-80BA6EAD5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708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iamneo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0E6B-4DE9-4C2A-81A0-F4C0D289F35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81BC8-BD05-47EE-BD91-10B550712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980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EB44-EBEF-51EA-D472-6F3203C3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1CF9-0BF0-1996-4817-7140A375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3160-C907-7849-3408-5723E3FD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9AB8-BA3A-470F-BE86-0DF89EC57D80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D43D-8672-4B1F-FBD1-35F32206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F488-152E-A9C7-B36A-54D4D12A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E4-7FAB-29EA-0F09-F93FD5AA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993A4-6333-F163-0658-9F91A1A8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BBE7-D5EF-B736-50BA-51F6D3A8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B686-67C5-40A2-AA32-B93084899E90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14A0-011A-D826-AC1D-B8A9A464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B2C7-AB4A-CE81-A14D-6F9F42DC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90B1F-F995-E29A-7074-25DE0E7A3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46806-1A76-E789-F631-8E3C5639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D582-C252-E771-FA5C-62F5D46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C4A-C7C7-42A7-A619-87DBCC847FE4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1B37-F207-C25C-8E02-ED5A40B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520B-A12D-8AE4-E1C9-CAAF7D9A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0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3A1F-075C-BB0B-FC09-ECD17BC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AA08-D074-22FD-9D4F-EE87876A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690A-A397-CC2C-E54C-F45C02FE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E8DB-6F3E-4F8C-AB78-85AA9B340FEB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FC17-FC33-2CF0-34EC-F118E283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9A08-4C28-E1E5-BF01-633AE636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B47-4CC0-24EC-86C6-3DD63437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0747-EF56-33C3-EBF8-3235DD23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FF45-07B7-9759-BE3A-E5733C0F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5F87-6CBF-448A-B1CA-DA9BC0331D34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3FE7-E7EF-9769-C126-99395A18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6B18-DD1E-2D19-819A-57BC07BD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3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19B-B358-3CEB-74F4-BFC64849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3D23-3277-99B3-8614-EC8C8237D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73FFD-4E40-0803-BE35-34001321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2714-AD5C-E3DA-DE8D-D9670194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3236-5EDE-4B62-8199-4E2454D70B6C}" type="datetime1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D2D5-331E-3D0E-7DD9-07CCC925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688A-DD27-0C13-11B9-9608DA5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8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FAC2-41D4-8C72-59B6-700E7C11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8993-CD57-3F19-0FCB-79B1463E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95E8-13DC-8CC6-8C04-4EF9D6EA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E5688-8CBE-5A4E-6DDB-0C89EE6E5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C6B0-486F-E8C5-177B-DDFE611DE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ED346-797F-3FEB-0F5D-7A0742C2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D3B4-C011-4662-8074-E6747FA4C26A}" type="datetime1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8AE6E-6637-C60C-595D-48F055B1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B1686-14B3-7958-CA33-31CA638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3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B41-259D-F25F-6ECE-EAE565B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7F1A4-0F84-BD8E-31D4-4031F3C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A7CB-DD1C-453A-9DA7-24A137E45EFB}" type="datetime1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B51C5-F125-3329-5210-F8CFDB3C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907D8-0AAE-65B3-40A8-569BC187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2DCF4-1DE0-CC3A-56A5-5406A4AA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977E-F75B-45AC-AF41-88A6BAC8C819}" type="datetime1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33D71-75FF-53AC-D49B-A598AFF1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9CE0-9D80-CECC-821B-8A423DC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4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EE7F-8732-DF43-F41B-05244AF7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95BF-3653-4F04-C1BC-4B93F705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BA99-1E5E-A519-606D-76B59992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B5E9-C2E7-F90A-8866-AA4CF567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172B-CB52-4DF8-BDF8-49AA8764904E}" type="datetime1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93CF-2BBC-908C-6A8D-E15F1BAC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DF2A4-E945-CCDB-F6EC-481F067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2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3C6-F7E0-815D-769C-97556A17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F21A0-37D2-C5D6-2B35-FF9A9FA58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0527-0789-827D-98FB-07EBA272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D75F-CB6E-CA4B-8C6A-21AC1623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E737-7A66-45E7-8E74-3572CE9077E3}" type="datetime1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678E-587D-4B74-76E2-16EF927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2E96C-FD74-1823-F0BA-CAF674C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A0059-4158-5A33-3420-5EEB4C01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19B7-964C-4402-E33D-B338F28E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60C4-4DEA-F959-6253-5AD3D0D41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D4FC1-24B7-4E52-8CEA-52BF962D9CD4}" type="datetime1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35BF-4576-AFD6-E367-E6B63345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BAFD-00A0-6620-659B-F87FE134E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C94-43A8-90B7-FEB5-82BDC726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4854"/>
            <a:ext cx="9144000" cy="4212434"/>
          </a:xfrm>
        </p:spPr>
        <p:txBody>
          <a:bodyPr>
            <a:noAutofit/>
          </a:bodyPr>
          <a:lstStyle/>
          <a:p>
            <a:pPr rtl="0"/>
            <a:r>
              <a:rPr lang="en-GB" sz="4800" dirty="0" err="1">
                <a:effectLst/>
              </a:rPr>
              <a:t>TripleHelix</a:t>
            </a:r>
            <a:br>
              <a:rPr lang="en-GB" sz="4800" dirty="0">
                <a:effectLst/>
              </a:rPr>
            </a:br>
            <a:br>
              <a:rPr lang="en-GB" sz="4800" dirty="0">
                <a:effectLst/>
              </a:rPr>
            </a:br>
            <a:r>
              <a:rPr lang="en-GB" sz="4800" dirty="0">
                <a:effectLst/>
              </a:rPr>
              <a:t> </a:t>
            </a:r>
            <a:r>
              <a:rPr lang="en-GB" sz="4800" dirty="0" err="1"/>
              <a:t>Pavithradevi</a:t>
            </a:r>
            <a:r>
              <a:rPr lang="en-GB" sz="4800" dirty="0"/>
              <a:t> K - Team Leader</a:t>
            </a:r>
            <a:br>
              <a:rPr lang="en-GB" sz="4800" dirty="0"/>
            </a:br>
            <a:r>
              <a:rPr lang="en-GB" sz="4800" dirty="0" err="1"/>
              <a:t>Nithin</a:t>
            </a:r>
            <a:r>
              <a:rPr lang="en-GB" sz="4800" dirty="0"/>
              <a:t> C - Member</a:t>
            </a:r>
            <a:br>
              <a:rPr lang="en-GB" sz="4800" dirty="0"/>
            </a:br>
            <a:r>
              <a:rPr lang="en-GB" sz="4800" dirty="0"/>
              <a:t>Radhika S - Member</a:t>
            </a:r>
            <a:br>
              <a:rPr lang="en-GB" sz="4800" dirty="0">
                <a:effectLst/>
              </a:rPr>
            </a:br>
            <a:endParaRPr lang="en-IN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AA542-7446-1932-7F77-48CC2635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52" y="739076"/>
            <a:ext cx="10800932" cy="537984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/>
          </a:p>
          <a:p>
            <a:pPr marL="0" indent="0" algn="ctr" rtl="0">
              <a:buNone/>
            </a:pPr>
            <a:r>
              <a:rPr lang="en-GB" sz="3200" b="1" dirty="0">
                <a:effectLst/>
              </a:rPr>
              <a:t>Conclusion</a:t>
            </a: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rtl="0">
              <a:buNone/>
            </a:pPr>
            <a:r>
              <a:rPr lang="en-US" sz="2000" dirty="0">
                <a:effectLst/>
              </a:rPr>
              <a:t>Our sustainable carpooling and ride-sharing application promotes eco-friendly transportation, cost-effective travel, and convenient ride-matching.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With features like real-time data, AI-powered assistance, and gamification, the app enhances user experience and encourages the adoption of carpooling to reduce environmental impact.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We hope to expand the app’s functionality in the future with additional features and enhanced machine learning algorithms for even better ride suggestions.</a:t>
            </a: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CDA51-BDA8-2F76-AC89-1649C519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28EC0-8FEA-AB4C-6670-744EDC18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4D8C19C-3824-8143-FEDF-4C405388C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730" y="920621"/>
            <a:ext cx="1085938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3200" b="1" dirty="0"/>
              <a:t>Use Case Definition</a:t>
            </a:r>
            <a:endParaRPr kumimoji="0" lang="en-US" altLang="en-US" sz="3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goal is 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Sustainable Carpooling and Ride-Sharing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encourages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eco-friendly transportation through carpooling.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offering real-time traffic data and machine learning-driven route optimization,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aim to reduce carbon emissions, traffic congestion, and fuel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Stakeholders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People seeking to reduce their carbon footprint by sharing rides.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Admin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Manages user accounts, oversees ride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08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FA101-EE9D-D053-5DA4-0C3CD58A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5D87CE-7326-2868-9E40-21CBA80B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954A241-1BA8-280A-D854-2F6841AB6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7923" y="1370770"/>
            <a:ext cx="10844980" cy="453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IN" sz="3200" b="1" dirty="0"/>
              <a:t>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traditional carpooling systems lack real-time route optimization and efficient user matching. Users often face difficulties finding ride partners or optimizing routes to minimize environmental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application addresses these challenges by integrating Google Maps, real-time traffic data, and machine learning to suggest optimal carpool matches, route selection, and cost-splitting functionalities.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59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44" y="130187"/>
            <a:ext cx="11106911" cy="606665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sz="1600" dirty="0">
              <a:effectLst/>
            </a:endParaRPr>
          </a:p>
          <a:p>
            <a:pPr marL="0" indent="0" algn="ctr" rtl="0">
              <a:buNone/>
            </a:pPr>
            <a:endParaRPr lang="en-GB" sz="1600" dirty="0"/>
          </a:p>
          <a:p>
            <a:pPr marL="0" indent="0" algn="ctr" rtl="0">
              <a:buNone/>
            </a:pPr>
            <a:r>
              <a:rPr lang="en-GB" sz="3200" b="1" dirty="0"/>
              <a:t>Key features of the application</a:t>
            </a:r>
            <a:endParaRPr lang="en-GB" sz="3200" b="1" dirty="0">
              <a:effectLst/>
            </a:endParaRPr>
          </a:p>
          <a:p>
            <a:pPr marL="0" indent="0" algn="ctr" rtl="0">
              <a:buNone/>
            </a:pPr>
            <a:endParaRPr lang="en-US" sz="1600" b="1" dirty="0">
              <a:effectLst/>
            </a:endParaRPr>
          </a:p>
          <a:p>
            <a:r>
              <a:rPr lang="en-US" sz="2000" dirty="0">
                <a:effectLst/>
              </a:rPr>
              <a:t>Login &amp; Sign-Up</a:t>
            </a:r>
          </a:p>
          <a:p>
            <a:r>
              <a:rPr lang="en-US" sz="2000" dirty="0">
                <a:effectLst/>
              </a:rPr>
              <a:t>Forgot Password</a:t>
            </a:r>
          </a:p>
          <a:p>
            <a:r>
              <a:rPr lang="en-US" sz="2000" dirty="0">
                <a:effectLst/>
              </a:rPr>
              <a:t>Location Services</a:t>
            </a:r>
          </a:p>
          <a:p>
            <a:r>
              <a:rPr lang="en-US" sz="2000" dirty="0">
                <a:effectLst/>
              </a:rPr>
              <a:t>Ride Matching</a:t>
            </a:r>
          </a:p>
          <a:p>
            <a:r>
              <a:rPr lang="en-US" sz="2000" dirty="0">
                <a:effectLst/>
              </a:rPr>
              <a:t>Booking Confirmation</a:t>
            </a:r>
          </a:p>
          <a:p>
            <a:r>
              <a:rPr lang="en-US" sz="2000" dirty="0">
                <a:effectLst/>
              </a:rPr>
              <a:t>Payment</a:t>
            </a:r>
          </a:p>
          <a:p>
            <a:r>
              <a:rPr lang="en-US" sz="2000" dirty="0">
                <a:effectLst/>
              </a:rPr>
              <a:t>Feedback</a:t>
            </a:r>
          </a:p>
          <a:p>
            <a:r>
              <a:rPr lang="en-US" sz="2000" dirty="0">
                <a:effectLst/>
              </a:rPr>
              <a:t>AI-Integrated Assistance</a:t>
            </a:r>
          </a:p>
          <a:p>
            <a:r>
              <a:rPr lang="en-US" sz="2000" dirty="0">
                <a:effectLst/>
              </a:rPr>
              <a:t>Gamification</a:t>
            </a:r>
            <a:endParaRPr lang="en-GB" sz="2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70AFF-F61B-D733-68CA-AF48615D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36" y="186813"/>
            <a:ext cx="11006327" cy="6066011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endParaRPr lang="en-GB" dirty="0"/>
          </a:p>
          <a:p>
            <a:pPr marL="0" indent="0" algn="ctr" rtl="0">
              <a:buNone/>
            </a:pPr>
            <a:r>
              <a:rPr lang="en-GB" dirty="0">
                <a:effectLst/>
              </a:rPr>
              <a:t>  </a:t>
            </a:r>
            <a:r>
              <a:rPr lang="en-GB" sz="3200" b="1" dirty="0">
                <a:effectLst/>
              </a:rPr>
              <a:t>Approach and Methodology </a:t>
            </a:r>
            <a:r>
              <a:rPr lang="en-US" sz="3200" b="1" dirty="0">
                <a:effectLst/>
              </a:rPr>
              <a:t>Development Approach</a:t>
            </a:r>
            <a:endParaRPr lang="en-US" sz="3600" b="1" dirty="0">
              <a:effectLst/>
            </a:endParaRPr>
          </a:p>
          <a:p>
            <a:pPr marL="0" indent="0" algn="ctr" rtl="0">
              <a:buNone/>
            </a:pPr>
            <a:endParaRPr lang="en-US" sz="4100" b="1" dirty="0">
              <a:effectLst/>
            </a:endParaRPr>
          </a:p>
          <a:p>
            <a:pPr marL="0" indent="0" rtl="0">
              <a:buNone/>
            </a:pPr>
            <a:r>
              <a:rPr lang="en-US" sz="2200" dirty="0">
                <a:effectLst/>
              </a:rPr>
              <a:t>Following an Agile methodology with time-boxed delivery checkpoints at every 6-hour interval:</a:t>
            </a:r>
          </a:p>
          <a:p>
            <a:pPr marL="0" indent="0" rtl="0">
              <a:buNone/>
            </a:pP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Focus on iterative development, testing, and integration of features.</a:t>
            </a:r>
          </a:p>
          <a:p>
            <a:r>
              <a:rPr lang="en-US" sz="2200" dirty="0">
                <a:effectLst/>
              </a:rPr>
              <a:t>Frequent checkpoints to review progress and adjust as necessary.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85337-67A9-BFD8-E649-AD663C57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36" y="568177"/>
            <a:ext cx="11006327" cy="537984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r>
              <a:rPr lang="en-GB" sz="3200" b="1" dirty="0"/>
              <a:t>User Workflow</a:t>
            </a:r>
          </a:p>
          <a:p>
            <a:pPr marL="0" indent="0" rtl="0">
              <a:buNone/>
            </a:pPr>
            <a:endParaRPr lang="en-US" sz="2000" dirty="0">
              <a:effectLst/>
            </a:endParaRPr>
          </a:p>
          <a:p>
            <a:pPr rtl="0"/>
            <a:r>
              <a:rPr lang="en-US" sz="2000" dirty="0">
                <a:effectLst/>
              </a:rPr>
              <a:t>Sign up and verify account via OTP.</a:t>
            </a:r>
          </a:p>
          <a:p>
            <a:pPr rtl="0"/>
            <a:r>
              <a:rPr lang="en-US" sz="2000" dirty="0">
                <a:effectLst/>
              </a:rPr>
              <a:t>Use GPS to locate current position, select pickup, and drop points.</a:t>
            </a:r>
          </a:p>
          <a:p>
            <a:pPr rtl="0"/>
            <a:r>
              <a:rPr lang="en-US" sz="2000" dirty="0">
                <a:effectLst/>
              </a:rPr>
              <a:t>Browse available vehicles with fare and seat availability.</a:t>
            </a:r>
          </a:p>
          <a:p>
            <a:pPr rtl="0"/>
            <a:r>
              <a:rPr lang="en-US" sz="2000" dirty="0">
                <a:effectLst/>
              </a:rPr>
              <a:t>Book a ride and confirm via email.</a:t>
            </a:r>
          </a:p>
          <a:p>
            <a:pPr rtl="0"/>
            <a:r>
              <a:rPr lang="en-US" sz="2000" dirty="0">
                <a:effectLst/>
              </a:rPr>
              <a:t>Payment through </a:t>
            </a:r>
            <a:r>
              <a:rPr lang="en-US" sz="2000" dirty="0" err="1">
                <a:effectLst/>
              </a:rPr>
              <a:t>Razorpay</a:t>
            </a:r>
            <a:r>
              <a:rPr lang="en-US" sz="2000" dirty="0">
                <a:effectLst/>
              </a:rPr>
              <a:t> or cash.</a:t>
            </a:r>
          </a:p>
          <a:p>
            <a:pPr rtl="0"/>
            <a:r>
              <a:rPr lang="en-US" sz="2000" dirty="0">
                <a:effectLst/>
              </a:rPr>
              <a:t>Fill feedback form.</a:t>
            </a:r>
          </a:p>
          <a:p>
            <a:pPr rtl="0"/>
            <a:r>
              <a:rPr lang="en-US" sz="2000" dirty="0">
                <a:effectLst/>
              </a:rPr>
              <a:t>Access profile for travel history and rewards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AE98B-F182-DC82-5F68-2EA25975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32" y="76072"/>
            <a:ext cx="11556935" cy="6461888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endParaRPr lang="en-GB" b="1" dirty="0"/>
          </a:p>
          <a:p>
            <a:pPr marL="0" indent="0" algn="ctr" rtl="0">
              <a:buNone/>
            </a:pPr>
            <a:r>
              <a:rPr lang="en-GB" sz="3500" b="1" dirty="0"/>
              <a:t>AI and Gamification Features</a:t>
            </a:r>
          </a:p>
          <a:p>
            <a:pPr marL="0" indent="0" algn="ctr" rtl="0">
              <a:buNone/>
            </a:pPr>
            <a:endParaRPr lang="en-GB" sz="3500" b="1" dirty="0">
              <a:effectLst/>
            </a:endParaRPr>
          </a:p>
          <a:p>
            <a:pPr marL="0" indent="0" rtl="0">
              <a:buNone/>
            </a:pPr>
            <a:r>
              <a:rPr lang="en-US" sz="2000" b="1" dirty="0">
                <a:effectLst/>
              </a:rPr>
              <a:t>AI Integration</a:t>
            </a:r>
            <a:r>
              <a:rPr lang="en-US" sz="2000" dirty="0">
                <a:effectLst/>
              </a:rPr>
              <a:t>: 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Integrated AI can answer user queries about various travel destinations in India, helping users discover places to visit.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Examples include “Best places to visit in Coimbatore” or “Historical sites in Chennai.”</a:t>
            </a:r>
          </a:p>
          <a:p>
            <a:pPr marL="0" indent="0" rtl="0">
              <a:buNone/>
            </a:pP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1" dirty="0">
                <a:effectLst/>
              </a:rPr>
              <a:t>Gamification: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Users who complete 20 rides get their 21st ride for free.</a:t>
            </a:r>
          </a:p>
          <a:p>
            <a:pPr marL="0" indent="0" rtl="0">
              <a:buNone/>
            </a:pPr>
            <a:r>
              <a:rPr lang="en-US" sz="2000" dirty="0">
                <a:effectLst/>
              </a:rPr>
              <a:t>Encourages frequent use of the platform with incentives for long-term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7A684-423A-47AB-98D5-400DB16A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49" y="320040"/>
            <a:ext cx="11307232" cy="6090592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endParaRPr lang="en-GB" b="1" dirty="0"/>
          </a:p>
          <a:p>
            <a:pPr marL="0" indent="0" algn="ctr" rtl="0">
              <a:buNone/>
            </a:pPr>
            <a:r>
              <a:rPr lang="en-GB" b="1" dirty="0">
                <a:effectLst/>
              </a:rPr>
              <a:t> </a:t>
            </a:r>
            <a:r>
              <a:rPr lang="en-GB" sz="3200" b="1" dirty="0">
                <a:effectLst/>
              </a:rPr>
              <a:t>Expected Outcomes</a:t>
            </a: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rtl="0">
              <a:buNone/>
            </a:pPr>
            <a:r>
              <a:rPr lang="en-US" sz="2000" b="1" dirty="0">
                <a:effectLst/>
              </a:rPr>
              <a:t>Increased Carpool Participation</a:t>
            </a:r>
            <a:r>
              <a:rPr lang="en-US" sz="2000" dirty="0">
                <a:effectLst/>
              </a:rPr>
              <a:t>: Users will be more inclined to share rides thanks to efficient matching and eco-friendly route suggestions.</a:t>
            </a:r>
          </a:p>
          <a:p>
            <a:pPr marL="0" indent="0" rtl="0">
              <a:buNone/>
            </a:pP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1" dirty="0">
                <a:effectLst/>
              </a:rPr>
              <a:t>Environmental Impact</a:t>
            </a:r>
            <a:r>
              <a:rPr lang="en-US" sz="2000" dirty="0">
                <a:effectLst/>
              </a:rPr>
              <a:t>: Significant reduction in carbon emissions per user, tracked via the dashboard.</a:t>
            </a:r>
          </a:p>
          <a:p>
            <a:pPr marL="0" indent="0" rtl="0">
              <a:buNone/>
            </a:pP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1" dirty="0">
                <a:effectLst/>
              </a:rPr>
              <a:t>Cost Savings</a:t>
            </a:r>
            <a:r>
              <a:rPr lang="en-US" sz="2000" dirty="0">
                <a:effectLst/>
              </a:rPr>
              <a:t>: Users benefit from split costs, making transportation more affordable​(Sustainable Carpooling …).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82A63-B1F3-1E2A-FEBA-0D230FA8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1AF9-7EDC-A937-5CA8-7B3A6C51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6477-0CA6-264D-9091-490A57CA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49" y="320040"/>
            <a:ext cx="11307232" cy="6090592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endParaRPr lang="en-GB" b="1" dirty="0"/>
          </a:p>
          <a:p>
            <a:pPr marL="0" indent="0" algn="ctr" rtl="0">
              <a:buNone/>
            </a:pPr>
            <a:r>
              <a:rPr lang="en-GB" b="1" dirty="0">
                <a:effectLst/>
              </a:rPr>
              <a:t> </a:t>
            </a:r>
            <a:r>
              <a:rPr lang="en-US" sz="3200" b="1" dirty="0">
                <a:effectLst/>
              </a:rPr>
              <a:t>GitHub Repository for Progress Tracking</a:t>
            </a: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r>
              <a:rPr lang="en-US" sz="2000" dirty="0">
                <a:effectLst/>
              </a:rPr>
              <a:t>Throughout the hackathon, we used GitHub to track code changes and manage our project efficiently.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This helped us in version control, issue tracking, and collaborative development among the team.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5037-4D6B-708D-95F7-9A3C3F8D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TripleHelix   Pavithradevi K - Team Leader Nithin C - Member Radhika S - Member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Roshene Ganesh</dc:creator>
  <cp:lastModifiedBy>RADHIKA S</cp:lastModifiedBy>
  <cp:revision>7</cp:revision>
  <dcterms:created xsi:type="dcterms:W3CDTF">2024-10-16T06:16:20Z</dcterms:created>
  <dcterms:modified xsi:type="dcterms:W3CDTF">2024-10-20T02:24:26Z</dcterms:modified>
</cp:coreProperties>
</file>