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62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2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1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2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4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DB96-1A09-4B2D-8B6D-DCF77A02BCCA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468B-21D6-493A-8471-2218A6FF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78417"/>
            <a:ext cx="6858000" cy="1790700"/>
          </a:xfrm>
        </p:spPr>
        <p:txBody>
          <a:bodyPr/>
          <a:lstStyle/>
          <a:p>
            <a:r>
              <a:rPr lang="en-US" dirty="0" smtClean="0"/>
              <a:t>Trivia Maze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44607"/>
            <a:ext cx="7133492" cy="1241822"/>
          </a:xfrm>
        </p:spPr>
        <p:txBody>
          <a:bodyPr/>
          <a:lstStyle/>
          <a:p>
            <a:r>
              <a:rPr lang="en-US" dirty="0" smtClean="0"/>
              <a:t>Team Triploblastic: Andrew M., Ana K., Kevin R., Kale S.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455173" y="3933041"/>
            <a:ext cx="1888718" cy="1761139"/>
            <a:chOff x="4299781" y="3981919"/>
            <a:chExt cx="2518291" cy="2348185"/>
          </a:xfrm>
          <a:effectLst>
            <a:outerShdw blurRad="76200" dist="596900" dir="19380000" sy="23000" kx="1200000" algn="br" rotWithShape="0">
              <a:prstClr val="black">
                <a:alpha val="20000"/>
              </a:prstClr>
            </a:outerShdw>
          </a:effectLst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653" y="3981919"/>
              <a:ext cx="1627707" cy="169591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687" y="4150957"/>
              <a:ext cx="1034385" cy="17713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81" y="4429919"/>
              <a:ext cx="1316726" cy="13167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1615" y="4674342"/>
              <a:ext cx="1109784" cy="1655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0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3596719" cy="1600200"/>
          </a:xfrm>
        </p:spPr>
        <p:txBody>
          <a:bodyPr/>
          <a:lstStyle/>
          <a:p>
            <a:r>
              <a:rPr lang="en-US" sz="3600" dirty="0" err="1" smtClean="0"/>
              <a:t>TriviaQuestions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7400" y="2138362"/>
            <a:ext cx="3209925" cy="2571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749119" cy="45669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Have a Prompt &amp; </a:t>
            </a:r>
            <a:r>
              <a:rPr lang="en-US" sz="2000" dirty="0" err="1" smtClean="0"/>
              <a:t>AnswerSet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prompt is mostly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answerSet</a:t>
            </a:r>
            <a:r>
              <a:rPr lang="en-US" sz="2000" dirty="0" smtClean="0"/>
              <a:t> is mostly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Generated by </a:t>
            </a:r>
            <a:r>
              <a:rPr lang="en-US" sz="2000" dirty="0" err="1" smtClean="0"/>
              <a:t>QuestionFactory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Has a DB Manager</a:t>
            </a:r>
          </a:p>
        </p:txBody>
      </p:sp>
    </p:spTree>
    <p:extLst>
      <p:ext uri="{BB962C8B-B14F-4D97-AF65-F5344CB8AC3E}">
        <p14:creationId xmlns:p14="http://schemas.microsoft.com/office/powerpoint/2010/main" val="18077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560" y="1981200"/>
            <a:ext cx="7112079" cy="1600200"/>
          </a:xfrm>
        </p:spPr>
        <p:txBody>
          <a:bodyPr/>
          <a:lstStyle/>
          <a:p>
            <a:pPr algn="ctr"/>
            <a:r>
              <a:rPr lang="en-US" dirty="0" smtClean="0"/>
              <a:t>Insert demo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3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Main Packages: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MazeGeneration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MazeGame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MazeRoomLogic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4. </a:t>
            </a:r>
            <a:r>
              <a:rPr lang="en-US" dirty="0" err="1" smtClean="0"/>
              <a:t>TriviaQuestions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5422510" y="2998545"/>
            <a:ext cx="2510779" cy="826751"/>
            <a:chOff x="4320541" y="4663222"/>
            <a:chExt cx="2510779" cy="8267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541" y="4663222"/>
              <a:ext cx="826751" cy="826751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532638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83882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6351260" y="4945152"/>
              <a:ext cx="480060" cy="26289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82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520" y="457200"/>
            <a:ext cx="3449298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 smtClean="0"/>
              <a:t>MazeGeneration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1520" y="2052320"/>
            <a:ext cx="5580200" cy="41554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Uses </a:t>
            </a:r>
            <a:r>
              <a:rPr lang="en-US" sz="2800" dirty="0" err="1" smtClean="0"/>
              <a:t>RoomType</a:t>
            </a:r>
            <a:r>
              <a:rPr lang="en-US" sz="2800" dirty="0" smtClean="0"/>
              <a:t> </a:t>
            </a:r>
            <a:r>
              <a:rPr lang="en-US" sz="2800" dirty="0" err="1" smtClean="0"/>
              <a:t>enums</a:t>
            </a:r>
            <a:r>
              <a:rPr lang="en-US" sz="2800" dirty="0" smtClean="0"/>
              <a:t>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Adds </a:t>
            </a:r>
            <a:r>
              <a:rPr lang="en-US" sz="2400" i="1" dirty="0" smtClean="0"/>
              <a:t>communal</a:t>
            </a:r>
            <a:r>
              <a:rPr lang="en-US" sz="2400" dirty="0" smtClean="0"/>
              <a:t> logic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smtClean="0"/>
              <a:t>Uses Depth-First-Search Algorithm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Begin with a solid block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Carve a path for as long as possible.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Backtrack if you have 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Add gates along the way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Place your start and exit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0" y="675640"/>
            <a:ext cx="735460" cy="7354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80" y="675640"/>
            <a:ext cx="735460" cy="7354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9" y="5486400"/>
            <a:ext cx="721360" cy="721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028" y="5381308"/>
            <a:ext cx="897572" cy="8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84" y="1310641"/>
            <a:ext cx="7479914" cy="420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MazeGame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7599760" cy="381158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Some kid from           helped us out!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But we did </a:t>
            </a:r>
            <a:r>
              <a:rPr lang="en-US" sz="2800" i="1" dirty="0" err="1" smtClean="0"/>
              <a:t>soooo</a:t>
            </a:r>
            <a:r>
              <a:rPr lang="en-US" sz="2800" i="1" dirty="0" smtClean="0"/>
              <a:t> </a:t>
            </a:r>
            <a:r>
              <a:rPr lang="en-US" sz="2800" dirty="0" smtClean="0"/>
              <a:t>much more…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00" y="2030126"/>
            <a:ext cx="591979" cy="48285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828800" y="3289400"/>
            <a:ext cx="5294511" cy="2829302"/>
            <a:chOff x="1828800" y="3289400"/>
            <a:chExt cx="5294511" cy="2829302"/>
          </a:xfrm>
        </p:grpSpPr>
        <p:grpSp>
          <p:nvGrpSpPr>
            <p:cNvPr id="19" name="Group 18"/>
            <p:cNvGrpSpPr/>
            <p:nvPr/>
          </p:nvGrpSpPr>
          <p:grpSpPr>
            <a:xfrm>
              <a:off x="1828800" y="3289400"/>
              <a:ext cx="5294511" cy="2829302"/>
              <a:chOff x="426720" y="2951739"/>
              <a:chExt cx="5294511" cy="2829302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26720" y="2951739"/>
                <a:ext cx="5294511" cy="2829302"/>
                <a:chOff x="426720" y="2951739"/>
                <a:chExt cx="5294511" cy="2829302"/>
              </a:xfrm>
            </p:grpSpPr>
            <p:sp>
              <p:nvSpPr>
                <p:cNvPr id="10" name="Rounded Rectangle 9"/>
                <p:cNvSpPr/>
                <p:nvPr/>
              </p:nvSpPr>
              <p:spPr>
                <a:xfrm>
                  <a:off x="426720" y="2951739"/>
                  <a:ext cx="5294511" cy="28293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ounded Rectangle 10"/>
                <p:cNvSpPr/>
                <p:nvPr/>
              </p:nvSpPr>
              <p:spPr>
                <a:xfrm>
                  <a:off x="1365686" y="3424238"/>
                  <a:ext cx="4284425" cy="229997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2287170" y="3884901"/>
                  <a:ext cx="3200441" cy="175095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782320" y="3127374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Maze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19250" y="3496706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Board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532322" y="3978236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Map</a:t>
                </a:r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003497" y="4980115"/>
              <a:ext cx="2797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MazeParser.parseMaze</a:t>
              </a:r>
              <a:r>
                <a:rPr lang="en-US" sz="1600" dirty="0" smtClean="0"/>
                <a:t>(map)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820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" y="457200"/>
            <a:ext cx="7548879" cy="16002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…we parsed the maze into </a:t>
            </a:r>
            <a:r>
              <a:rPr lang="en-US" sz="3600" b="1" dirty="0" err="1" smtClean="0"/>
              <a:t>MazeNodes</a:t>
            </a:r>
            <a:r>
              <a:rPr lang="en-US" sz="3600" b="1" dirty="0" smtClean="0"/>
              <a:t>!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1821" y="2352040"/>
            <a:ext cx="599201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MazeNodes</a:t>
            </a:r>
            <a:r>
              <a:rPr lang="en-US" sz="2400" dirty="0" smtClean="0"/>
              <a:t> reference nothing beyond their </a:t>
            </a:r>
            <a:r>
              <a:rPr lang="en-US" sz="2400" i="1" dirty="0" smtClean="0"/>
              <a:t>immediate </a:t>
            </a:r>
            <a:r>
              <a:rPr lang="en-US" sz="2400" dirty="0" smtClean="0"/>
              <a:t>neighbors.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They don’t know they are a part of something </a:t>
            </a:r>
            <a:r>
              <a:rPr lang="en-US" sz="2400" i="1" dirty="0" smtClean="0"/>
              <a:t>bigger</a:t>
            </a:r>
            <a:r>
              <a:rPr lang="en-US" sz="2400" dirty="0" smtClean="0"/>
              <a:t> (</a:t>
            </a:r>
            <a:r>
              <a:rPr lang="en-US" sz="2400" dirty="0" err="1" smtClean="0"/>
              <a:t>ie</a:t>
            </a:r>
            <a:r>
              <a:rPr lang="en-US" sz="2400" dirty="0" smtClean="0"/>
              <a:t> the Board)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81" y="4125278"/>
            <a:ext cx="2047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640" y="731520"/>
            <a:ext cx="6807279" cy="105600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Each </a:t>
            </a:r>
            <a:r>
              <a:rPr lang="en-US" sz="3600" b="1" dirty="0" err="1" smtClean="0"/>
              <a:t>MazeNode</a:t>
            </a:r>
            <a:r>
              <a:rPr lang="en-US" sz="3600" b="1" dirty="0" smtClean="0"/>
              <a:t> has a </a:t>
            </a:r>
            <a:r>
              <a:rPr lang="en-US" sz="3600" b="1" dirty="0" err="1" smtClean="0"/>
              <a:t>MazeRoom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226086"/>
            <a:ext cx="7477839" cy="8686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Each </a:t>
            </a:r>
            <a:r>
              <a:rPr lang="en-US" sz="4000" dirty="0" err="1" smtClean="0"/>
              <a:t>MazeRoom</a:t>
            </a:r>
            <a:r>
              <a:rPr lang="en-US" sz="4000" dirty="0" smtClean="0"/>
              <a:t> has a </a:t>
            </a:r>
            <a:r>
              <a:rPr lang="en-US" sz="4000" b="1" dirty="0" smtClean="0"/>
              <a:t>BEHAVIOR</a:t>
            </a:r>
          </a:p>
          <a:p>
            <a:pPr algn="ctr"/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" y="3328034"/>
            <a:ext cx="86766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pecifically, each </a:t>
            </a:r>
            <a:r>
              <a:rPr lang="en-US" sz="4400" dirty="0" err="1" smtClean="0"/>
              <a:t>MazeRoom</a:t>
            </a:r>
            <a:r>
              <a:rPr lang="en-US" sz="4400" dirty="0" smtClean="0"/>
              <a:t> has an…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45319" y="4826000"/>
            <a:ext cx="424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/>
              <a:t>EnterBehavior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128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187326"/>
            <a:ext cx="6289120" cy="1600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Here, drink this.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470416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Giving the </a:t>
            </a:r>
            <a:r>
              <a:rPr lang="en-US" sz="2400" dirty="0" err="1" smtClean="0"/>
              <a:t>MazeRooms</a:t>
            </a:r>
            <a:r>
              <a:rPr lang="en-US" sz="2400" dirty="0" smtClean="0"/>
              <a:t> behaviors </a:t>
            </a:r>
            <a:r>
              <a:rPr lang="en-US" sz="2400" i="1" dirty="0" smtClean="0"/>
              <a:t>simplifies</a:t>
            </a:r>
            <a:r>
              <a:rPr lang="en-US" sz="2400" dirty="0" smtClean="0"/>
              <a:t> the Player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Player becomes a true pawn, who’s attributes are acted on by </a:t>
            </a:r>
            <a:r>
              <a:rPr lang="en-US" sz="2400" i="1" dirty="0" smtClean="0"/>
              <a:t>outside</a:t>
            </a:r>
            <a:r>
              <a:rPr lang="en-US" sz="2400" dirty="0" smtClean="0"/>
              <a:t> forces.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41" y="2057400"/>
            <a:ext cx="2111678" cy="42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080" y="457200"/>
            <a:ext cx="7315279" cy="1600200"/>
          </a:xfrm>
        </p:spPr>
        <p:txBody>
          <a:bodyPr/>
          <a:lstStyle/>
          <a:p>
            <a:r>
              <a:rPr lang="en-US" dirty="0" smtClean="0"/>
              <a:t>Those outside forces are </a:t>
            </a:r>
            <a:r>
              <a:rPr lang="en-US" b="1" dirty="0" err="1" smtClean="0"/>
              <a:t>MazeRoomLogic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2309849"/>
            <a:ext cx="3739197" cy="35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197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Trivia Maze Game</vt:lpstr>
      <vt:lpstr>Code Overview:</vt:lpstr>
      <vt:lpstr>MazeGeneration</vt:lpstr>
      <vt:lpstr>PowerPoint Presentation</vt:lpstr>
      <vt:lpstr>MazeGame</vt:lpstr>
      <vt:lpstr>…we parsed the maze into MazeNodes!</vt:lpstr>
      <vt:lpstr>Each MazeNode has a MazeRoom.</vt:lpstr>
      <vt:lpstr>Here, drink this.</vt:lpstr>
      <vt:lpstr>Those outside forces are MazeRoomLogic</vt:lpstr>
      <vt:lpstr>TriviaQuestions</vt:lpstr>
      <vt:lpstr>Insert demo here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Maze Game</dc:title>
  <dc:creator>Richard Sipes</dc:creator>
  <cp:lastModifiedBy>Richard Sipes</cp:lastModifiedBy>
  <cp:revision>14</cp:revision>
  <dcterms:created xsi:type="dcterms:W3CDTF">2014-06-12T06:37:19Z</dcterms:created>
  <dcterms:modified xsi:type="dcterms:W3CDTF">2014-06-12T08:28:48Z</dcterms:modified>
</cp:coreProperties>
</file>