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96" y="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 sz="2800" b="1"/>
            </a:pPr>
            <a:endParaRPr lang="th-TH" sz="2400" b="1" dirty="0" smtClean="0"/>
          </a:p>
          <a:p>
            <a:pPr>
              <a:defRPr sz="2800" b="1"/>
            </a:pPr>
            <a:r>
              <a:rPr lang="th-TH" sz="2400" b="1" dirty="0" smtClean="0"/>
              <a:t>กราฟ</a:t>
            </a:r>
            <a:r>
              <a:rPr lang="th-TH" sz="2400" b="1" dirty="0"/>
              <a:t>แสดงผลการประเมินประกันคุณภาพการศึกษา</a:t>
            </a:r>
            <a:r>
              <a:rPr lang="th-TH" sz="2400" b="1" dirty="0" smtClean="0"/>
              <a:t>ภายใน  คณะ</a:t>
            </a:r>
            <a:r>
              <a:rPr lang="th-TH" sz="2400" b="1" dirty="0"/>
              <a:t>นิติศาสตร์</a:t>
            </a:r>
          </a:p>
        </c:rich>
      </c:tx>
      <c:layout>
        <c:manualLayout>
          <c:xMode val="edge"/>
          <c:yMode val="edge"/>
          <c:x val="0.11318405511811025"/>
          <c:y val="0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ระดับหลักสูตร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1.9400000000000002</c:v>
                </c:pt>
                <c:pt idx="1">
                  <c:v>3.53</c:v>
                </c:pt>
                <c:pt idx="2">
                  <c:v>3.8699999999999997</c:v>
                </c:pt>
                <c:pt idx="3">
                  <c:v>3.52</c:v>
                </c:pt>
                <c:pt idx="4">
                  <c:v>3.36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7E-41C3-BB97-E6A155C2B8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ระดับคณะ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3.05</c:v>
                </c:pt>
                <c:pt idx="1">
                  <c:v>3.7800000000000002</c:v>
                </c:pt>
                <c:pt idx="2">
                  <c:v>4.0199999999999996</c:v>
                </c:pt>
                <c:pt idx="3">
                  <c:v>4.18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7E-41C3-BB97-E6A155C2B8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1879936"/>
        <c:axId val="122241024"/>
        <c:axId val="0"/>
      </c:bar3DChart>
      <c:catAx>
        <c:axId val="12187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2241024"/>
        <c:crosses val="autoZero"/>
        <c:auto val="1"/>
        <c:lblAlgn val="ctr"/>
        <c:lblOffset val="100"/>
        <c:noMultiLvlLbl val="0"/>
      </c:catAx>
      <c:valAx>
        <c:axId val="12224102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th-TH"/>
                  <a:t>ระดับคะแนน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2187993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800" b="0"/>
      </a:pPr>
      <a:endParaRPr lang="th-TH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5BA4-6FF3-4DFF-B776-E8BAE3549F0F}" type="datetimeFigureOut">
              <a:rPr lang="th-TH" smtClean="0"/>
              <a:pPr/>
              <a:t>30/08/62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A0A5-99C7-4E30-9D83-B7814844903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5BA4-6FF3-4DFF-B776-E8BAE3549F0F}" type="datetimeFigureOut">
              <a:rPr lang="th-TH" smtClean="0"/>
              <a:pPr/>
              <a:t>30/08/62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A0A5-99C7-4E30-9D83-B7814844903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5BA4-6FF3-4DFF-B776-E8BAE3549F0F}" type="datetimeFigureOut">
              <a:rPr lang="th-TH" smtClean="0"/>
              <a:pPr/>
              <a:t>30/08/62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A0A5-99C7-4E30-9D83-B7814844903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5BA4-6FF3-4DFF-B776-E8BAE3549F0F}" type="datetimeFigureOut">
              <a:rPr lang="th-TH" smtClean="0"/>
              <a:pPr/>
              <a:t>30/08/62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A0A5-99C7-4E30-9D83-B7814844903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5BA4-6FF3-4DFF-B776-E8BAE3549F0F}" type="datetimeFigureOut">
              <a:rPr lang="th-TH" smtClean="0"/>
              <a:pPr/>
              <a:t>30/08/62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A0A5-99C7-4E30-9D83-B7814844903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5BA4-6FF3-4DFF-B776-E8BAE3549F0F}" type="datetimeFigureOut">
              <a:rPr lang="th-TH" smtClean="0"/>
              <a:pPr/>
              <a:t>30/08/62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A0A5-99C7-4E30-9D83-B7814844903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5BA4-6FF3-4DFF-B776-E8BAE3549F0F}" type="datetimeFigureOut">
              <a:rPr lang="th-TH" smtClean="0"/>
              <a:pPr/>
              <a:t>30/08/62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A0A5-99C7-4E30-9D83-B7814844903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5BA4-6FF3-4DFF-B776-E8BAE3549F0F}" type="datetimeFigureOut">
              <a:rPr lang="th-TH" smtClean="0"/>
              <a:pPr/>
              <a:t>30/08/62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A0A5-99C7-4E30-9D83-B7814844903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5BA4-6FF3-4DFF-B776-E8BAE3549F0F}" type="datetimeFigureOut">
              <a:rPr lang="th-TH" smtClean="0"/>
              <a:pPr/>
              <a:t>30/08/62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A0A5-99C7-4E30-9D83-B7814844903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5BA4-6FF3-4DFF-B776-E8BAE3549F0F}" type="datetimeFigureOut">
              <a:rPr lang="th-TH" smtClean="0"/>
              <a:pPr/>
              <a:t>30/08/62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A0A5-99C7-4E30-9D83-B7814844903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5BA4-6FF3-4DFF-B776-E8BAE3549F0F}" type="datetimeFigureOut">
              <a:rPr lang="th-TH" smtClean="0"/>
              <a:pPr/>
              <a:t>30/08/62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A0A5-99C7-4E30-9D83-B78148449036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85BA4-6FF3-4DFF-B776-E8BAE3549F0F}" type="datetimeFigureOut">
              <a:rPr lang="th-TH" smtClean="0"/>
              <a:pPr/>
              <a:t>30/08/62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FA0A5-99C7-4E30-9D83-B78148449036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/>
          <p:cNvGraphicFramePr/>
          <p:nvPr>
            <p:extLst>
              <p:ext uri="{D42A27DB-BD31-4B8C-83A1-F6EECF244321}">
                <p14:modId xmlns:p14="http://schemas.microsoft.com/office/powerpoint/2010/main" val="3221120741"/>
              </p:ext>
            </p:extLst>
          </p:nvPr>
        </p:nvGraphicFramePr>
        <p:xfrm>
          <a:off x="0" y="404664"/>
          <a:ext cx="9906000" cy="6165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</Words>
  <Application>Microsoft Office PowerPoint</Application>
  <PresentationFormat>กระดาษ A4 (210x297 มม.)</PresentationFormat>
  <Paragraphs>3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Cordia New</vt:lpstr>
      <vt:lpstr>ชุดรูปแบบของ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Administrator</dc:creator>
  <cp:lastModifiedBy>admin</cp:lastModifiedBy>
  <cp:revision>6</cp:revision>
  <dcterms:created xsi:type="dcterms:W3CDTF">2019-08-30T02:55:16Z</dcterms:created>
  <dcterms:modified xsi:type="dcterms:W3CDTF">2019-08-30T04:10:40Z</dcterms:modified>
</cp:coreProperties>
</file>