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96" y="11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th-TH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แผนภูมิ</a:t>
            </a:r>
            <a:r>
              <a:rPr lang="th-TH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แสดงคุณวุฒิของ</a:t>
            </a:r>
            <a:r>
              <a:rPr lang="th-TH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อาจารย์คณะนิติศาสตร์</a:t>
            </a:r>
          </a:p>
          <a:p>
            <a:pPr>
              <a:defRPr/>
            </a:pPr>
            <a:r>
              <a:rPr lang="th-TH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มหาวิทยาลัยราชภัฏรำไพพรรณี</a:t>
            </a:r>
          </a:p>
        </c:rich>
      </c:tx>
      <c:layout>
        <c:manualLayout>
          <c:xMode val="edge"/>
          <c:yMode val="edge"/>
          <c:x val="0.1269789467836907"/>
          <c:y val="1.2597806592918247E-2"/>
        </c:manualLayout>
      </c:layout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แผนภูมแสดงคุณวุฒิของอาจารย์คณะนิติศาสตร์</c:v>
                </c:pt>
              </c:strCache>
            </c:strRef>
          </c:tx>
          <c:dPt>
            <c:idx val="0"/>
            <c:bubble3D val="0"/>
            <c:explosion val="8"/>
            <c:extLst>
              <c:ext xmlns:c16="http://schemas.microsoft.com/office/drawing/2014/chart" uri="{C3380CC4-5D6E-409C-BE32-E72D297353CC}">
                <c16:uniqueId val="{00000000-9296-4F4A-88FF-D166B21AA815}"/>
              </c:ext>
            </c:extLst>
          </c:dPt>
          <c:dLbls>
            <c:dLbl>
              <c:idx val="0"/>
              <c:layout>
                <c:manualLayout>
                  <c:x val="-9.2057672604278537E-2"/>
                  <c:y val="4.3462928722205467E-2"/>
                </c:manualLayout>
              </c:layout>
              <c:tx>
                <c:rich>
                  <a:bodyPr/>
                  <a:lstStyle/>
                  <a:p>
                    <a:fld id="{96444E5C-E17D-4677-974C-31716EFB4FF7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[เปอร์เซ็นต์]</a:t>
                    </a:fld>
                    <a:endParaRPr lang="th-TH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9296-4F4A-88FF-D166B21AA815}"/>
                </c:ext>
              </c:extLst>
            </c:dLbl>
            <c:dLbl>
              <c:idx val="1"/>
              <c:layout>
                <c:manualLayout>
                  <c:x val="0.11814339852891127"/>
                  <c:y val="-0.14359631337258824"/>
                </c:manualLayout>
              </c:layout>
              <c:tx>
                <c:rich>
                  <a:bodyPr/>
                  <a:lstStyle/>
                  <a:p>
                    <a:fld id="{A3BCA991-96E1-48D8-B8AC-C9D735CB6F7C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[เปอร์เซ็นต์]</a:t>
                    </a:fld>
                    <a:endParaRPr lang="th-TH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296-4F4A-88FF-D166B21AA81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ปริญญาเอก 3 คน</c:v>
                </c:pt>
                <c:pt idx="1">
                  <c:v>ปริญญาโท 8 คน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96-4F4A-88FF-D166B21AA81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r"/>
      <c:layout/>
      <c:overlay val="0"/>
      <c:txPr>
        <a:bodyPr/>
        <a:lstStyle/>
        <a:p>
          <a:pPr>
            <a:defRPr sz="2800" b="1">
              <a:solidFill>
                <a:srgbClr val="002060"/>
              </a:solidFill>
              <a:latin typeface="TH SarabunPSK" pitchFamily="34" charset="-34"/>
              <a:cs typeface="TH SarabunPSK" pitchFamily="34" charset="-34"/>
            </a:defRPr>
          </a:pPr>
          <a:endParaRPr lang="th-TH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th-TH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984-3783-4B4A-89ED-886D7AB8999E}" type="datetimeFigureOut">
              <a:rPr lang="th-TH" smtClean="0"/>
              <a:t>30/08/62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0E3E-6B6C-42DD-8CE4-969608FD95D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984-3783-4B4A-89ED-886D7AB8999E}" type="datetimeFigureOut">
              <a:rPr lang="th-TH" smtClean="0"/>
              <a:t>30/08/62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0E3E-6B6C-42DD-8CE4-969608FD95D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984-3783-4B4A-89ED-886D7AB8999E}" type="datetimeFigureOut">
              <a:rPr lang="th-TH" smtClean="0"/>
              <a:t>30/08/62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0E3E-6B6C-42DD-8CE4-969608FD95D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984-3783-4B4A-89ED-886D7AB8999E}" type="datetimeFigureOut">
              <a:rPr lang="th-TH" smtClean="0"/>
              <a:t>30/08/62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0E3E-6B6C-42DD-8CE4-969608FD95D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984-3783-4B4A-89ED-886D7AB8999E}" type="datetimeFigureOut">
              <a:rPr lang="th-TH" smtClean="0"/>
              <a:t>30/08/62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0E3E-6B6C-42DD-8CE4-969608FD95D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984-3783-4B4A-89ED-886D7AB8999E}" type="datetimeFigureOut">
              <a:rPr lang="th-TH" smtClean="0"/>
              <a:t>30/08/62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0E3E-6B6C-42DD-8CE4-969608FD95D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984-3783-4B4A-89ED-886D7AB8999E}" type="datetimeFigureOut">
              <a:rPr lang="th-TH" smtClean="0"/>
              <a:t>30/08/62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0E3E-6B6C-42DD-8CE4-969608FD95D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984-3783-4B4A-89ED-886D7AB8999E}" type="datetimeFigureOut">
              <a:rPr lang="th-TH" smtClean="0"/>
              <a:t>30/08/62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0E3E-6B6C-42DD-8CE4-969608FD95D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984-3783-4B4A-89ED-886D7AB8999E}" type="datetimeFigureOut">
              <a:rPr lang="th-TH" smtClean="0"/>
              <a:t>30/08/62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0E3E-6B6C-42DD-8CE4-969608FD95D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984-3783-4B4A-89ED-886D7AB8999E}" type="datetimeFigureOut">
              <a:rPr lang="th-TH" smtClean="0"/>
              <a:t>30/08/62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0E3E-6B6C-42DD-8CE4-969608FD95D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984-3783-4B4A-89ED-886D7AB8999E}" type="datetimeFigureOut">
              <a:rPr lang="th-TH" smtClean="0"/>
              <a:t>30/08/62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0E3E-6B6C-42DD-8CE4-969608FD95D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1B984-3783-4B4A-89ED-886D7AB8999E}" type="datetimeFigureOut">
              <a:rPr lang="th-TH" smtClean="0"/>
              <a:t>30/08/62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0E3E-6B6C-42DD-8CE4-969608FD95DE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รูปภาพ 14" descr="1a55cbd765c6caa2c08fcc71cfee0b4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V="1">
            <a:off x="0" y="0"/>
            <a:ext cx="9906000" cy="6897216"/>
          </a:xfrm>
          <a:prstGeom prst="rect">
            <a:avLst/>
          </a:prstGeom>
        </p:spPr>
      </p:pic>
      <p:graphicFrame>
        <p:nvGraphicFramePr>
          <p:cNvPr id="4" name="แผนภูมิ 3"/>
          <p:cNvGraphicFramePr/>
          <p:nvPr>
            <p:extLst>
              <p:ext uri="{D42A27DB-BD31-4B8C-83A1-F6EECF244321}">
                <p14:modId xmlns:p14="http://schemas.microsoft.com/office/powerpoint/2010/main" val="329089020"/>
              </p:ext>
            </p:extLst>
          </p:nvPr>
        </p:nvGraphicFramePr>
        <p:xfrm>
          <a:off x="488504" y="548680"/>
          <a:ext cx="9073008" cy="6048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คำบรรยายภาพแบบเส้น 1 4"/>
          <p:cNvSpPr/>
          <p:nvPr/>
        </p:nvSpPr>
        <p:spPr>
          <a:xfrm>
            <a:off x="6897216" y="1628800"/>
            <a:ext cx="2720752" cy="1152128"/>
          </a:xfrm>
          <a:prstGeom prst="borderCallout1">
            <a:avLst>
              <a:gd name="adj1" fmla="val 101863"/>
              <a:gd name="adj2" fmla="val 108635"/>
              <a:gd name="adj3" fmla="val 165411"/>
              <a:gd name="adj4" fmla="val 108161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อาจารย์ ดร.อุลิช ดิษฐปราณีต</a:t>
            </a:r>
          </a:p>
          <a:p>
            <a:r>
              <a:rPr lang="th-TH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อาจารย์ ดร.อดิศร กุลวิทิต</a:t>
            </a:r>
          </a:p>
          <a:p>
            <a:r>
              <a:rPr lang="th-TH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อาจารย์ ดร.</a:t>
            </a:r>
            <a:r>
              <a:rPr lang="th-TH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วิศิษ</a:t>
            </a:r>
            <a:r>
              <a:rPr lang="th-TH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ศักดิ์ เนืองนอง</a:t>
            </a:r>
            <a:endParaRPr lang="th-TH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8" name="ตัวเชื่อมต่อตรง 7"/>
          <p:cNvCxnSpPr/>
          <p:nvPr/>
        </p:nvCxnSpPr>
        <p:spPr>
          <a:xfrm flipH="1">
            <a:off x="5601072" y="1988840"/>
            <a:ext cx="1152128" cy="72008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31</Words>
  <Application>Microsoft Office PowerPoint</Application>
  <PresentationFormat>กระดาษ A4 (210x297 มม.)</PresentationFormat>
  <Paragraphs>7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7" baseType="lpstr">
      <vt:lpstr>Angsana New</vt:lpstr>
      <vt:lpstr>Arial</vt:lpstr>
      <vt:lpstr>Calibri</vt:lpstr>
      <vt:lpstr>Cordia New</vt:lpstr>
      <vt:lpstr>TH SarabunPSK</vt:lpstr>
      <vt:lpstr>ชุดรูปแบบของ Office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Administrator</dc:creator>
  <cp:lastModifiedBy>admin</cp:lastModifiedBy>
  <cp:revision>7</cp:revision>
  <dcterms:created xsi:type="dcterms:W3CDTF">2019-08-30T03:32:14Z</dcterms:created>
  <dcterms:modified xsi:type="dcterms:W3CDTF">2019-08-30T04:11:54Z</dcterms:modified>
</cp:coreProperties>
</file>