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iW2Z5JIUZcAPG+Ys7K7rG0iXXg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e6abef0c1_3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e6abef0c1_3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8e6abef0c1_3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467369" y="1635280"/>
            <a:ext cx="1908600" cy="103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1987621">
            <a:off x="3855023" y="3976196"/>
            <a:ext cx="2225310" cy="1173345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64623" y="671740"/>
            <a:ext cx="2225310" cy="1173345"/>
          </a:xfrm>
          <a:prstGeom prst="flowChartDecision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041272" y="1966489"/>
            <a:ext cx="76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6109413" y="5865378"/>
            <a:ext cx="13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Videogiochi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679422" y="1274598"/>
            <a:ext cx="112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Impiegati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 rot="2417458">
            <a:off x="4208228" y="4363908"/>
            <a:ext cx="1441849" cy="369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Collocazione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 rot="166743">
            <a:off x="6228125" y="1073794"/>
            <a:ext cx="1441696" cy="3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Lavorare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 rot="10800000">
            <a:off x="3442186" y="1089870"/>
            <a:ext cx="0" cy="58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97" name="Google Shape;97;p1"/>
          <p:cNvCxnSpPr/>
          <p:nvPr/>
        </p:nvCxnSpPr>
        <p:spPr>
          <a:xfrm>
            <a:off x="4435931" y="2419245"/>
            <a:ext cx="466500" cy="29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98" name="Google Shape;98;p1"/>
          <p:cNvCxnSpPr>
            <a:endCxn id="89" idx="1"/>
          </p:cNvCxnSpPr>
          <p:nvPr/>
        </p:nvCxnSpPr>
        <p:spPr>
          <a:xfrm>
            <a:off x="3775173" y="2674106"/>
            <a:ext cx="260700" cy="1280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"/>
          <p:cNvCxnSpPr>
            <a:stCxn id="89" idx="3"/>
            <a:endCxn id="100" idx="1"/>
          </p:cNvCxnSpPr>
          <p:nvPr/>
        </p:nvCxnSpPr>
        <p:spPr>
          <a:xfrm>
            <a:off x="5899483" y="5170931"/>
            <a:ext cx="210000" cy="53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 txBox="1"/>
          <p:nvPr/>
        </p:nvSpPr>
        <p:spPr>
          <a:xfrm>
            <a:off x="3199049" y="793122"/>
            <a:ext cx="63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Cod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832637" y="2805539"/>
            <a:ext cx="1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Indirizzo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4553794" y="2667016"/>
            <a:ext cx="100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telefono</a:t>
            </a:r>
            <a:endParaRPr/>
          </a:p>
        </p:txBody>
      </p:sp>
      <p:cxnSp>
        <p:nvCxnSpPr>
          <p:cNvPr id="104" name="Google Shape;104;p1"/>
          <p:cNvCxnSpPr>
            <a:endCxn id="90" idx="1"/>
          </p:cNvCxnSpPr>
          <p:nvPr/>
        </p:nvCxnSpPr>
        <p:spPr>
          <a:xfrm flipH="1" rot="10800000">
            <a:off x="4376023" y="1258413"/>
            <a:ext cx="1188600" cy="38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>
            <a:stCxn id="90" idx="3"/>
            <a:endCxn id="106" idx="2"/>
          </p:cNvCxnSpPr>
          <p:nvPr/>
        </p:nvCxnSpPr>
        <p:spPr>
          <a:xfrm>
            <a:off x="7789933" y="1258413"/>
            <a:ext cx="1551000" cy="20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8937006" y="2054128"/>
            <a:ext cx="100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Titolo studio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10806912" y="2381880"/>
            <a:ext cx="100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11725224" y="801981"/>
            <a:ext cx="4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CF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9115676" y="294217"/>
            <a:ext cx="99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Recapito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7204986" y="1712371"/>
            <a:ext cx="12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Ruolo occupato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5301793" y="1702468"/>
            <a:ext cx="12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Intervalli di tempo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2467370" y="4234428"/>
            <a:ext cx="12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Settore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4450782" y="5346248"/>
            <a:ext cx="12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Posizione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5848332" y="5662255"/>
            <a:ext cx="1908600" cy="1031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340919" y="934730"/>
            <a:ext cx="1908600" cy="1031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16" idx="0"/>
          </p:cNvCxnSpPr>
          <p:nvPr/>
        </p:nvCxnSpPr>
        <p:spPr>
          <a:xfrm rot="10800000">
            <a:off x="10117619" y="522230"/>
            <a:ext cx="177600" cy="41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8" name="Google Shape;118;p1"/>
          <p:cNvCxnSpPr/>
          <p:nvPr/>
        </p:nvCxnSpPr>
        <p:spPr>
          <a:xfrm flipH="1" rot="10800000">
            <a:off x="7789925" y="5429063"/>
            <a:ext cx="3600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"/>
          <p:cNvSpPr txBox="1"/>
          <p:nvPr/>
        </p:nvSpPr>
        <p:spPr>
          <a:xfrm>
            <a:off x="8162800" y="5001025"/>
            <a:ext cx="513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sviluppatore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"/>
          <p:cNvCxnSpPr>
            <a:stCxn id="116" idx="3"/>
            <a:endCxn id="109" idx="1"/>
          </p:cNvCxnSpPr>
          <p:nvPr/>
        </p:nvCxnSpPr>
        <p:spPr>
          <a:xfrm flipH="1" rot="10800000">
            <a:off x="11249519" y="986780"/>
            <a:ext cx="475800" cy="46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1" name="Google Shape;121;p1"/>
          <p:cNvCxnSpPr/>
          <p:nvPr/>
        </p:nvCxnSpPr>
        <p:spPr>
          <a:xfrm>
            <a:off x="10951473" y="1987996"/>
            <a:ext cx="167700" cy="39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22" name="Google Shape;122;p1"/>
          <p:cNvSpPr txBox="1"/>
          <p:nvPr/>
        </p:nvSpPr>
        <p:spPr>
          <a:xfrm>
            <a:off x="6311838" y="4844450"/>
            <a:ext cx="16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 distribuzione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8839205" y="5788300"/>
            <a:ext cx="211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videogioco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 flipH="1">
            <a:off x="9603237" y="2011842"/>
            <a:ext cx="349200" cy="19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25" name="Google Shape;125;p1"/>
          <p:cNvCxnSpPr>
            <a:endCxn id="123" idx="1"/>
          </p:cNvCxnSpPr>
          <p:nvPr/>
        </p:nvCxnSpPr>
        <p:spPr>
          <a:xfrm flipH="1" rot="10800000">
            <a:off x="7756805" y="6011500"/>
            <a:ext cx="1082400" cy="1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"/>
          <p:cNvSpPr txBox="1"/>
          <p:nvPr/>
        </p:nvSpPr>
        <p:spPr>
          <a:xfrm>
            <a:off x="8954975" y="6239900"/>
            <a:ext cx="2707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corrente di acquisto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/>
          <p:nvPr/>
        </p:nvCxnSpPr>
        <p:spPr>
          <a:xfrm rot="10800000">
            <a:off x="7129450" y="5486425"/>
            <a:ext cx="9390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"/>
          <p:cNvCxnSpPr>
            <a:endCxn id="126" idx="1"/>
          </p:cNvCxnSpPr>
          <p:nvPr/>
        </p:nvCxnSpPr>
        <p:spPr>
          <a:xfrm>
            <a:off x="7748075" y="6387200"/>
            <a:ext cx="12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"/>
          <p:cNvSpPr txBox="1"/>
          <p:nvPr/>
        </p:nvSpPr>
        <p:spPr>
          <a:xfrm>
            <a:off x="8876475" y="5345825"/>
            <a:ext cx="21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Genere di videogioco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"/>
          <p:cNvCxnSpPr>
            <a:endCxn id="129" idx="1"/>
          </p:cNvCxnSpPr>
          <p:nvPr/>
        </p:nvCxnSpPr>
        <p:spPr>
          <a:xfrm flipH="1" rot="10800000">
            <a:off x="7767675" y="5530475"/>
            <a:ext cx="1108800" cy="4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"/>
          <p:cNvCxnSpPr/>
          <p:nvPr/>
        </p:nvCxnSpPr>
        <p:spPr>
          <a:xfrm flipH="1" rot="10800000">
            <a:off x="3882600" y="4375900"/>
            <a:ext cx="3435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"/>
          <p:cNvCxnSpPr>
            <a:stCxn id="114" idx="0"/>
          </p:cNvCxnSpPr>
          <p:nvPr/>
        </p:nvCxnSpPr>
        <p:spPr>
          <a:xfrm flipH="1" rot="10800000">
            <a:off x="5055882" y="5111648"/>
            <a:ext cx="138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"/>
          <p:cNvSpPr txBox="1"/>
          <p:nvPr/>
        </p:nvSpPr>
        <p:spPr>
          <a:xfrm>
            <a:off x="4902425" y="3697725"/>
            <a:ext cx="100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999600" y="5062550"/>
            <a:ext cx="120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Numero di copie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 flipH="1">
            <a:off x="3784550" y="4719050"/>
            <a:ext cx="68670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"/>
          <p:cNvCxnSpPr>
            <a:stCxn id="88" idx="2"/>
          </p:cNvCxnSpPr>
          <p:nvPr/>
        </p:nvCxnSpPr>
        <p:spPr>
          <a:xfrm flipH="1">
            <a:off x="2467369" y="2666980"/>
            <a:ext cx="954300" cy="24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37" name="Google Shape;137;p1"/>
          <p:cNvSpPr txBox="1"/>
          <p:nvPr/>
        </p:nvSpPr>
        <p:spPr>
          <a:xfrm>
            <a:off x="8170075" y="4670100"/>
            <a:ext cx="20310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206825" y="1540175"/>
            <a:ext cx="1338600" cy="9909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Catena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589400" y="1789325"/>
            <a:ext cx="834000" cy="492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04150" y="5808200"/>
            <a:ext cx="2031000" cy="7263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Versione “remake”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1"/>
          <p:cNvCxnSpPr>
            <a:stCxn id="138" idx="2"/>
            <a:endCxn id="140" idx="0"/>
          </p:cNvCxnSpPr>
          <p:nvPr/>
        </p:nvCxnSpPr>
        <p:spPr>
          <a:xfrm>
            <a:off x="876125" y="2531075"/>
            <a:ext cx="443400" cy="3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"/>
          <p:cNvCxnSpPr>
            <a:stCxn id="115" idx="1"/>
            <a:endCxn id="140" idx="3"/>
          </p:cNvCxnSpPr>
          <p:nvPr/>
        </p:nvCxnSpPr>
        <p:spPr>
          <a:xfrm rot="10800000">
            <a:off x="2335032" y="6171205"/>
            <a:ext cx="3513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"/>
          <p:cNvSpPr txBox="1"/>
          <p:nvPr/>
        </p:nvSpPr>
        <p:spPr>
          <a:xfrm>
            <a:off x="2014188" y="3874438"/>
            <a:ext cx="15510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226500" y="3951950"/>
            <a:ext cx="954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6abef0c1_3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Modello logico</a:t>
            </a:r>
            <a:endParaRPr/>
          </a:p>
        </p:txBody>
      </p:sp>
      <p:sp>
        <p:nvSpPr>
          <p:cNvPr id="151" name="Google Shape;151;g28e6abef0c1_3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it-IT"/>
              <a:t>Problematiche legate alla gestione amministrativa dei lavoratori e problematiche legate alla disponibilità dei videogiochi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/>
              <a:t>Problematiche legate alla coordinazione degli store e all’approvvigionamento dei diversi videogiochi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/>
              <a:t>Disponibilità di determinati videogiochi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-IT"/>
              <a:t>Problematiche fiscali/amministrative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2023-12-19T15:49:12Z</dcterms:created>
  <dc:creator>Miriam Passaro</dc:creator>
</cp:coreProperties>
</file>