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102B-FC08-D8BC-CB3B-103F87801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C10D9-7137-DC03-A0E8-424CADFA9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6E7C-9716-7F6E-6A6D-B8421283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E37FB-A894-133E-FA40-A6FAEC9A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1833F-F40F-369F-BC53-808C8B4E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8496-087F-2480-D799-59E1819A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18B24-E2A6-D99A-9BFC-3D9860331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F5BD-7844-189B-13A0-657BB9F6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D2B9-6929-5F3A-FF89-3FAD7A09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EFFC1-CB81-4607-6A22-FE7FEF03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6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EED4C-58AB-715C-82BC-F20D8B653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CE6AA-F95B-68EB-6695-8419BECF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23C09-0B26-95F4-1B5C-5101260B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7FAB4-DE58-9318-E8AA-7918C385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BD27-F0D5-F834-DDB5-8A2ABAEB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C050-8B62-D1C0-CEF1-02000ABD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4A16-D07A-D4AA-31D2-EEF87FF5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50869-C8FD-3F3D-4024-78ED77E9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BEC0F-4D9F-A854-D672-00FF8F0A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7925-9275-E0BB-9ED9-50A93771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4EC4-92B0-9559-472D-39AD6D1C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8126-2CFC-1BF2-2443-5E6E4111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C8427-BBDD-FE98-E24A-AEADC5F3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A617-4E2A-8CBB-3D40-217C72FC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B4EAD-35C5-99CC-44A6-CF10DFEC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6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A76B-4A81-A773-D0FB-17ECE999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CF78-ED2B-6FD7-6E0A-4529049F5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6D955-D47A-6071-1552-A298A6C52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1787A-5CFC-B5DF-8417-CA1F27A2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E92D1-97E5-AFDB-970A-068854FE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84583-0A67-792C-571C-B0DD4A65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A7A5-0D96-B669-622E-5EEB3088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16611-9BAB-7969-0D37-BA27B0B03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618A3-99C6-3788-3A4C-9D31A9834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999FE-F510-5A21-E704-637FB0B99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5A37B-828D-E8C4-9152-6F0BC290A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0A382-8CAC-38AE-BEDE-7D1E0489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62343-719A-283A-18E5-235A9F7D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5D6CD-F148-4F34-ED84-4CD61704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FE1F-0B79-3630-E181-6ECD3A00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BD4D5-E656-ED2B-D3B7-9B7D6AA2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DCF97-05C6-5778-E338-25AD58D1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F23B2-887D-A8AD-0C3A-E9F0C224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7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FAEAC-4B0D-A882-44B7-0BF5FF0C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53FC9-D6B4-C30C-039F-2D56F382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3E3EE-8566-99AC-1AF1-32EF4654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3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C92D-6185-800E-D78F-049F2BD0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CDA0-FD18-8578-6065-0C70420A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1C697-3BEC-DEFF-6DB3-F1081F424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A0D5D-A983-9221-98EE-DFC1964E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B6A04-E45D-082D-696D-26CDED63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593A6-6AA5-DC33-E37D-3C997B00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3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5082-FCB9-1FE6-8441-4AA47B08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ABD1D-E4E2-E516-8830-5CF4F8238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DAC00-B794-700B-F168-5DBC6A150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17C52-9EDE-259E-FA1A-D7EB834C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F7E80-EBB9-B2BB-2F8E-4BE3DDFA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8AC42-1397-A61F-5CC5-0A39248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2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0EB97-87DC-1251-C426-7F63332C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2B3C3-C0AC-9F6A-6482-6EF5491EC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263D3-6FF0-C59F-D0EA-D4680DBA9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42EB-269B-4B82-BA8B-723E1BC1988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CDF1E-8556-7B9D-159D-F0D60BE42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0E26-C9B2-358D-1EE4-437476AC5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720B750-9F68-FD08-2FB1-DE289C8BEB57}"/>
              </a:ext>
            </a:extLst>
          </p:cNvPr>
          <p:cNvSpPr txBox="1"/>
          <p:nvPr/>
        </p:nvSpPr>
        <p:spPr>
          <a:xfrm>
            <a:off x="3206459" y="957845"/>
            <a:ext cx="1321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badi" panose="020B0604020104020204" pitchFamily="34" charset="0"/>
              </a:rPr>
              <a:t>rippr</a:t>
            </a:r>
          </a:p>
        </p:txBody>
      </p:sp>
      <p:pic>
        <p:nvPicPr>
          <p:cNvPr id="29" name="Graphic 28" descr="Marker with solid fill">
            <a:extLst>
              <a:ext uri="{FF2B5EF4-FFF2-40B4-BE49-F238E27FC236}">
                <a16:creationId xmlns:a16="http://schemas.microsoft.com/office/drawing/2014/main" id="{44D6FC28-FDF5-BFA6-C620-3C5E8B95B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87565" y="623198"/>
            <a:ext cx="914400" cy="914400"/>
          </a:xfrm>
          <a:prstGeom prst="rect">
            <a:avLst/>
          </a:prstGeom>
        </p:spPr>
      </p:pic>
      <p:pic>
        <p:nvPicPr>
          <p:cNvPr id="31" name="Graphic 30" descr="Marker with solid fill">
            <a:extLst>
              <a:ext uri="{FF2B5EF4-FFF2-40B4-BE49-F238E27FC236}">
                <a16:creationId xmlns:a16="http://schemas.microsoft.com/office/drawing/2014/main" id="{EB95A018-0F16-9BF2-1A51-0F753E818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832007" y="623198"/>
            <a:ext cx="914400" cy="914400"/>
          </a:xfrm>
          <a:prstGeom prst="rect">
            <a:avLst/>
          </a:prstGeom>
        </p:spPr>
      </p:pic>
      <p:pic>
        <p:nvPicPr>
          <p:cNvPr id="32" name="Graphic 31" descr="Marker with solid fill">
            <a:extLst>
              <a:ext uri="{FF2B5EF4-FFF2-40B4-BE49-F238E27FC236}">
                <a16:creationId xmlns:a16="http://schemas.microsoft.com/office/drawing/2014/main" id="{C794E4F5-1994-2A88-2D94-764380098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9786" y="745156"/>
            <a:ext cx="914400" cy="914400"/>
          </a:xfrm>
          <a:prstGeom prst="rect">
            <a:avLst/>
          </a:prstGeom>
        </p:spPr>
      </p:pic>
      <p:pic>
        <p:nvPicPr>
          <p:cNvPr id="3" name="Graphic 2" descr="Marker with solid fill">
            <a:extLst>
              <a:ext uri="{FF2B5EF4-FFF2-40B4-BE49-F238E27FC236}">
                <a16:creationId xmlns:a16="http://schemas.microsoft.com/office/drawing/2014/main" id="{39EE91AD-7803-4122-51AC-309FAFA75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82074">
            <a:off x="6731681" y="305394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D4505E-DEF9-24E3-FC87-6C092BF85044}"/>
              </a:ext>
            </a:extLst>
          </p:cNvPr>
          <p:cNvSpPr txBox="1"/>
          <p:nvPr/>
        </p:nvSpPr>
        <p:spPr>
          <a:xfrm>
            <a:off x="7329762" y="3439567"/>
            <a:ext cx="2443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Demi" panose="020B0604020202020204" pitchFamily="34" charset="0"/>
              </a:rPr>
              <a:t>ripperist</a:t>
            </a:r>
            <a:endParaRPr lang="en-US" sz="4400" b="1" dirty="0">
              <a:solidFill>
                <a:schemeClr val="accent4">
                  <a:lumMod val="60000"/>
                  <a:lumOff val="40000"/>
                </a:schemeClr>
              </a:solidFill>
              <a:latin typeface="Avenir Next LT Pro Demi" panose="020B0604020202020204" pitchFamily="34" charset="0"/>
            </a:endParaRPr>
          </a:p>
        </p:txBody>
      </p:sp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67ED74D2-8CE2-73E9-5D63-1767A12A44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41938" y="3227125"/>
            <a:ext cx="914400" cy="914400"/>
          </a:xfrm>
          <a:prstGeom prst="rect">
            <a:avLst/>
          </a:prstGeom>
        </p:spPr>
      </p:pic>
      <p:pic>
        <p:nvPicPr>
          <p:cNvPr id="4" name="Graphic 3" descr="Marker with solid fill">
            <a:extLst>
              <a:ext uri="{FF2B5EF4-FFF2-40B4-BE49-F238E27FC236}">
                <a16:creationId xmlns:a16="http://schemas.microsoft.com/office/drawing/2014/main" id="{FA97AE0B-0593-69A6-2B5C-7A6169D61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707688">
            <a:off x="6956896" y="3053278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CEF343E-6EEB-EF76-25C5-1C59C014AD86}"/>
              </a:ext>
            </a:extLst>
          </p:cNvPr>
          <p:cNvSpPr/>
          <p:nvPr/>
        </p:nvSpPr>
        <p:spPr>
          <a:xfrm>
            <a:off x="3340894" y="3274219"/>
            <a:ext cx="2909887" cy="20169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01151B-FB1F-6EC3-EC68-4C3D019879A4}"/>
              </a:ext>
            </a:extLst>
          </p:cNvPr>
          <p:cNvGrpSpPr/>
          <p:nvPr/>
        </p:nvGrpSpPr>
        <p:grpSpPr>
          <a:xfrm>
            <a:off x="6414749" y="5022572"/>
            <a:ext cx="1919277" cy="1155730"/>
            <a:chOff x="6717168" y="4396303"/>
            <a:chExt cx="1919277" cy="1155730"/>
          </a:xfrm>
        </p:grpSpPr>
        <p:pic>
          <p:nvPicPr>
            <p:cNvPr id="37" name="Graphic 36" descr="Marker with solid fill">
              <a:extLst>
                <a:ext uri="{FF2B5EF4-FFF2-40B4-BE49-F238E27FC236}">
                  <a16:creationId xmlns:a16="http://schemas.microsoft.com/office/drawing/2014/main" id="{0233AC5A-DE3A-EDB1-2725-6BD989281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882074">
              <a:off x="6717168" y="4396969"/>
              <a:ext cx="914400" cy="91440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D8B822-3180-8C63-224C-C31B7AF8D010}"/>
                </a:ext>
              </a:extLst>
            </p:cNvPr>
            <p:cNvGrpSpPr/>
            <p:nvPr/>
          </p:nvGrpSpPr>
          <p:grpSpPr>
            <a:xfrm>
              <a:off x="6827425" y="4570150"/>
              <a:ext cx="1809020" cy="981883"/>
              <a:chOff x="6841938" y="3227125"/>
              <a:chExt cx="1809020" cy="981883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756E29-A995-F342-D82B-DD2C335882E1}"/>
                  </a:ext>
                </a:extLst>
              </p:cNvPr>
              <p:cNvSpPr txBox="1"/>
              <p:nvPr/>
            </p:nvSpPr>
            <p:spPr>
              <a:xfrm>
                <a:off x="7329762" y="3439567"/>
                <a:ext cx="1321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badi" panose="020B0604020104020204" pitchFamily="34" charset="0"/>
                  </a:rPr>
                  <a:t>rippr</a:t>
                </a:r>
              </a:p>
            </p:txBody>
          </p:sp>
          <p:pic>
            <p:nvPicPr>
              <p:cNvPr id="40" name="Graphic 39" descr="Marker with solid fill">
                <a:extLst>
                  <a:ext uri="{FF2B5EF4-FFF2-40B4-BE49-F238E27FC236}">
                    <a16:creationId xmlns:a16="http://schemas.microsoft.com/office/drawing/2014/main" id="{19E53B90-1FB5-E02D-D4C9-A86A22972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41938" y="3227125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41" name="Graphic 40" descr="Marker with solid fill">
              <a:extLst>
                <a:ext uri="{FF2B5EF4-FFF2-40B4-BE49-F238E27FC236}">
                  <a16:creationId xmlns:a16="http://schemas.microsoft.com/office/drawing/2014/main" id="{47A7C950-3E27-DD47-DC1C-5CC302177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4707688">
              <a:off x="6942383" y="4396303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6B7D8ED-CE9D-B04F-32A4-6D380E6762FC}"/>
              </a:ext>
            </a:extLst>
          </p:cNvPr>
          <p:cNvGrpSpPr/>
          <p:nvPr/>
        </p:nvGrpSpPr>
        <p:grpSpPr>
          <a:xfrm>
            <a:off x="7586607" y="4199995"/>
            <a:ext cx="713880" cy="681702"/>
            <a:chOff x="7780038" y="4217678"/>
            <a:chExt cx="1139615" cy="1088247"/>
          </a:xfrm>
        </p:grpSpPr>
        <p:pic>
          <p:nvPicPr>
            <p:cNvPr id="43" name="Graphic 42" descr="Marker with solid fill">
              <a:extLst>
                <a:ext uri="{FF2B5EF4-FFF2-40B4-BE49-F238E27FC236}">
                  <a16:creationId xmlns:a16="http://schemas.microsoft.com/office/drawing/2014/main" id="{992BCC43-6FC2-7C66-E5B9-4F9AA6FFA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882074">
              <a:off x="7780038" y="4218344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Marker with solid fill">
              <a:extLst>
                <a:ext uri="{FF2B5EF4-FFF2-40B4-BE49-F238E27FC236}">
                  <a16:creationId xmlns:a16="http://schemas.microsoft.com/office/drawing/2014/main" id="{5C1BAE19-0546-AD49-3A6A-30F36102C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0295" y="4391525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Marker with solid fill">
              <a:extLst>
                <a:ext uri="{FF2B5EF4-FFF2-40B4-BE49-F238E27FC236}">
                  <a16:creationId xmlns:a16="http://schemas.microsoft.com/office/drawing/2014/main" id="{27E92042-BA01-30A0-6254-1B0B21957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4707688">
              <a:off x="8005253" y="4217678"/>
              <a:ext cx="914400" cy="9144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6B8809-8257-344E-78F0-D904EBE3588A}"/>
              </a:ext>
            </a:extLst>
          </p:cNvPr>
          <p:cNvGrpSpPr/>
          <p:nvPr/>
        </p:nvGrpSpPr>
        <p:grpSpPr>
          <a:xfrm>
            <a:off x="3908994" y="3896018"/>
            <a:ext cx="713880" cy="681702"/>
            <a:chOff x="6446031" y="4166253"/>
            <a:chExt cx="713880" cy="681702"/>
          </a:xfrm>
        </p:grpSpPr>
        <p:pic>
          <p:nvPicPr>
            <p:cNvPr id="55" name="Graphic 54" descr="Marker with solid fill">
              <a:extLst>
                <a:ext uri="{FF2B5EF4-FFF2-40B4-BE49-F238E27FC236}">
                  <a16:creationId xmlns:a16="http://schemas.microsoft.com/office/drawing/2014/main" id="{2C46397E-3925-EAA2-4691-97E1565B2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882074">
              <a:off x="6446031" y="4166670"/>
              <a:ext cx="572800" cy="572800"/>
            </a:xfrm>
            <a:prstGeom prst="rect">
              <a:avLst/>
            </a:prstGeom>
          </p:spPr>
        </p:pic>
        <p:pic>
          <p:nvPicPr>
            <p:cNvPr id="57" name="Graphic 56" descr="Marker with solid fill">
              <a:extLst>
                <a:ext uri="{FF2B5EF4-FFF2-40B4-BE49-F238E27FC236}">
                  <a16:creationId xmlns:a16="http://schemas.microsoft.com/office/drawing/2014/main" id="{186CC8EC-83A5-27C8-5928-A5994235C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4707688">
              <a:off x="6587111" y="4166253"/>
              <a:ext cx="572800" cy="572800"/>
            </a:xfrm>
            <a:prstGeom prst="rect">
              <a:avLst/>
            </a:prstGeom>
          </p:spPr>
        </p:pic>
        <p:pic>
          <p:nvPicPr>
            <p:cNvPr id="56" name="Graphic 55" descr="Marker with solid fill">
              <a:extLst>
                <a:ext uri="{FF2B5EF4-FFF2-40B4-BE49-F238E27FC236}">
                  <a16:creationId xmlns:a16="http://schemas.microsoft.com/office/drawing/2014/main" id="{EBF42EA4-FC06-E8C7-3274-274995459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15098" y="4275155"/>
              <a:ext cx="572800" cy="5728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33995DA-EBA7-1E82-DF73-0E86A9452605}"/>
              </a:ext>
            </a:extLst>
          </p:cNvPr>
          <p:cNvSpPr txBox="1"/>
          <p:nvPr/>
        </p:nvSpPr>
        <p:spPr>
          <a:xfrm>
            <a:off x="4315651" y="3924176"/>
            <a:ext cx="1321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4"/>
                </a:solidFill>
                <a:latin typeface="Abadi" panose="020B0604020104020204" pitchFamily="34" charset="0"/>
              </a:rPr>
              <a:t>rippr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DA9B163-FA40-81B9-3F88-CC6B3A3F793B}"/>
              </a:ext>
            </a:extLst>
          </p:cNvPr>
          <p:cNvGrpSpPr/>
          <p:nvPr/>
        </p:nvGrpSpPr>
        <p:grpSpPr>
          <a:xfrm>
            <a:off x="3897386" y="4486395"/>
            <a:ext cx="713880" cy="681702"/>
            <a:chOff x="7780038" y="4217678"/>
            <a:chExt cx="1139615" cy="1088247"/>
          </a:xfrm>
        </p:grpSpPr>
        <p:pic>
          <p:nvPicPr>
            <p:cNvPr id="62" name="Graphic 61" descr="Marker with solid fill">
              <a:extLst>
                <a:ext uri="{FF2B5EF4-FFF2-40B4-BE49-F238E27FC236}">
                  <a16:creationId xmlns:a16="http://schemas.microsoft.com/office/drawing/2014/main" id="{63D3ADC5-98E6-0437-159C-DFF445EF3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882074">
              <a:off x="7780038" y="4218344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Marker with solid fill">
              <a:extLst>
                <a:ext uri="{FF2B5EF4-FFF2-40B4-BE49-F238E27FC236}">
                  <a16:creationId xmlns:a16="http://schemas.microsoft.com/office/drawing/2014/main" id="{C269EE4B-5693-1AA7-40FC-F523A6EF2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0295" y="4391525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Marker with solid fill">
              <a:extLst>
                <a:ext uri="{FF2B5EF4-FFF2-40B4-BE49-F238E27FC236}">
                  <a16:creationId xmlns:a16="http://schemas.microsoft.com/office/drawing/2014/main" id="{FD7FEAE1-137A-C628-ADC5-93093E8C2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4707688">
              <a:off x="8005253" y="4217678"/>
              <a:ext cx="914400" cy="9144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3A138EB-2369-280A-CA6D-B74A3EE2AF1D}"/>
              </a:ext>
            </a:extLst>
          </p:cNvPr>
          <p:cNvSpPr txBox="1"/>
          <p:nvPr/>
        </p:nvSpPr>
        <p:spPr>
          <a:xfrm>
            <a:off x="4315651" y="4538633"/>
            <a:ext cx="1321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rippr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B949670-9934-C166-C368-6ED26533880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370" t="17983" r="10292" b="26138"/>
          <a:stretch/>
        </p:blipFill>
        <p:spPr>
          <a:xfrm>
            <a:off x="4191000" y="2316828"/>
            <a:ext cx="1388269" cy="529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90E773-4EE9-EB2A-2941-72E5E48145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2909" y="2087374"/>
            <a:ext cx="920576" cy="883997"/>
          </a:xfrm>
          <a:prstGeom prst="rect">
            <a:avLst/>
          </a:prstGeom>
        </p:spPr>
      </p:pic>
      <p:pic>
        <p:nvPicPr>
          <p:cNvPr id="9" name="Graphic 8" descr="Marker with solid fill">
            <a:extLst>
              <a:ext uri="{FF2B5EF4-FFF2-40B4-BE49-F238E27FC236}">
                <a16:creationId xmlns:a16="http://schemas.microsoft.com/office/drawing/2014/main" id="{0EEDE1FF-9E56-ADEE-BA70-7FC5238E8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82074">
            <a:off x="6707240" y="60639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E69153-6B45-08E2-2A84-1529FA7EA2FB}"/>
              </a:ext>
            </a:extLst>
          </p:cNvPr>
          <p:cNvSpPr txBox="1"/>
          <p:nvPr/>
        </p:nvSpPr>
        <p:spPr>
          <a:xfrm>
            <a:off x="7329762" y="998007"/>
            <a:ext cx="2414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ripperist</a:t>
            </a:r>
            <a:endParaRPr lang="en-US" sz="4400" b="1" dirty="0">
              <a:solidFill>
                <a:schemeClr val="accent4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Graphic 10" descr="Marker with solid fill">
            <a:extLst>
              <a:ext uri="{FF2B5EF4-FFF2-40B4-BE49-F238E27FC236}">
                <a16:creationId xmlns:a16="http://schemas.microsoft.com/office/drawing/2014/main" id="{5B5918BD-639F-252E-6236-46CDD03D3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7497" y="779571"/>
            <a:ext cx="914400" cy="914400"/>
          </a:xfrm>
          <a:prstGeom prst="rect">
            <a:avLst/>
          </a:prstGeom>
        </p:spPr>
      </p:pic>
      <p:pic>
        <p:nvPicPr>
          <p:cNvPr id="12" name="Graphic 11" descr="Marker with solid fill">
            <a:extLst>
              <a:ext uri="{FF2B5EF4-FFF2-40B4-BE49-F238E27FC236}">
                <a16:creationId xmlns:a16="http://schemas.microsoft.com/office/drawing/2014/main" id="{1F546D7E-C1BA-46DC-3EF6-AB999BC6E8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707688">
            <a:off x="6932455" y="605724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3B72D1-BD61-101D-8E95-81851F04847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443" t="-42468" r="8443" b="-42468"/>
          <a:stretch/>
        </p:blipFill>
        <p:spPr>
          <a:xfrm>
            <a:off x="8158400" y="998007"/>
            <a:ext cx="2847672" cy="2965226"/>
          </a:xfrm>
          <a:prstGeom prst="rect">
            <a:avLst/>
          </a:prstGeom>
        </p:spPr>
      </p:pic>
      <p:pic>
        <p:nvPicPr>
          <p:cNvPr id="13" name="Picture 12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6B67D0C8-93C9-2482-36CA-180CAA327C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63" y="1000826"/>
            <a:ext cx="4877481" cy="4877481"/>
          </a:xfrm>
          <a:prstGeom prst="rect">
            <a:avLst/>
          </a:prstGeom>
        </p:spPr>
      </p:pic>
      <p:pic>
        <p:nvPicPr>
          <p:cNvPr id="18" name="Picture 17" descr="A yellow and black logo&#10;&#10;Description automatically generated with low confidence">
            <a:extLst>
              <a:ext uri="{FF2B5EF4-FFF2-40B4-BE49-F238E27FC236}">
                <a16:creationId xmlns:a16="http://schemas.microsoft.com/office/drawing/2014/main" id="{A4441118-7C17-DD2E-C61F-B64807F846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213" y="3703983"/>
            <a:ext cx="2438740" cy="2438740"/>
          </a:xfrm>
          <a:prstGeom prst="rect">
            <a:avLst/>
          </a:prstGeom>
        </p:spPr>
      </p:pic>
      <p:pic>
        <p:nvPicPr>
          <p:cNvPr id="20" name="Picture 19" descr="A yellow and black logo&#10;&#10;Description automatically generated with low confidence">
            <a:extLst>
              <a:ext uri="{FF2B5EF4-FFF2-40B4-BE49-F238E27FC236}">
                <a16:creationId xmlns:a16="http://schemas.microsoft.com/office/drawing/2014/main" id="{B2204FBC-2FF4-6205-00F5-C95E91D443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01" y="46615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6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Abadi</vt:lpstr>
      <vt:lpstr>Aharoni</vt:lpstr>
      <vt:lpstr>Arial</vt:lpstr>
      <vt:lpstr>Avenir Next LT Pro Demi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lorengo</dc:creator>
  <cp:lastModifiedBy>mike lorengo</cp:lastModifiedBy>
  <cp:revision>5</cp:revision>
  <dcterms:created xsi:type="dcterms:W3CDTF">2023-02-27T03:42:16Z</dcterms:created>
  <dcterms:modified xsi:type="dcterms:W3CDTF">2023-04-21T21:45:58Z</dcterms:modified>
</cp:coreProperties>
</file>