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3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82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60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433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7146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1139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2183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685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996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4279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82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B1CCFB-8E78-47A9-8ACD-2DC2B00E6456}" type="datetimeFigureOut">
              <a:rPr lang="en-ZA" smtClean="0"/>
              <a:t>2019/10/10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64B0E5-6F2B-4CB1-A4FF-46DD7114DEE3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39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CB537-54A5-43D5-938A-D415B149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840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A684E-1B3E-4377-BB8A-EF8FE16C4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Visual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F3E27-8E2D-4288-A983-ECCB2EF12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942" y="5979196"/>
            <a:ext cx="9113580" cy="396483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Guide to CaViTi’s Karma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6C6AE-DF95-436A-B21B-2FC904B5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52" y="125976"/>
            <a:ext cx="4357499" cy="6217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spc="200" dirty="0">
                <a:solidFill>
                  <a:schemeClr val="tx2"/>
                </a:solidFill>
                <a:latin typeface="+mj-lt"/>
              </a:rPr>
              <a:t>Rule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28BF-587A-4738-91D3-E65E1043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5849" y="725131"/>
            <a:ext cx="5153025" cy="6006893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player has: three blind cards (face-down cards), three face-up cards and three hand cards. </a:t>
            </a:r>
          </a:p>
          <a:p>
            <a:pPr indent="-228600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the game starts, players are allowed to swap their hand cards with face-down cards. </a:t>
            </a:r>
          </a:p>
          <a:p>
            <a:pPr indent="-228600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player has to play a card equal or higher to the previous card (in numerical value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ace is the highest). </a:t>
            </a:r>
          </a:p>
          <a:p>
            <a:pPr indent="-228600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player has to have three cards in their hand until the deck runs out – thereafter the player moves onto their face-up cards and then the blind cards.</a:t>
            </a:r>
          </a:p>
          <a:p>
            <a:pPr indent="-228600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There are also special cards (wildcards). A two resets the play. A three is like an invisible card – it mirrors whatever was previously played. A ten discards the cards played thus far – those cards will be out of the game. A seven forces the next player to play under a seven or a wildcard. </a:t>
            </a:r>
          </a:p>
          <a:p>
            <a:pPr indent="-228600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seven and ten can only be played when they can beat the card lower than them while a two and three can be played on anything.</a:t>
            </a:r>
          </a:p>
          <a:p>
            <a:pPr indent="-228600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a player cannot play the appropriate card, they pick up the pile of played cards – obviously putting them at a disadvantage. As players finish all their cards, they drop out of the game (provided their last blind card beats the previous card).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F4A49-E24E-49E4-93E5-A85AFF490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82" r="8617" b="1"/>
          <a:stretch/>
        </p:blipFill>
        <p:spPr>
          <a:xfrm>
            <a:off x="6096000" y="580713"/>
            <a:ext cx="5414304" cy="5407737"/>
          </a:xfrm>
          <a:custGeom>
            <a:avLst/>
            <a:gdLst>
              <a:gd name="connsiteX0" fmla="*/ 1930086 w 3860171"/>
              <a:gd name="connsiteY0" fmla="*/ 0 h 3855489"/>
              <a:gd name="connsiteX1" fmla="*/ 1967540 w 3860171"/>
              <a:gd name="connsiteY1" fmla="*/ 3511 h 3855489"/>
              <a:gd name="connsiteX2" fmla="*/ 2003824 w 3860171"/>
              <a:gd name="connsiteY2" fmla="*/ 12875 h 3855489"/>
              <a:gd name="connsiteX3" fmla="*/ 2038938 w 3860171"/>
              <a:gd name="connsiteY3" fmla="*/ 26920 h 3855489"/>
              <a:gd name="connsiteX4" fmla="*/ 2075222 w 3860171"/>
              <a:gd name="connsiteY4" fmla="*/ 44477 h 3855489"/>
              <a:gd name="connsiteX5" fmla="*/ 2109166 w 3860171"/>
              <a:gd name="connsiteY5" fmla="*/ 64375 h 3855489"/>
              <a:gd name="connsiteX6" fmla="*/ 2144279 w 3860171"/>
              <a:gd name="connsiteY6" fmla="*/ 85443 h 3855489"/>
              <a:gd name="connsiteX7" fmla="*/ 2179393 w 3860171"/>
              <a:gd name="connsiteY7" fmla="*/ 104171 h 3855489"/>
              <a:gd name="connsiteX8" fmla="*/ 2214507 w 3860171"/>
              <a:gd name="connsiteY8" fmla="*/ 122898 h 3855489"/>
              <a:gd name="connsiteX9" fmla="*/ 2248450 w 3860171"/>
              <a:gd name="connsiteY9" fmla="*/ 136943 h 3855489"/>
              <a:gd name="connsiteX10" fmla="*/ 2285905 w 3860171"/>
              <a:gd name="connsiteY10" fmla="*/ 146307 h 3855489"/>
              <a:gd name="connsiteX11" fmla="*/ 2322189 w 3860171"/>
              <a:gd name="connsiteY11" fmla="*/ 150989 h 3855489"/>
              <a:gd name="connsiteX12" fmla="*/ 2360814 w 3860171"/>
              <a:gd name="connsiteY12" fmla="*/ 150989 h 3855489"/>
              <a:gd name="connsiteX13" fmla="*/ 2400610 w 3860171"/>
              <a:gd name="connsiteY13" fmla="*/ 148648 h 3855489"/>
              <a:gd name="connsiteX14" fmla="*/ 2440405 w 3860171"/>
              <a:gd name="connsiteY14" fmla="*/ 143966 h 3855489"/>
              <a:gd name="connsiteX15" fmla="*/ 2480201 w 3860171"/>
              <a:gd name="connsiteY15" fmla="*/ 138114 h 3855489"/>
              <a:gd name="connsiteX16" fmla="*/ 2519996 w 3860171"/>
              <a:gd name="connsiteY16" fmla="*/ 133432 h 3855489"/>
              <a:gd name="connsiteX17" fmla="*/ 2559792 w 3860171"/>
              <a:gd name="connsiteY17" fmla="*/ 129921 h 3855489"/>
              <a:gd name="connsiteX18" fmla="*/ 2597247 w 3860171"/>
              <a:gd name="connsiteY18" fmla="*/ 131091 h 3855489"/>
              <a:gd name="connsiteX19" fmla="*/ 2633531 w 3860171"/>
              <a:gd name="connsiteY19" fmla="*/ 135773 h 3855489"/>
              <a:gd name="connsiteX20" fmla="*/ 2668644 w 3860171"/>
              <a:gd name="connsiteY20" fmla="*/ 146307 h 3855489"/>
              <a:gd name="connsiteX21" fmla="*/ 2697906 w 3860171"/>
              <a:gd name="connsiteY21" fmla="*/ 161523 h 3855489"/>
              <a:gd name="connsiteX22" fmla="*/ 2725997 w 3860171"/>
              <a:gd name="connsiteY22" fmla="*/ 181421 h 3855489"/>
              <a:gd name="connsiteX23" fmla="*/ 2750577 w 3860171"/>
              <a:gd name="connsiteY23" fmla="*/ 204830 h 3855489"/>
              <a:gd name="connsiteX24" fmla="*/ 2775156 w 3860171"/>
              <a:gd name="connsiteY24" fmla="*/ 231750 h 3855489"/>
              <a:gd name="connsiteX25" fmla="*/ 2797395 w 3860171"/>
              <a:gd name="connsiteY25" fmla="*/ 259841 h 3855489"/>
              <a:gd name="connsiteX26" fmla="*/ 2819634 w 3860171"/>
              <a:gd name="connsiteY26" fmla="*/ 289103 h 3855489"/>
              <a:gd name="connsiteX27" fmla="*/ 2841872 w 3860171"/>
              <a:gd name="connsiteY27" fmla="*/ 318364 h 3855489"/>
              <a:gd name="connsiteX28" fmla="*/ 2864111 w 3860171"/>
              <a:gd name="connsiteY28" fmla="*/ 346455 h 3855489"/>
              <a:gd name="connsiteX29" fmla="*/ 2887520 w 3860171"/>
              <a:gd name="connsiteY29" fmla="*/ 373376 h 3855489"/>
              <a:gd name="connsiteX30" fmla="*/ 2914441 w 3860171"/>
              <a:gd name="connsiteY30" fmla="*/ 396785 h 3855489"/>
              <a:gd name="connsiteX31" fmla="*/ 2940191 w 3860171"/>
              <a:gd name="connsiteY31" fmla="*/ 417853 h 3855489"/>
              <a:gd name="connsiteX32" fmla="*/ 2969452 w 3860171"/>
              <a:gd name="connsiteY32" fmla="*/ 434240 h 3855489"/>
              <a:gd name="connsiteX33" fmla="*/ 3001055 w 3860171"/>
              <a:gd name="connsiteY33" fmla="*/ 448285 h 3855489"/>
              <a:gd name="connsiteX34" fmla="*/ 3034998 w 3860171"/>
              <a:gd name="connsiteY34" fmla="*/ 459990 h 3855489"/>
              <a:gd name="connsiteX35" fmla="*/ 3070112 w 3860171"/>
              <a:gd name="connsiteY35" fmla="*/ 470524 h 3855489"/>
              <a:gd name="connsiteX36" fmla="*/ 3105226 w 3860171"/>
              <a:gd name="connsiteY36" fmla="*/ 479888 h 3855489"/>
              <a:gd name="connsiteX37" fmla="*/ 3141510 w 3860171"/>
              <a:gd name="connsiteY37" fmla="*/ 489251 h 3855489"/>
              <a:gd name="connsiteX38" fmla="*/ 3175453 w 3860171"/>
              <a:gd name="connsiteY38" fmla="*/ 499785 h 3855489"/>
              <a:gd name="connsiteX39" fmla="*/ 3209396 w 3860171"/>
              <a:gd name="connsiteY39" fmla="*/ 511490 h 3855489"/>
              <a:gd name="connsiteX40" fmla="*/ 3240999 w 3860171"/>
              <a:gd name="connsiteY40" fmla="*/ 525535 h 3855489"/>
              <a:gd name="connsiteX41" fmla="*/ 3269090 w 3860171"/>
              <a:gd name="connsiteY41" fmla="*/ 543092 h 3855489"/>
              <a:gd name="connsiteX42" fmla="*/ 3294840 w 3860171"/>
              <a:gd name="connsiteY42" fmla="*/ 564161 h 3855489"/>
              <a:gd name="connsiteX43" fmla="*/ 3315908 w 3860171"/>
              <a:gd name="connsiteY43" fmla="*/ 589911 h 3855489"/>
              <a:gd name="connsiteX44" fmla="*/ 3333465 w 3860171"/>
              <a:gd name="connsiteY44" fmla="*/ 618002 h 3855489"/>
              <a:gd name="connsiteX45" fmla="*/ 3347510 w 3860171"/>
              <a:gd name="connsiteY45" fmla="*/ 649604 h 3855489"/>
              <a:gd name="connsiteX46" fmla="*/ 3359215 w 3860171"/>
              <a:gd name="connsiteY46" fmla="*/ 683547 h 3855489"/>
              <a:gd name="connsiteX47" fmla="*/ 3369749 w 3860171"/>
              <a:gd name="connsiteY47" fmla="*/ 717491 h 3855489"/>
              <a:gd name="connsiteX48" fmla="*/ 3379113 w 3860171"/>
              <a:gd name="connsiteY48" fmla="*/ 753775 h 3855489"/>
              <a:gd name="connsiteX49" fmla="*/ 3388476 w 3860171"/>
              <a:gd name="connsiteY49" fmla="*/ 788889 h 3855489"/>
              <a:gd name="connsiteX50" fmla="*/ 3399010 w 3860171"/>
              <a:gd name="connsiteY50" fmla="*/ 824002 h 3855489"/>
              <a:gd name="connsiteX51" fmla="*/ 3410715 w 3860171"/>
              <a:gd name="connsiteY51" fmla="*/ 857946 h 3855489"/>
              <a:gd name="connsiteX52" fmla="*/ 3424760 w 3860171"/>
              <a:gd name="connsiteY52" fmla="*/ 889548 h 3855489"/>
              <a:gd name="connsiteX53" fmla="*/ 3441147 w 3860171"/>
              <a:gd name="connsiteY53" fmla="*/ 918809 h 3855489"/>
              <a:gd name="connsiteX54" fmla="*/ 3462215 w 3860171"/>
              <a:gd name="connsiteY54" fmla="*/ 944560 h 3855489"/>
              <a:gd name="connsiteX55" fmla="*/ 3485624 w 3860171"/>
              <a:gd name="connsiteY55" fmla="*/ 971480 h 3855489"/>
              <a:gd name="connsiteX56" fmla="*/ 3512545 w 3860171"/>
              <a:gd name="connsiteY56" fmla="*/ 994889 h 3855489"/>
              <a:gd name="connsiteX57" fmla="*/ 3540636 w 3860171"/>
              <a:gd name="connsiteY57" fmla="*/ 1017128 h 3855489"/>
              <a:gd name="connsiteX58" fmla="*/ 3571068 w 3860171"/>
              <a:gd name="connsiteY58" fmla="*/ 1039367 h 3855489"/>
              <a:gd name="connsiteX59" fmla="*/ 3600329 w 3860171"/>
              <a:gd name="connsiteY59" fmla="*/ 1061605 h 3855489"/>
              <a:gd name="connsiteX60" fmla="*/ 3628420 w 3860171"/>
              <a:gd name="connsiteY60" fmla="*/ 1083844 h 3855489"/>
              <a:gd name="connsiteX61" fmla="*/ 3655341 w 3860171"/>
              <a:gd name="connsiteY61" fmla="*/ 1108424 h 3855489"/>
              <a:gd name="connsiteX62" fmla="*/ 3678750 w 3860171"/>
              <a:gd name="connsiteY62" fmla="*/ 1133003 h 3855489"/>
              <a:gd name="connsiteX63" fmla="*/ 3698648 w 3860171"/>
              <a:gd name="connsiteY63" fmla="*/ 1161094 h 3855489"/>
              <a:gd name="connsiteX64" fmla="*/ 3713864 w 3860171"/>
              <a:gd name="connsiteY64" fmla="*/ 1190356 h 3855489"/>
              <a:gd name="connsiteX65" fmla="*/ 3724398 w 3860171"/>
              <a:gd name="connsiteY65" fmla="*/ 1225469 h 3855489"/>
              <a:gd name="connsiteX66" fmla="*/ 3729080 w 3860171"/>
              <a:gd name="connsiteY66" fmla="*/ 1261754 h 3855489"/>
              <a:gd name="connsiteX67" fmla="*/ 3730250 w 3860171"/>
              <a:gd name="connsiteY67" fmla="*/ 1299208 h 3855489"/>
              <a:gd name="connsiteX68" fmla="*/ 3726739 w 3860171"/>
              <a:gd name="connsiteY68" fmla="*/ 1339004 h 3855489"/>
              <a:gd name="connsiteX69" fmla="*/ 3722057 w 3860171"/>
              <a:gd name="connsiteY69" fmla="*/ 1378799 h 3855489"/>
              <a:gd name="connsiteX70" fmla="*/ 3716205 w 3860171"/>
              <a:gd name="connsiteY70" fmla="*/ 1418595 h 3855489"/>
              <a:gd name="connsiteX71" fmla="*/ 3711523 w 3860171"/>
              <a:gd name="connsiteY71" fmla="*/ 1458391 h 3855489"/>
              <a:gd name="connsiteX72" fmla="*/ 3709182 w 3860171"/>
              <a:gd name="connsiteY72" fmla="*/ 1498186 h 3855489"/>
              <a:gd name="connsiteX73" fmla="*/ 3709182 w 3860171"/>
              <a:gd name="connsiteY73" fmla="*/ 1536811 h 3855489"/>
              <a:gd name="connsiteX74" fmla="*/ 3713864 w 3860171"/>
              <a:gd name="connsiteY74" fmla="*/ 1573096 h 3855489"/>
              <a:gd name="connsiteX75" fmla="*/ 3723228 w 3860171"/>
              <a:gd name="connsiteY75" fmla="*/ 1609380 h 3855489"/>
              <a:gd name="connsiteX76" fmla="*/ 3737273 w 3860171"/>
              <a:gd name="connsiteY76" fmla="*/ 1643323 h 3855489"/>
              <a:gd name="connsiteX77" fmla="*/ 3756000 w 3860171"/>
              <a:gd name="connsiteY77" fmla="*/ 1678437 h 3855489"/>
              <a:gd name="connsiteX78" fmla="*/ 3774728 w 3860171"/>
              <a:gd name="connsiteY78" fmla="*/ 1713550 h 3855489"/>
              <a:gd name="connsiteX79" fmla="*/ 3795796 w 3860171"/>
              <a:gd name="connsiteY79" fmla="*/ 1748664 h 3855489"/>
              <a:gd name="connsiteX80" fmla="*/ 3815694 w 3860171"/>
              <a:gd name="connsiteY80" fmla="*/ 1782608 h 3855489"/>
              <a:gd name="connsiteX81" fmla="*/ 3833250 w 3860171"/>
              <a:gd name="connsiteY81" fmla="*/ 1818892 h 3855489"/>
              <a:gd name="connsiteX82" fmla="*/ 3847296 w 3860171"/>
              <a:gd name="connsiteY82" fmla="*/ 1854005 h 3855489"/>
              <a:gd name="connsiteX83" fmla="*/ 3856660 w 3860171"/>
              <a:gd name="connsiteY83" fmla="*/ 1890290 h 3855489"/>
              <a:gd name="connsiteX84" fmla="*/ 3860171 w 3860171"/>
              <a:gd name="connsiteY84" fmla="*/ 1927744 h 3855489"/>
              <a:gd name="connsiteX85" fmla="*/ 3856660 w 3860171"/>
              <a:gd name="connsiteY85" fmla="*/ 1965199 h 3855489"/>
              <a:gd name="connsiteX86" fmla="*/ 3847296 w 3860171"/>
              <a:gd name="connsiteY86" fmla="*/ 2001483 h 3855489"/>
              <a:gd name="connsiteX87" fmla="*/ 3833250 w 3860171"/>
              <a:gd name="connsiteY87" fmla="*/ 2036597 h 3855489"/>
              <a:gd name="connsiteX88" fmla="*/ 3815694 w 3860171"/>
              <a:gd name="connsiteY88" fmla="*/ 2072881 h 3855489"/>
              <a:gd name="connsiteX89" fmla="*/ 3795796 w 3860171"/>
              <a:gd name="connsiteY89" fmla="*/ 2106824 h 3855489"/>
              <a:gd name="connsiteX90" fmla="*/ 3774728 w 3860171"/>
              <a:gd name="connsiteY90" fmla="*/ 2141938 h 3855489"/>
              <a:gd name="connsiteX91" fmla="*/ 3756000 w 3860171"/>
              <a:gd name="connsiteY91" fmla="*/ 2177052 h 3855489"/>
              <a:gd name="connsiteX92" fmla="*/ 3737273 w 3860171"/>
              <a:gd name="connsiteY92" fmla="*/ 2212166 h 3855489"/>
              <a:gd name="connsiteX93" fmla="*/ 3723228 w 3860171"/>
              <a:gd name="connsiteY93" fmla="*/ 2246109 h 3855489"/>
              <a:gd name="connsiteX94" fmla="*/ 3713864 w 3860171"/>
              <a:gd name="connsiteY94" fmla="*/ 2282393 h 3855489"/>
              <a:gd name="connsiteX95" fmla="*/ 3709182 w 3860171"/>
              <a:gd name="connsiteY95" fmla="*/ 2318677 h 3855489"/>
              <a:gd name="connsiteX96" fmla="*/ 3709182 w 3860171"/>
              <a:gd name="connsiteY96" fmla="*/ 2357302 h 3855489"/>
              <a:gd name="connsiteX97" fmla="*/ 3711523 w 3860171"/>
              <a:gd name="connsiteY97" fmla="*/ 2397098 h 3855489"/>
              <a:gd name="connsiteX98" fmla="*/ 3716205 w 3860171"/>
              <a:gd name="connsiteY98" fmla="*/ 2436894 h 3855489"/>
              <a:gd name="connsiteX99" fmla="*/ 3722057 w 3860171"/>
              <a:gd name="connsiteY99" fmla="*/ 2476689 h 3855489"/>
              <a:gd name="connsiteX100" fmla="*/ 3726739 w 3860171"/>
              <a:gd name="connsiteY100" fmla="*/ 2516485 h 3855489"/>
              <a:gd name="connsiteX101" fmla="*/ 3730250 w 3860171"/>
              <a:gd name="connsiteY101" fmla="*/ 2556280 h 3855489"/>
              <a:gd name="connsiteX102" fmla="*/ 3729080 w 3860171"/>
              <a:gd name="connsiteY102" fmla="*/ 2593735 h 3855489"/>
              <a:gd name="connsiteX103" fmla="*/ 3724398 w 3860171"/>
              <a:gd name="connsiteY103" fmla="*/ 2630019 h 3855489"/>
              <a:gd name="connsiteX104" fmla="*/ 3713864 w 3860171"/>
              <a:gd name="connsiteY104" fmla="*/ 2665133 h 3855489"/>
              <a:gd name="connsiteX105" fmla="*/ 3698648 w 3860171"/>
              <a:gd name="connsiteY105" fmla="*/ 2694394 h 3855489"/>
              <a:gd name="connsiteX106" fmla="*/ 3678750 w 3860171"/>
              <a:gd name="connsiteY106" fmla="*/ 2722485 h 3855489"/>
              <a:gd name="connsiteX107" fmla="*/ 3655341 w 3860171"/>
              <a:gd name="connsiteY107" fmla="*/ 2747065 h 3855489"/>
              <a:gd name="connsiteX108" fmla="*/ 3628420 w 3860171"/>
              <a:gd name="connsiteY108" fmla="*/ 2771645 h 3855489"/>
              <a:gd name="connsiteX109" fmla="*/ 3600329 w 3860171"/>
              <a:gd name="connsiteY109" fmla="*/ 2793883 h 3855489"/>
              <a:gd name="connsiteX110" fmla="*/ 3571068 w 3860171"/>
              <a:gd name="connsiteY110" fmla="*/ 2816122 h 3855489"/>
              <a:gd name="connsiteX111" fmla="*/ 3540636 w 3860171"/>
              <a:gd name="connsiteY111" fmla="*/ 2838361 h 3855489"/>
              <a:gd name="connsiteX112" fmla="*/ 3512545 w 3860171"/>
              <a:gd name="connsiteY112" fmla="*/ 2860599 h 3855489"/>
              <a:gd name="connsiteX113" fmla="*/ 3485624 w 3860171"/>
              <a:gd name="connsiteY113" fmla="*/ 2884009 h 3855489"/>
              <a:gd name="connsiteX114" fmla="*/ 3462215 w 3860171"/>
              <a:gd name="connsiteY114" fmla="*/ 2910929 h 3855489"/>
              <a:gd name="connsiteX115" fmla="*/ 3441147 w 3860171"/>
              <a:gd name="connsiteY115" fmla="*/ 2936679 h 3855489"/>
              <a:gd name="connsiteX116" fmla="*/ 3424760 w 3860171"/>
              <a:gd name="connsiteY116" fmla="*/ 2965941 h 3855489"/>
              <a:gd name="connsiteX117" fmla="*/ 3410715 w 3860171"/>
              <a:gd name="connsiteY117" fmla="*/ 2997543 h 3855489"/>
              <a:gd name="connsiteX118" fmla="*/ 3399010 w 3860171"/>
              <a:gd name="connsiteY118" fmla="*/ 3031486 h 3855489"/>
              <a:gd name="connsiteX119" fmla="*/ 3388476 w 3860171"/>
              <a:gd name="connsiteY119" fmla="*/ 3066600 h 3855489"/>
              <a:gd name="connsiteX120" fmla="*/ 3379113 w 3860171"/>
              <a:gd name="connsiteY120" fmla="*/ 3101714 h 3855489"/>
              <a:gd name="connsiteX121" fmla="*/ 3369749 w 3860171"/>
              <a:gd name="connsiteY121" fmla="*/ 3137998 h 3855489"/>
              <a:gd name="connsiteX122" fmla="*/ 3359215 w 3860171"/>
              <a:gd name="connsiteY122" fmla="*/ 3171941 h 3855489"/>
              <a:gd name="connsiteX123" fmla="*/ 3347510 w 3860171"/>
              <a:gd name="connsiteY123" fmla="*/ 3205885 h 3855489"/>
              <a:gd name="connsiteX124" fmla="*/ 3333465 w 3860171"/>
              <a:gd name="connsiteY124" fmla="*/ 3237487 h 3855489"/>
              <a:gd name="connsiteX125" fmla="*/ 3315908 w 3860171"/>
              <a:gd name="connsiteY125" fmla="*/ 3265578 h 3855489"/>
              <a:gd name="connsiteX126" fmla="*/ 3294840 w 3860171"/>
              <a:gd name="connsiteY126" fmla="*/ 3291328 h 3855489"/>
              <a:gd name="connsiteX127" fmla="*/ 3269090 w 3860171"/>
              <a:gd name="connsiteY127" fmla="*/ 3312396 h 3855489"/>
              <a:gd name="connsiteX128" fmla="*/ 3240999 w 3860171"/>
              <a:gd name="connsiteY128" fmla="*/ 3329953 h 3855489"/>
              <a:gd name="connsiteX129" fmla="*/ 3209396 w 3860171"/>
              <a:gd name="connsiteY129" fmla="*/ 3343999 h 3855489"/>
              <a:gd name="connsiteX130" fmla="*/ 3175453 w 3860171"/>
              <a:gd name="connsiteY130" fmla="*/ 3355703 h 3855489"/>
              <a:gd name="connsiteX131" fmla="*/ 3141510 w 3860171"/>
              <a:gd name="connsiteY131" fmla="*/ 3366237 h 3855489"/>
              <a:gd name="connsiteX132" fmla="*/ 3105226 w 3860171"/>
              <a:gd name="connsiteY132" fmla="*/ 3375601 h 3855489"/>
              <a:gd name="connsiteX133" fmla="*/ 3070112 w 3860171"/>
              <a:gd name="connsiteY133" fmla="*/ 3384965 h 3855489"/>
              <a:gd name="connsiteX134" fmla="*/ 3034998 w 3860171"/>
              <a:gd name="connsiteY134" fmla="*/ 3395499 h 3855489"/>
              <a:gd name="connsiteX135" fmla="*/ 3001055 w 3860171"/>
              <a:gd name="connsiteY135" fmla="*/ 3407203 h 3855489"/>
              <a:gd name="connsiteX136" fmla="*/ 2969452 w 3860171"/>
              <a:gd name="connsiteY136" fmla="*/ 3421249 h 3855489"/>
              <a:gd name="connsiteX137" fmla="*/ 2940191 w 3860171"/>
              <a:gd name="connsiteY137" fmla="*/ 3437635 h 3855489"/>
              <a:gd name="connsiteX138" fmla="*/ 2914441 w 3860171"/>
              <a:gd name="connsiteY138" fmla="*/ 3458704 h 3855489"/>
              <a:gd name="connsiteX139" fmla="*/ 2887520 w 3860171"/>
              <a:gd name="connsiteY139" fmla="*/ 3482113 h 3855489"/>
              <a:gd name="connsiteX140" fmla="*/ 2864111 w 3860171"/>
              <a:gd name="connsiteY140" fmla="*/ 3509033 h 3855489"/>
              <a:gd name="connsiteX141" fmla="*/ 2841872 w 3860171"/>
              <a:gd name="connsiteY141" fmla="*/ 3537124 h 3855489"/>
              <a:gd name="connsiteX142" fmla="*/ 2819634 w 3860171"/>
              <a:gd name="connsiteY142" fmla="*/ 3566386 h 3855489"/>
              <a:gd name="connsiteX143" fmla="*/ 2797395 w 3860171"/>
              <a:gd name="connsiteY143" fmla="*/ 3595647 h 3855489"/>
              <a:gd name="connsiteX144" fmla="*/ 2775156 w 3860171"/>
              <a:gd name="connsiteY144" fmla="*/ 3623738 h 3855489"/>
              <a:gd name="connsiteX145" fmla="*/ 2750577 w 3860171"/>
              <a:gd name="connsiteY145" fmla="*/ 3650659 h 3855489"/>
              <a:gd name="connsiteX146" fmla="*/ 2725997 w 3860171"/>
              <a:gd name="connsiteY146" fmla="*/ 3674068 h 3855489"/>
              <a:gd name="connsiteX147" fmla="*/ 2697906 w 3860171"/>
              <a:gd name="connsiteY147" fmla="*/ 3693966 h 3855489"/>
              <a:gd name="connsiteX148" fmla="*/ 2668644 w 3860171"/>
              <a:gd name="connsiteY148" fmla="*/ 3709182 h 3855489"/>
              <a:gd name="connsiteX149" fmla="*/ 2633531 w 3860171"/>
              <a:gd name="connsiteY149" fmla="*/ 3719716 h 3855489"/>
              <a:gd name="connsiteX150" fmla="*/ 2597247 w 3860171"/>
              <a:gd name="connsiteY150" fmla="*/ 3724398 h 3855489"/>
              <a:gd name="connsiteX151" fmla="*/ 2559792 w 3860171"/>
              <a:gd name="connsiteY151" fmla="*/ 3725568 h 3855489"/>
              <a:gd name="connsiteX152" fmla="*/ 2519996 w 3860171"/>
              <a:gd name="connsiteY152" fmla="*/ 3722057 h 3855489"/>
              <a:gd name="connsiteX153" fmla="*/ 2480201 w 3860171"/>
              <a:gd name="connsiteY153" fmla="*/ 3717375 h 3855489"/>
              <a:gd name="connsiteX154" fmla="*/ 2440405 w 3860171"/>
              <a:gd name="connsiteY154" fmla="*/ 3711523 h 3855489"/>
              <a:gd name="connsiteX155" fmla="*/ 2400610 w 3860171"/>
              <a:gd name="connsiteY155" fmla="*/ 3706841 h 3855489"/>
              <a:gd name="connsiteX156" fmla="*/ 2360814 w 3860171"/>
              <a:gd name="connsiteY156" fmla="*/ 3704500 h 3855489"/>
              <a:gd name="connsiteX157" fmla="*/ 2322189 w 3860171"/>
              <a:gd name="connsiteY157" fmla="*/ 3704500 h 3855489"/>
              <a:gd name="connsiteX158" fmla="*/ 2285905 w 3860171"/>
              <a:gd name="connsiteY158" fmla="*/ 3709182 h 3855489"/>
              <a:gd name="connsiteX159" fmla="*/ 2248450 w 3860171"/>
              <a:gd name="connsiteY159" fmla="*/ 3718545 h 3855489"/>
              <a:gd name="connsiteX160" fmla="*/ 2214507 w 3860171"/>
              <a:gd name="connsiteY160" fmla="*/ 3732591 h 3855489"/>
              <a:gd name="connsiteX161" fmla="*/ 2179393 w 3860171"/>
              <a:gd name="connsiteY161" fmla="*/ 3751318 h 3855489"/>
              <a:gd name="connsiteX162" fmla="*/ 2144279 w 3860171"/>
              <a:gd name="connsiteY162" fmla="*/ 3770045 h 3855489"/>
              <a:gd name="connsiteX163" fmla="*/ 2109166 w 3860171"/>
              <a:gd name="connsiteY163" fmla="*/ 3791114 h 3855489"/>
              <a:gd name="connsiteX164" fmla="*/ 2075222 w 3860171"/>
              <a:gd name="connsiteY164" fmla="*/ 3811011 h 3855489"/>
              <a:gd name="connsiteX165" fmla="*/ 2038938 w 3860171"/>
              <a:gd name="connsiteY165" fmla="*/ 3828568 h 3855489"/>
              <a:gd name="connsiteX166" fmla="*/ 2003824 w 3860171"/>
              <a:gd name="connsiteY166" fmla="*/ 3842614 h 3855489"/>
              <a:gd name="connsiteX167" fmla="*/ 1967540 w 3860171"/>
              <a:gd name="connsiteY167" fmla="*/ 3851978 h 3855489"/>
              <a:gd name="connsiteX168" fmla="*/ 1930086 w 3860171"/>
              <a:gd name="connsiteY168" fmla="*/ 3855489 h 3855489"/>
              <a:gd name="connsiteX169" fmla="*/ 1892631 w 3860171"/>
              <a:gd name="connsiteY169" fmla="*/ 3851978 h 3855489"/>
              <a:gd name="connsiteX170" fmla="*/ 1856347 w 3860171"/>
              <a:gd name="connsiteY170" fmla="*/ 3842614 h 3855489"/>
              <a:gd name="connsiteX171" fmla="*/ 1821233 w 3860171"/>
              <a:gd name="connsiteY171" fmla="*/ 3828568 h 3855489"/>
              <a:gd name="connsiteX172" fmla="*/ 1784949 w 3860171"/>
              <a:gd name="connsiteY172" fmla="*/ 3811011 h 3855489"/>
              <a:gd name="connsiteX173" fmla="*/ 1751005 w 3860171"/>
              <a:gd name="connsiteY173" fmla="*/ 3791114 h 3855489"/>
              <a:gd name="connsiteX174" fmla="*/ 1715892 w 3860171"/>
              <a:gd name="connsiteY174" fmla="*/ 3770045 h 3855489"/>
              <a:gd name="connsiteX175" fmla="*/ 1680778 w 3860171"/>
              <a:gd name="connsiteY175" fmla="*/ 3751318 h 3855489"/>
              <a:gd name="connsiteX176" fmla="*/ 1645664 w 3860171"/>
              <a:gd name="connsiteY176" fmla="*/ 3732591 h 3855489"/>
              <a:gd name="connsiteX177" fmla="*/ 1610550 w 3860171"/>
              <a:gd name="connsiteY177" fmla="*/ 3718545 h 3855489"/>
              <a:gd name="connsiteX178" fmla="*/ 1574266 w 3860171"/>
              <a:gd name="connsiteY178" fmla="*/ 3709182 h 3855489"/>
              <a:gd name="connsiteX179" fmla="*/ 1537982 w 3860171"/>
              <a:gd name="connsiteY179" fmla="*/ 3704500 h 3855489"/>
              <a:gd name="connsiteX180" fmla="*/ 1499357 w 3860171"/>
              <a:gd name="connsiteY180" fmla="*/ 3704500 h 3855489"/>
              <a:gd name="connsiteX181" fmla="*/ 1459561 w 3860171"/>
              <a:gd name="connsiteY181" fmla="*/ 3706841 h 3855489"/>
              <a:gd name="connsiteX182" fmla="*/ 1419766 w 3860171"/>
              <a:gd name="connsiteY182" fmla="*/ 3711523 h 3855489"/>
              <a:gd name="connsiteX183" fmla="*/ 1379970 w 3860171"/>
              <a:gd name="connsiteY183" fmla="*/ 3717375 h 3855489"/>
              <a:gd name="connsiteX184" fmla="*/ 1340175 w 3860171"/>
              <a:gd name="connsiteY184" fmla="*/ 3722057 h 3855489"/>
              <a:gd name="connsiteX185" fmla="*/ 1300379 w 3860171"/>
              <a:gd name="connsiteY185" fmla="*/ 3725568 h 3855489"/>
              <a:gd name="connsiteX186" fmla="*/ 1262924 w 3860171"/>
              <a:gd name="connsiteY186" fmla="*/ 3724398 h 3855489"/>
              <a:gd name="connsiteX187" fmla="*/ 1226640 w 3860171"/>
              <a:gd name="connsiteY187" fmla="*/ 3719716 h 3855489"/>
              <a:gd name="connsiteX188" fmla="*/ 1191526 w 3860171"/>
              <a:gd name="connsiteY188" fmla="*/ 3709182 h 3855489"/>
              <a:gd name="connsiteX189" fmla="*/ 1162265 w 3860171"/>
              <a:gd name="connsiteY189" fmla="*/ 3693966 h 3855489"/>
              <a:gd name="connsiteX190" fmla="*/ 1134174 w 3860171"/>
              <a:gd name="connsiteY190" fmla="*/ 3674068 h 3855489"/>
              <a:gd name="connsiteX191" fmla="*/ 1109594 w 3860171"/>
              <a:gd name="connsiteY191" fmla="*/ 3650659 h 3855489"/>
              <a:gd name="connsiteX192" fmla="*/ 1085015 w 3860171"/>
              <a:gd name="connsiteY192" fmla="*/ 3623738 h 3855489"/>
              <a:gd name="connsiteX193" fmla="*/ 1062776 w 3860171"/>
              <a:gd name="connsiteY193" fmla="*/ 3595647 h 3855489"/>
              <a:gd name="connsiteX194" fmla="*/ 1040537 w 3860171"/>
              <a:gd name="connsiteY194" fmla="*/ 3566386 h 3855489"/>
              <a:gd name="connsiteX195" fmla="*/ 1018299 w 3860171"/>
              <a:gd name="connsiteY195" fmla="*/ 3537124 h 3855489"/>
              <a:gd name="connsiteX196" fmla="*/ 996060 w 3860171"/>
              <a:gd name="connsiteY196" fmla="*/ 3509033 h 3855489"/>
              <a:gd name="connsiteX197" fmla="*/ 972651 w 3860171"/>
              <a:gd name="connsiteY197" fmla="*/ 3482113 h 3855489"/>
              <a:gd name="connsiteX198" fmla="*/ 945730 w 3860171"/>
              <a:gd name="connsiteY198" fmla="*/ 3458704 h 3855489"/>
              <a:gd name="connsiteX199" fmla="*/ 919980 w 3860171"/>
              <a:gd name="connsiteY199" fmla="*/ 3437635 h 3855489"/>
              <a:gd name="connsiteX200" fmla="*/ 890719 w 3860171"/>
              <a:gd name="connsiteY200" fmla="*/ 3421249 h 3855489"/>
              <a:gd name="connsiteX201" fmla="*/ 859116 w 3860171"/>
              <a:gd name="connsiteY201" fmla="*/ 3407203 h 3855489"/>
              <a:gd name="connsiteX202" fmla="*/ 825173 w 3860171"/>
              <a:gd name="connsiteY202" fmla="*/ 3395499 h 3855489"/>
              <a:gd name="connsiteX203" fmla="*/ 790059 w 3860171"/>
              <a:gd name="connsiteY203" fmla="*/ 3384965 h 3855489"/>
              <a:gd name="connsiteX204" fmla="*/ 754946 w 3860171"/>
              <a:gd name="connsiteY204" fmla="*/ 3375601 h 3855489"/>
              <a:gd name="connsiteX205" fmla="*/ 718662 w 3860171"/>
              <a:gd name="connsiteY205" fmla="*/ 3366237 h 3855489"/>
              <a:gd name="connsiteX206" fmla="*/ 684718 w 3860171"/>
              <a:gd name="connsiteY206" fmla="*/ 3355703 h 3855489"/>
              <a:gd name="connsiteX207" fmla="*/ 650775 w 3860171"/>
              <a:gd name="connsiteY207" fmla="*/ 3343999 h 3855489"/>
              <a:gd name="connsiteX208" fmla="*/ 619173 w 3860171"/>
              <a:gd name="connsiteY208" fmla="*/ 3329953 h 3855489"/>
              <a:gd name="connsiteX209" fmla="*/ 591082 w 3860171"/>
              <a:gd name="connsiteY209" fmla="*/ 3312396 h 3855489"/>
              <a:gd name="connsiteX210" fmla="*/ 565332 w 3860171"/>
              <a:gd name="connsiteY210" fmla="*/ 3291328 h 3855489"/>
              <a:gd name="connsiteX211" fmla="*/ 544263 w 3860171"/>
              <a:gd name="connsiteY211" fmla="*/ 3265578 h 3855489"/>
              <a:gd name="connsiteX212" fmla="*/ 526706 w 3860171"/>
              <a:gd name="connsiteY212" fmla="*/ 3237487 h 3855489"/>
              <a:gd name="connsiteX213" fmla="*/ 512661 w 3860171"/>
              <a:gd name="connsiteY213" fmla="*/ 3205885 h 3855489"/>
              <a:gd name="connsiteX214" fmla="*/ 500956 w 3860171"/>
              <a:gd name="connsiteY214" fmla="*/ 3171941 h 3855489"/>
              <a:gd name="connsiteX215" fmla="*/ 490422 w 3860171"/>
              <a:gd name="connsiteY215" fmla="*/ 3137998 h 3855489"/>
              <a:gd name="connsiteX216" fmla="*/ 481059 w 3860171"/>
              <a:gd name="connsiteY216" fmla="*/ 3101714 h 3855489"/>
              <a:gd name="connsiteX217" fmla="*/ 471695 w 3860171"/>
              <a:gd name="connsiteY217" fmla="*/ 3066600 h 3855489"/>
              <a:gd name="connsiteX218" fmla="*/ 461161 w 3860171"/>
              <a:gd name="connsiteY218" fmla="*/ 3031486 h 3855489"/>
              <a:gd name="connsiteX219" fmla="*/ 449456 w 3860171"/>
              <a:gd name="connsiteY219" fmla="*/ 2997543 h 3855489"/>
              <a:gd name="connsiteX220" fmla="*/ 435411 w 3860171"/>
              <a:gd name="connsiteY220" fmla="*/ 2965941 h 3855489"/>
              <a:gd name="connsiteX221" fmla="*/ 419024 w 3860171"/>
              <a:gd name="connsiteY221" fmla="*/ 2936679 h 3855489"/>
              <a:gd name="connsiteX222" fmla="*/ 397956 w 3860171"/>
              <a:gd name="connsiteY222" fmla="*/ 2910929 h 3855489"/>
              <a:gd name="connsiteX223" fmla="*/ 374547 w 3860171"/>
              <a:gd name="connsiteY223" fmla="*/ 2884009 h 3855489"/>
              <a:gd name="connsiteX224" fmla="*/ 347626 w 3860171"/>
              <a:gd name="connsiteY224" fmla="*/ 2860599 h 3855489"/>
              <a:gd name="connsiteX225" fmla="*/ 318365 w 3860171"/>
              <a:gd name="connsiteY225" fmla="*/ 2838361 h 3855489"/>
              <a:gd name="connsiteX226" fmla="*/ 289103 w 3860171"/>
              <a:gd name="connsiteY226" fmla="*/ 2816122 h 3855489"/>
              <a:gd name="connsiteX227" fmla="*/ 259842 w 3860171"/>
              <a:gd name="connsiteY227" fmla="*/ 2793883 h 3855489"/>
              <a:gd name="connsiteX228" fmla="*/ 231751 w 3860171"/>
              <a:gd name="connsiteY228" fmla="*/ 2771645 h 3855489"/>
              <a:gd name="connsiteX229" fmla="*/ 204830 w 3860171"/>
              <a:gd name="connsiteY229" fmla="*/ 2747065 h 3855489"/>
              <a:gd name="connsiteX230" fmla="*/ 181421 w 3860171"/>
              <a:gd name="connsiteY230" fmla="*/ 2722485 h 3855489"/>
              <a:gd name="connsiteX231" fmla="*/ 161523 w 3860171"/>
              <a:gd name="connsiteY231" fmla="*/ 2694394 h 3855489"/>
              <a:gd name="connsiteX232" fmla="*/ 146308 w 3860171"/>
              <a:gd name="connsiteY232" fmla="*/ 2665133 h 3855489"/>
              <a:gd name="connsiteX233" fmla="*/ 135773 w 3860171"/>
              <a:gd name="connsiteY233" fmla="*/ 2630019 h 3855489"/>
              <a:gd name="connsiteX234" fmla="*/ 131092 w 3860171"/>
              <a:gd name="connsiteY234" fmla="*/ 2593735 h 3855489"/>
              <a:gd name="connsiteX235" fmla="*/ 129921 w 3860171"/>
              <a:gd name="connsiteY235" fmla="*/ 2556280 h 3855489"/>
              <a:gd name="connsiteX236" fmla="*/ 133432 w 3860171"/>
              <a:gd name="connsiteY236" fmla="*/ 2516485 h 3855489"/>
              <a:gd name="connsiteX237" fmla="*/ 138114 w 3860171"/>
              <a:gd name="connsiteY237" fmla="*/ 2476689 h 3855489"/>
              <a:gd name="connsiteX238" fmla="*/ 143967 w 3860171"/>
              <a:gd name="connsiteY238" fmla="*/ 2436894 h 3855489"/>
              <a:gd name="connsiteX239" fmla="*/ 148648 w 3860171"/>
              <a:gd name="connsiteY239" fmla="*/ 2397098 h 3855489"/>
              <a:gd name="connsiteX240" fmla="*/ 150989 w 3860171"/>
              <a:gd name="connsiteY240" fmla="*/ 2357302 h 3855489"/>
              <a:gd name="connsiteX241" fmla="*/ 150989 w 3860171"/>
              <a:gd name="connsiteY241" fmla="*/ 2318677 h 3855489"/>
              <a:gd name="connsiteX242" fmla="*/ 146308 w 3860171"/>
              <a:gd name="connsiteY242" fmla="*/ 2282393 h 3855489"/>
              <a:gd name="connsiteX243" fmla="*/ 136944 w 3860171"/>
              <a:gd name="connsiteY243" fmla="*/ 2246109 h 3855489"/>
              <a:gd name="connsiteX244" fmla="*/ 122898 w 3860171"/>
              <a:gd name="connsiteY244" fmla="*/ 2212166 h 3855489"/>
              <a:gd name="connsiteX245" fmla="*/ 105341 w 3860171"/>
              <a:gd name="connsiteY245" fmla="*/ 2177052 h 3855489"/>
              <a:gd name="connsiteX246" fmla="*/ 85444 w 3860171"/>
              <a:gd name="connsiteY246" fmla="*/ 2141938 h 3855489"/>
              <a:gd name="connsiteX247" fmla="*/ 64375 w 3860171"/>
              <a:gd name="connsiteY247" fmla="*/ 2106824 h 3855489"/>
              <a:gd name="connsiteX248" fmla="*/ 44478 w 3860171"/>
              <a:gd name="connsiteY248" fmla="*/ 2072881 h 3855489"/>
              <a:gd name="connsiteX249" fmla="*/ 26921 w 3860171"/>
              <a:gd name="connsiteY249" fmla="*/ 2036597 h 3855489"/>
              <a:gd name="connsiteX250" fmla="*/ 12875 w 3860171"/>
              <a:gd name="connsiteY250" fmla="*/ 2001483 h 3855489"/>
              <a:gd name="connsiteX251" fmla="*/ 3512 w 3860171"/>
              <a:gd name="connsiteY251" fmla="*/ 1965199 h 3855489"/>
              <a:gd name="connsiteX252" fmla="*/ 0 w 3860171"/>
              <a:gd name="connsiteY252" fmla="*/ 1927744 h 3855489"/>
              <a:gd name="connsiteX253" fmla="*/ 3512 w 3860171"/>
              <a:gd name="connsiteY253" fmla="*/ 1890290 h 3855489"/>
              <a:gd name="connsiteX254" fmla="*/ 12875 w 3860171"/>
              <a:gd name="connsiteY254" fmla="*/ 1854005 h 3855489"/>
              <a:gd name="connsiteX255" fmla="*/ 26921 w 3860171"/>
              <a:gd name="connsiteY255" fmla="*/ 1818892 h 3855489"/>
              <a:gd name="connsiteX256" fmla="*/ 44478 w 3860171"/>
              <a:gd name="connsiteY256" fmla="*/ 1782608 h 3855489"/>
              <a:gd name="connsiteX257" fmla="*/ 64375 w 3860171"/>
              <a:gd name="connsiteY257" fmla="*/ 1748664 h 3855489"/>
              <a:gd name="connsiteX258" fmla="*/ 85444 w 3860171"/>
              <a:gd name="connsiteY258" fmla="*/ 1713550 h 3855489"/>
              <a:gd name="connsiteX259" fmla="*/ 105341 w 3860171"/>
              <a:gd name="connsiteY259" fmla="*/ 1678437 h 3855489"/>
              <a:gd name="connsiteX260" fmla="*/ 122898 w 3860171"/>
              <a:gd name="connsiteY260" fmla="*/ 1643323 h 3855489"/>
              <a:gd name="connsiteX261" fmla="*/ 136944 w 3860171"/>
              <a:gd name="connsiteY261" fmla="*/ 1609380 h 3855489"/>
              <a:gd name="connsiteX262" fmla="*/ 146308 w 3860171"/>
              <a:gd name="connsiteY262" fmla="*/ 1573096 h 3855489"/>
              <a:gd name="connsiteX263" fmla="*/ 150989 w 3860171"/>
              <a:gd name="connsiteY263" fmla="*/ 1536811 h 3855489"/>
              <a:gd name="connsiteX264" fmla="*/ 150989 w 3860171"/>
              <a:gd name="connsiteY264" fmla="*/ 1498186 h 3855489"/>
              <a:gd name="connsiteX265" fmla="*/ 148648 w 3860171"/>
              <a:gd name="connsiteY265" fmla="*/ 1458391 h 3855489"/>
              <a:gd name="connsiteX266" fmla="*/ 143967 w 3860171"/>
              <a:gd name="connsiteY266" fmla="*/ 1418595 h 3855489"/>
              <a:gd name="connsiteX267" fmla="*/ 138114 w 3860171"/>
              <a:gd name="connsiteY267" fmla="*/ 1378799 h 3855489"/>
              <a:gd name="connsiteX268" fmla="*/ 133432 w 3860171"/>
              <a:gd name="connsiteY268" fmla="*/ 1339004 h 3855489"/>
              <a:gd name="connsiteX269" fmla="*/ 129921 w 3860171"/>
              <a:gd name="connsiteY269" fmla="*/ 1299208 h 3855489"/>
              <a:gd name="connsiteX270" fmla="*/ 131092 w 3860171"/>
              <a:gd name="connsiteY270" fmla="*/ 1261754 h 3855489"/>
              <a:gd name="connsiteX271" fmla="*/ 135773 w 3860171"/>
              <a:gd name="connsiteY271" fmla="*/ 1225469 h 3855489"/>
              <a:gd name="connsiteX272" fmla="*/ 146308 w 3860171"/>
              <a:gd name="connsiteY272" fmla="*/ 1190356 h 3855489"/>
              <a:gd name="connsiteX273" fmla="*/ 161523 w 3860171"/>
              <a:gd name="connsiteY273" fmla="*/ 1161094 h 3855489"/>
              <a:gd name="connsiteX274" fmla="*/ 181421 w 3860171"/>
              <a:gd name="connsiteY274" fmla="*/ 1133003 h 3855489"/>
              <a:gd name="connsiteX275" fmla="*/ 204830 w 3860171"/>
              <a:gd name="connsiteY275" fmla="*/ 1108424 h 3855489"/>
              <a:gd name="connsiteX276" fmla="*/ 231751 w 3860171"/>
              <a:gd name="connsiteY276" fmla="*/ 1083844 h 3855489"/>
              <a:gd name="connsiteX277" fmla="*/ 259842 w 3860171"/>
              <a:gd name="connsiteY277" fmla="*/ 1061605 h 3855489"/>
              <a:gd name="connsiteX278" fmla="*/ 289103 w 3860171"/>
              <a:gd name="connsiteY278" fmla="*/ 1039367 h 3855489"/>
              <a:gd name="connsiteX279" fmla="*/ 318365 w 3860171"/>
              <a:gd name="connsiteY279" fmla="*/ 1017128 h 3855489"/>
              <a:gd name="connsiteX280" fmla="*/ 347626 w 3860171"/>
              <a:gd name="connsiteY280" fmla="*/ 994889 h 3855489"/>
              <a:gd name="connsiteX281" fmla="*/ 374547 w 3860171"/>
              <a:gd name="connsiteY281" fmla="*/ 971480 h 3855489"/>
              <a:gd name="connsiteX282" fmla="*/ 397956 w 3860171"/>
              <a:gd name="connsiteY282" fmla="*/ 944560 h 3855489"/>
              <a:gd name="connsiteX283" fmla="*/ 419024 w 3860171"/>
              <a:gd name="connsiteY283" fmla="*/ 918809 h 3855489"/>
              <a:gd name="connsiteX284" fmla="*/ 435411 w 3860171"/>
              <a:gd name="connsiteY284" fmla="*/ 889548 h 3855489"/>
              <a:gd name="connsiteX285" fmla="*/ 449456 w 3860171"/>
              <a:gd name="connsiteY285" fmla="*/ 857946 h 3855489"/>
              <a:gd name="connsiteX286" fmla="*/ 461161 w 3860171"/>
              <a:gd name="connsiteY286" fmla="*/ 824002 h 3855489"/>
              <a:gd name="connsiteX287" fmla="*/ 471695 w 3860171"/>
              <a:gd name="connsiteY287" fmla="*/ 788889 h 3855489"/>
              <a:gd name="connsiteX288" fmla="*/ 481059 w 3860171"/>
              <a:gd name="connsiteY288" fmla="*/ 753775 h 3855489"/>
              <a:gd name="connsiteX289" fmla="*/ 490422 w 3860171"/>
              <a:gd name="connsiteY289" fmla="*/ 717491 h 3855489"/>
              <a:gd name="connsiteX290" fmla="*/ 500956 w 3860171"/>
              <a:gd name="connsiteY290" fmla="*/ 683547 h 3855489"/>
              <a:gd name="connsiteX291" fmla="*/ 512661 w 3860171"/>
              <a:gd name="connsiteY291" fmla="*/ 649604 h 3855489"/>
              <a:gd name="connsiteX292" fmla="*/ 526706 w 3860171"/>
              <a:gd name="connsiteY292" fmla="*/ 618002 h 3855489"/>
              <a:gd name="connsiteX293" fmla="*/ 544263 w 3860171"/>
              <a:gd name="connsiteY293" fmla="*/ 589911 h 3855489"/>
              <a:gd name="connsiteX294" fmla="*/ 565332 w 3860171"/>
              <a:gd name="connsiteY294" fmla="*/ 564161 h 3855489"/>
              <a:gd name="connsiteX295" fmla="*/ 591082 w 3860171"/>
              <a:gd name="connsiteY295" fmla="*/ 543092 h 3855489"/>
              <a:gd name="connsiteX296" fmla="*/ 619173 w 3860171"/>
              <a:gd name="connsiteY296" fmla="*/ 525535 h 3855489"/>
              <a:gd name="connsiteX297" fmla="*/ 650775 w 3860171"/>
              <a:gd name="connsiteY297" fmla="*/ 511490 h 3855489"/>
              <a:gd name="connsiteX298" fmla="*/ 684718 w 3860171"/>
              <a:gd name="connsiteY298" fmla="*/ 499785 h 3855489"/>
              <a:gd name="connsiteX299" fmla="*/ 718662 w 3860171"/>
              <a:gd name="connsiteY299" fmla="*/ 489251 h 3855489"/>
              <a:gd name="connsiteX300" fmla="*/ 754946 w 3860171"/>
              <a:gd name="connsiteY300" fmla="*/ 479888 h 3855489"/>
              <a:gd name="connsiteX301" fmla="*/ 790059 w 3860171"/>
              <a:gd name="connsiteY301" fmla="*/ 470524 h 3855489"/>
              <a:gd name="connsiteX302" fmla="*/ 825173 w 3860171"/>
              <a:gd name="connsiteY302" fmla="*/ 459990 h 3855489"/>
              <a:gd name="connsiteX303" fmla="*/ 859116 w 3860171"/>
              <a:gd name="connsiteY303" fmla="*/ 448285 h 3855489"/>
              <a:gd name="connsiteX304" fmla="*/ 890719 w 3860171"/>
              <a:gd name="connsiteY304" fmla="*/ 434240 h 3855489"/>
              <a:gd name="connsiteX305" fmla="*/ 919980 w 3860171"/>
              <a:gd name="connsiteY305" fmla="*/ 417853 h 3855489"/>
              <a:gd name="connsiteX306" fmla="*/ 945730 w 3860171"/>
              <a:gd name="connsiteY306" fmla="*/ 396785 h 3855489"/>
              <a:gd name="connsiteX307" fmla="*/ 972651 w 3860171"/>
              <a:gd name="connsiteY307" fmla="*/ 373376 h 3855489"/>
              <a:gd name="connsiteX308" fmla="*/ 996060 w 3860171"/>
              <a:gd name="connsiteY308" fmla="*/ 346455 h 3855489"/>
              <a:gd name="connsiteX309" fmla="*/ 1018299 w 3860171"/>
              <a:gd name="connsiteY309" fmla="*/ 318364 h 3855489"/>
              <a:gd name="connsiteX310" fmla="*/ 1040537 w 3860171"/>
              <a:gd name="connsiteY310" fmla="*/ 289103 h 3855489"/>
              <a:gd name="connsiteX311" fmla="*/ 1062776 w 3860171"/>
              <a:gd name="connsiteY311" fmla="*/ 259841 h 3855489"/>
              <a:gd name="connsiteX312" fmla="*/ 1085015 w 3860171"/>
              <a:gd name="connsiteY312" fmla="*/ 231750 h 3855489"/>
              <a:gd name="connsiteX313" fmla="*/ 1109594 w 3860171"/>
              <a:gd name="connsiteY313" fmla="*/ 204830 h 3855489"/>
              <a:gd name="connsiteX314" fmla="*/ 1134174 w 3860171"/>
              <a:gd name="connsiteY314" fmla="*/ 181421 h 3855489"/>
              <a:gd name="connsiteX315" fmla="*/ 1162265 w 3860171"/>
              <a:gd name="connsiteY315" fmla="*/ 161523 h 3855489"/>
              <a:gd name="connsiteX316" fmla="*/ 1191526 w 3860171"/>
              <a:gd name="connsiteY316" fmla="*/ 146307 h 3855489"/>
              <a:gd name="connsiteX317" fmla="*/ 1226640 w 3860171"/>
              <a:gd name="connsiteY317" fmla="*/ 135773 h 3855489"/>
              <a:gd name="connsiteX318" fmla="*/ 1262924 w 3860171"/>
              <a:gd name="connsiteY318" fmla="*/ 131091 h 3855489"/>
              <a:gd name="connsiteX319" fmla="*/ 1300379 w 3860171"/>
              <a:gd name="connsiteY319" fmla="*/ 129921 h 3855489"/>
              <a:gd name="connsiteX320" fmla="*/ 1340175 w 3860171"/>
              <a:gd name="connsiteY320" fmla="*/ 133432 h 3855489"/>
              <a:gd name="connsiteX321" fmla="*/ 1379970 w 3860171"/>
              <a:gd name="connsiteY321" fmla="*/ 138114 h 3855489"/>
              <a:gd name="connsiteX322" fmla="*/ 1419766 w 3860171"/>
              <a:gd name="connsiteY322" fmla="*/ 143966 h 3855489"/>
              <a:gd name="connsiteX323" fmla="*/ 1459561 w 3860171"/>
              <a:gd name="connsiteY323" fmla="*/ 148648 h 3855489"/>
              <a:gd name="connsiteX324" fmla="*/ 1499357 w 3860171"/>
              <a:gd name="connsiteY324" fmla="*/ 150989 h 3855489"/>
              <a:gd name="connsiteX325" fmla="*/ 1537982 w 3860171"/>
              <a:gd name="connsiteY325" fmla="*/ 150989 h 3855489"/>
              <a:gd name="connsiteX326" fmla="*/ 1574266 w 3860171"/>
              <a:gd name="connsiteY326" fmla="*/ 146307 h 3855489"/>
              <a:gd name="connsiteX327" fmla="*/ 1610550 w 3860171"/>
              <a:gd name="connsiteY327" fmla="*/ 136943 h 3855489"/>
              <a:gd name="connsiteX328" fmla="*/ 1645664 w 3860171"/>
              <a:gd name="connsiteY328" fmla="*/ 122898 h 3855489"/>
              <a:gd name="connsiteX329" fmla="*/ 1680778 w 3860171"/>
              <a:gd name="connsiteY329" fmla="*/ 104171 h 3855489"/>
              <a:gd name="connsiteX330" fmla="*/ 1715892 w 3860171"/>
              <a:gd name="connsiteY330" fmla="*/ 85443 h 3855489"/>
              <a:gd name="connsiteX331" fmla="*/ 1751005 w 3860171"/>
              <a:gd name="connsiteY331" fmla="*/ 64375 h 3855489"/>
              <a:gd name="connsiteX332" fmla="*/ 1784949 w 3860171"/>
              <a:gd name="connsiteY332" fmla="*/ 44477 h 3855489"/>
              <a:gd name="connsiteX333" fmla="*/ 1821233 w 3860171"/>
              <a:gd name="connsiteY333" fmla="*/ 26920 h 3855489"/>
              <a:gd name="connsiteX334" fmla="*/ 1856347 w 3860171"/>
              <a:gd name="connsiteY334" fmla="*/ 12875 h 3855489"/>
              <a:gd name="connsiteX335" fmla="*/ 1892631 w 3860171"/>
              <a:gd name="connsiteY335" fmla="*/ 3511 h 385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0898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241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Visual Guide</vt:lpstr>
      <vt:lpstr>Rule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Guide</dc:title>
  <dc:creator>camilla.james123@gmail.com</dc:creator>
  <cp:lastModifiedBy>camilla.james123@gmail.com</cp:lastModifiedBy>
  <cp:revision>2</cp:revision>
  <dcterms:created xsi:type="dcterms:W3CDTF">2019-10-10T17:14:13Z</dcterms:created>
  <dcterms:modified xsi:type="dcterms:W3CDTF">2019-10-10T17:25:03Z</dcterms:modified>
</cp:coreProperties>
</file>