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C3BD931-77E9-4CD4-B438-55D74E7F20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4270880-66D2-40D0-956D-7BAA4D9EC3FA}">
      <dgm:prSet/>
      <dgm:spPr/>
      <dgm:t>
        <a:bodyPr/>
        <a:lstStyle/>
        <a:p>
          <a:pPr>
            <a:lnSpc>
              <a:spcPct val="100000"/>
            </a:lnSpc>
          </a:pPr>
          <a:r>
            <a:rPr lang="en-ZA" dirty="0"/>
            <a:t>Resources Needed (stocking the boat) : </a:t>
          </a:r>
          <a:endParaRPr lang="en-US" dirty="0"/>
        </a:p>
      </dgm:t>
    </dgm:pt>
    <dgm:pt modelId="{95115C80-9422-4174-9809-2944D0AD5BB3}" type="parTrans" cxnId="{C93DC753-9E66-4EFC-86B5-A3B81FA8B746}">
      <dgm:prSet/>
      <dgm:spPr/>
      <dgm:t>
        <a:bodyPr/>
        <a:lstStyle/>
        <a:p>
          <a:endParaRPr lang="en-US"/>
        </a:p>
      </dgm:t>
    </dgm:pt>
    <dgm:pt modelId="{D4821F42-7C55-4DBD-802A-18086EBE5BB5}" type="sibTrans" cxnId="{C93DC753-9E66-4EFC-86B5-A3B81FA8B746}">
      <dgm:prSet/>
      <dgm:spPr/>
      <dgm:t>
        <a:bodyPr/>
        <a:lstStyle/>
        <a:p>
          <a:endParaRPr lang="en-US"/>
        </a:p>
      </dgm:t>
    </dgm:pt>
    <dgm:pt modelId="{838D9D94-F7B1-4080-86A5-21825F450D45}">
      <dgm:prSet/>
      <dgm:spPr/>
      <dgm:t>
        <a:bodyPr/>
        <a:lstStyle/>
        <a:p>
          <a:pPr>
            <a:lnSpc>
              <a:spcPct val="100000"/>
            </a:lnSpc>
          </a:pPr>
          <a:r>
            <a:rPr lang="en-ZA"/>
            <a:t>Computers</a:t>
          </a:r>
          <a:endParaRPr lang="en-US"/>
        </a:p>
      </dgm:t>
    </dgm:pt>
    <dgm:pt modelId="{0180063C-62EB-4F4A-B81D-727100F937C3}" type="parTrans" cxnId="{B39296BD-39E5-499C-AE43-42D3AAF00846}">
      <dgm:prSet/>
      <dgm:spPr/>
      <dgm:t>
        <a:bodyPr/>
        <a:lstStyle/>
        <a:p>
          <a:endParaRPr lang="en-US"/>
        </a:p>
      </dgm:t>
    </dgm:pt>
    <dgm:pt modelId="{BF8C4BA0-7F07-4450-9B4F-253D92F97BCD}" type="sibTrans" cxnId="{B39296BD-39E5-499C-AE43-42D3AAF00846}">
      <dgm:prSet/>
      <dgm:spPr/>
      <dgm:t>
        <a:bodyPr/>
        <a:lstStyle/>
        <a:p>
          <a:endParaRPr lang="en-US"/>
        </a:p>
      </dgm:t>
    </dgm:pt>
    <dgm:pt modelId="{95FF7C18-63F3-4ECB-BED5-A194C4C37CC4}">
      <dgm:prSet/>
      <dgm:spPr/>
      <dgm:t>
        <a:bodyPr/>
        <a:lstStyle/>
        <a:p>
          <a:pPr>
            <a:lnSpc>
              <a:spcPct val="100000"/>
            </a:lnSpc>
          </a:pPr>
          <a:r>
            <a:rPr lang="en-ZA"/>
            <a:t>Competent Coders</a:t>
          </a:r>
          <a:endParaRPr lang="en-US"/>
        </a:p>
      </dgm:t>
    </dgm:pt>
    <dgm:pt modelId="{03ECACDD-CCD4-4AF2-BB90-C374A24D2CD5}" type="parTrans" cxnId="{1B072C8E-7027-4188-9BD0-CBEC65EA1C8F}">
      <dgm:prSet/>
      <dgm:spPr/>
      <dgm:t>
        <a:bodyPr/>
        <a:lstStyle/>
        <a:p>
          <a:endParaRPr lang="en-US"/>
        </a:p>
      </dgm:t>
    </dgm:pt>
    <dgm:pt modelId="{F7EE3D99-363E-4D41-9960-C5BB4D2897A0}" type="sibTrans" cxnId="{1B072C8E-7027-4188-9BD0-CBEC65EA1C8F}">
      <dgm:prSet/>
      <dgm:spPr/>
      <dgm:t>
        <a:bodyPr/>
        <a:lstStyle/>
        <a:p>
          <a:endParaRPr lang="en-US"/>
        </a:p>
      </dgm:t>
    </dgm:pt>
    <dgm:pt modelId="{D2FB5CE6-37F9-489E-A36E-9580B3DEC727}">
      <dgm:prSet/>
      <dgm:spPr/>
      <dgm:t>
        <a:bodyPr/>
        <a:lstStyle/>
        <a:p>
          <a:pPr>
            <a:lnSpc>
              <a:spcPct val="100000"/>
            </a:lnSpc>
          </a:pPr>
          <a:r>
            <a:rPr lang="en-ZA" dirty="0"/>
            <a:t>Time</a:t>
          </a:r>
        </a:p>
        <a:p>
          <a:pPr>
            <a:lnSpc>
              <a:spcPct val="100000"/>
            </a:lnSpc>
          </a:pPr>
          <a:r>
            <a:rPr lang="en-ZA" dirty="0"/>
            <a:t>GitHub Group Repo</a:t>
          </a:r>
          <a:endParaRPr lang="en-US" dirty="0"/>
        </a:p>
      </dgm:t>
    </dgm:pt>
    <dgm:pt modelId="{6A34403C-213F-460B-8A91-1D9A4CC8C587}" type="parTrans" cxnId="{EDEDAE6F-D8CF-4C22-BEF0-110EFA26BD54}">
      <dgm:prSet/>
      <dgm:spPr/>
      <dgm:t>
        <a:bodyPr/>
        <a:lstStyle/>
        <a:p>
          <a:endParaRPr lang="en-US"/>
        </a:p>
      </dgm:t>
    </dgm:pt>
    <dgm:pt modelId="{A4DED6AC-3789-479E-A2B2-E7529F5D3DCC}" type="sibTrans" cxnId="{EDEDAE6F-D8CF-4C22-BEF0-110EFA26BD54}">
      <dgm:prSet/>
      <dgm:spPr/>
      <dgm:t>
        <a:bodyPr/>
        <a:lstStyle/>
        <a:p>
          <a:endParaRPr lang="en-US"/>
        </a:p>
      </dgm:t>
    </dgm:pt>
    <dgm:pt modelId="{65778695-1953-4A32-9122-5255599220B9}">
      <dgm:prSet/>
      <dgm:spPr/>
      <dgm:t>
        <a:bodyPr/>
        <a:lstStyle/>
        <a:p>
          <a:pPr>
            <a:lnSpc>
              <a:spcPct val="100000"/>
            </a:lnSpc>
          </a:pPr>
          <a:r>
            <a:rPr lang="en-ZA" dirty="0"/>
            <a:t>Objective (our destination): </a:t>
          </a:r>
          <a:endParaRPr lang="en-US" dirty="0"/>
        </a:p>
      </dgm:t>
    </dgm:pt>
    <dgm:pt modelId="{1CC7717E-4C07-4AE0-87E4-42899207AE0E}" type="parTrans" cxnId="{E7081F19-396E-496A-ADC4-30510B0EF5D5}">
      <dgm:prSet/>
      <dgm:spPr/>
      <dgm:t>
        <a:bodyPr/>
        <a:lstStyle/>
        <a:p>
          <a:endParaRPr lang="en-US"/>
        </a:p>
      </dgm:t>
    </dgm:pt>
    <dgm:pt modelId="{E9BD1211-BA45-4606-9249-A13E0C78168F}" type="sibTrans" cxnId="{E7081F19-396E-496A-ADC4-30510B0EF5D5}">
      <dgm:prSet/>
      <dgm:spPr/>
      <dgm:t>
        <a:bodyPr/>
        <a:lstStyle/>
        <a:p>
          <a:endParaRPr lang="en-US"/>
        </a:p>
      </dgm:t>
    </dgm:pt>
    <dgm:pt modelId="{0E79AB36-FA06-4BC9-BB7F-4E307363E91E}">
      <dgm:prSet/>
      <dgm:spPr/>
      <dgm:t>
        <a:bodyPr/>
        <a:lstStyle/>
        <a:p>
          <a:pPr>
            <a:lnSpc>
              <a:spcPct val="100000"/>
            </a:lnSpc>
          </a:pPr>
          <a:r>
            <a:rPr lang="en-ZA"/>
            <a:t>To code a medium-complexity card game version of Karma to be utilized in a local setting for recreational purposes. </a:t>
          </a:r>
          <a:endParaRPr lang="en-US"/>
        </a:p>
      </dgm:t>
    </dgm:pt>
    <dgm:pt modelId="{426AC8E4-7ECD-4D35-98D5-F167E3568AC9}" type="parTrans" cxnId="{C77C5CB0-A05F-4DD7-B558-4F2EC6AA999C}">
      <dgm:prSet/>
      <dgm:spPr/>
      <dgm:t>
        <a:bodyPr/>
        <a:lstStyle/>
        <a:p>
          <a:endParaRPr lang="en-US"/>
        </a:p>
      </dgm:t>
    </dgm:pt>
    <dgm:pt modelId="{E06D6DEF-50DA-442A-9FCA-3AA4ED2AC6C8}" type="sibTrans" cxnId="{C77C5CB0-A05F-4DD7-B558-4F2EC6AA999C}">
      <dgm:prSet/>
      <dgm:spPr/>
      <dgm:t>
        <a:bodyPr/>
        <a:lstStyle/>
        <a:p>
          <a:endParaRPr lang="en-US"/>
        </a:p>
      </dgm:t>
    </dgm:pt>
    <dgm:pt modelId="{C3FB2474-FD08-44EF-99AC-F4C0EDCCE01D}">
      <dgm:prSet/>
      <dgm:spPr/>
      <dgm:t>
        <a:bodyPr/>
        <a:lstStyle/>
        <a:p>
          <a:pPr>
            <a:lnSpc>
              <a:spcPct val="100000"/>
            </a:lnSpc>
          </a:pPr>
          <a:r>
            <a:rPr lang="en-ZA"/>
            <a:t>Mission Scenario(how our objective will be accomplished): </a:t>
          </a:r>
          <a:endParaRPr lang="en-US"/>
        </a:p>
      </dgm:t>
    </dgm:pt>
    <dgm:pt modelId="{99428C17-552F-4B87-A8F9-78AFF3BD3B41}" type="parTrans" cxnId="{1EE96F4E-6B33-4FAD-88F7-386DF2D2CAEC}">
      <dgm:prSet/>
      <dgm:spPr/>
      <dgm:t>
        <a:bodyPr/>
        <a:lstStyle/>
        <a:p>
          <a:endParaRPr lang="en-US"/>
        </a:p>
      </dgm:t>
    </dgm:pt>
    <dgm:pt modelId="{694F6E80-5077-41FE-891E-0CBC6844A73B}" type="sibTrans" cxnId="{1EE96F4E-6B33-4FAD-88F7-386DF2D2CAEC}">
      <dgm:prSet/>
      <dgm:spPr/>
      <dgm:t>
        <a:bodyPr/>
        <a:lstStyle/>
        <a:p>
          <a:endParaRPr lang="en-US"/>
        </a:p>
      </dgm:t>
    </dgm:pt>
    <dgm:pt modelId="{0DA8158B-FC1C-4554-A753-1F7FB966F99D}">
      <dgm:prSet/>
      <dgm:spPr/>
      <dgm:t>
        <a:bodyPr/>
        <a:lstStyle/>
        <a:p>
          <a:pPr>
            <a:lnSpc>
              <a:spcPct val="100000"/>
            </a:lnSpc>
          </a:pPr>
          <a:r>
            <a:rPr lang="en-ZA"/>
            <a:t>Segmentation of work and object-orientated programming. </a:t>
          </a:r>
          <a:endParaRPr lang="en-US"/>
        </a:p>
      </dgm:t>
    </dgm:pt>
    <dgm:pt modelId="{4EABD1AD-50FB-4F50-9E79-B99F307132BB}" type="parTrans" cxnId="{30503C18-3955-4332-8A85-C5F0BF73D9C6}">
      <dgm:prSet/>
      <dgm:spPr/>
      <dgm:t>
        <a:bodyPr/>
        <a:lstStyle/>
        <a:p>
          <a:endParaRPr lang="en-US"/>
        </a:p>
      </dgm:t>
    </dgm:pt>
    <dgm:pt modelId="{AC68C6C5-0DDA-472C-BDCB-32CDCF34965D}" type="sibTrans" cxnId="{30503C18-3955-4332-8A85-C5F0BF73D9C6}">
      <dgm:prSet/>
      <dgm:spPr/>
      <dgm:t>
        <a:bodyPr/>
        <a:lstStyle/>
        <a:p>
          <a:endParaRPr lang="en-US"/>
        </a:p>
      </dgm:t>
    </dgm:pt>
    <dgm:pt modelId="{6A47441E-62CD-4D87-9136-005AB2856877}">
      <dgm:prSet/>
      <dgm:spPr/>
      <dgm:t>
        <a:bodyPr/>
        <a:lstStyle/>
        <a:p>
          <a:pPr>
            <a:lnSpc>
              <a:spcPct val="100000"/>
            </a:lnSpc>
          </a:pPr>
          <a:r>
            <a:rPr lang="en-ZA"/>
            <a:t>Regular meetings for evaluation and quality-control. </a:t>
          </a:r>
          <a:endParaRPr lang="en-US"/>
        </a:p>
      </dgm:t>
    </dgm:pt>
    <dgm:pt modelId="{36B116E6-3AF2-46FB-8BB6-02D9E31DA334}" type="parTrans" cxnId="{18B732C5-D5D0-4880-B262-7877AF6EF988}">
      <dgm:prSet/>
      <dgm:spPr/>
      <dgm:t>
        <a:bodyPr/>
        <a:lstStyle/>
        <a:p>
          <a:endParaRPr lang="en-US"/>
        </a:p>
      </dgm:t>
    </dgm:pt>
    <dgm:pt modelId="{75ADBB74-7D1C-42C2-9214-EC15B9D7E06D}" type="sibTrans" cxnId="{18B732C5-D5D0-4880-B262-7877AF6EF988}">
      <dgm:prSet/>
      <dgm:spPr/>
      <dgm:t>
        <a:bodyPr/>
        <a:lstStyle/>
        <a:p>
          <a:endParaRPr lang="en-US"/>
        </a:p>
      </dgm:t>
    </dgm:pt>
    <dgm:pt modelId="{AA417B1A-FA53-4DA9-98CD-E6B857A243C7}">
      <dgm:prSet/>
      <dgm:spPr/>
      <dgm:t>
        <a:bodyPr/>
        <a:lstStyle/>
        <a:p>
          <a:pPr>
            <a:lnSpc>
              <a:spcPct val="100000"/>
            </a:lnSpc>
          </a:pPr>
          <a:r>
            <a:rPr lang="en-ZA" dirty="0"/>
            <a:t>Visualization:  An appropriate GUI idea and implementation of the idea (most likely </a:t>
          </a:r>
          <a:r>
            <a:rPr lang="en-ZA" dirty="0" err="1"/>
            <a:t>JavaFx</a:t>
          </a:r>
          <a:r>
            <a:rPr lang="en-ZA" dirty="0"/>
            <a:t>). </a:t>
          </a:r>
          <a:endParaRPr lang="en-US" dirty="0"/>
        </a:p>
      </dgm:t>
    </dgm:pt>
    <dgm:pt modelId="{1846CC5C-CA45-4911-88F7-7901A7607D9C}" type="parTrans" cxnId="{F7C40DCE-3831-432C-8BA4-AC7A04E29578}">
      <dgm:prSet/>
      <dgm:spPr/>
      <dgm:t>
        <a:bodyPr/>
        <a:lstStyle/>
        <a:p>
          <a:endParaRPr lang="en-US"/>
        </a:p>
      </dgm:t>
    </dgm:pt>
    <dgm:pt modelId="{2D2340F6-C19B-4A40-A964-D483F2484255}" type="sibTrans" cxnId="{F7C40DCE-3831-432C-8BA4-AC7A04E29578}">
      <dgm:prSet/>
      <dgm:spPr/>
      <dgm:t>
        <a:bodyPr/>
        <a:lstStyle/>
        <a:p>
          <a:endParaRPr lang="en-US"/>
        </a:p>
      </dgm:t>
    </dgm:pt>
    <dgm:pt modelId="{14194ED7-DB50-4EF7-9DB9-9FA4F30DD3C5}">
      <dgm:prSet/>
      <dgm:spPr/>
      <dgm:t>
        <a:bodyPr/>
        <a:lstStyle/>
        <a:p>
          <a:pPr>
            <a:lnSpc>
              <a:spcPct val="100000"/>
            </a:lnSpc>
          </a:pPr>
          <a:r>
            <a:rPr lang="en-ZA" dirty="0"/>
            <a:t>A Schedule (planning the route):</a:t>
          </a:r>
          <a:endParaRPr lang="en-US" dirty="0"/>
        </a:p>
      </dgm:t>
    </dgm:pt>
    <dgm:pt modelId="{3FBBC8C8-23C6-4285-9FFA-A76ED3743A78}" type="parTrans" cxnId="{6BE2D55D-4CB0-42C1-9F81-C136F556C2A8}">
      <dgm:prSet/>
      <dgm:spPr/>
      <dgm:t>
        <a:bodyPr/>
        <a:lstStyle/>
        <a:p>
          <a:endParaRPr lang="en-US"/>
        </a:p>
      </dgm:t>
    </dgm:pt>
    <dgm:pt modelId="{674E4D0B-9D5C-40A2-AF15-ABDC3B73B392}" type="sibTrans" cxnId="{6BE2D55D-4CB0-42C1-9F81-C136F556C2A8}">
      <dgm:prSet/>
      <dgm:spPr/>
      <dgm:t>
        <a:bodyPr/>
        <a:lstStyle/>
        <a:p>
          <a:endParaRPr lang="en-US"/>
        </a:p>
      </dgm:t>
    </dgm:pt>
    <dgm:pt modelId="{8FA9A099-40C1-4F85-81EA-8CB7D409F0D3}">
      <dgm:prSet/>
      <dgm:spPr/>
      <dgm:t>
        <a:bodyPr/>
        <a:lstStyle/>
        <a:p>
          <a:pPr>
            <a:lnSpc>
              <a:spcPct val="100000"/>
            </a:lnSpc>
          </a:pPr>
          <a:r>
            <a:rPr lang="en-ZA" dirty="0"/>
            <a:t>A guide we can follow so as to monitor how our mission scenario is progressing. </a:t>
          </a:r>
          <a:endParaRPr lang="en-US" dirty="0"/>
        </a:p>
      </dgm:t>
    </dgm:pt>
    <dgm:pt modelId="{63B317BD-A6F4-4FB1-A947-016AD2173156}" type="parTrans" cxnId="{9B641911-FB5C-4CE7-B8F7-340975D4E430}">
      <dgm:prSet/>
      <dgm:spPr/>
      <dgm:t>
        <a:bodyPr/>
        <a:lstStyle/>
        <a:p>
          <a:endParaRPr lang="en-US"/>
        </a:p>
      </dgm:t>
    </dgm:pt>
    <dgm:pt modelId="{28F91F2A-525C-4B7F-856E-00D848BD3A2D}" type="sibTrans" cxnId="{9B641911-FB5C-4CE7-B8F7-340975D4E430}">
      <dgm:prSet/>
      <dgm:spPr/>
      <dgm:t>
        <a:bodyPr/>
        <a:lstStyle/>
        <a:p>
          <a:endParaRPr lang="en-US"/>
        </a:p>
      </dgm:t>
    </dgm:pt>
    <dgm:pt modelId="{F64F2692-8D1A-4DAF-980F-B2C088EBBBEE}">
      <dgm:prSet/>
      <dgm:spPr/>
      <dgm:t>
        <a:bodyPr/>
        <a:lstStyle/>
        <a:p>
          <a:pPr>
            <a:lnSpc>
              <a:spcPct val="100000"/>
            </a:lnSpc>
          </a:pPr>
          <a:r>
            <a:rPr lang="en-ZA"/>
            <a:t>Effectiveness:</a:t>
          </a:r>
          <a:endParaRPr lang="en-US"/>
        </a:p>
      </dgm:t>
    </dgm:pt>
    <dgm:pt modelId="{0CCA0557-6748-45F4-B331-F35DB04AAC25}" type="parTrans" cxnId="{61BE1E6F-2576-43C4-977C-EFC38B0894DA}">
      <dgm:prSet/>
      <dgm:spPr/>
      <dgm:t>
        <a:bodyPr/>
        <a:lstStyle/>
        <a:p>
          <a:endParaRPr lang="en-US"/>
        </a:p>
      </dgm:t>
    </dgm:pt>
    <dgm:pt modelId="{0D38D449-1471-4FAC-979B-3CDD717F33D8}" type="sibTrans" cxnId="{61BE1E6F-2576-43C4-977C-EFC38B0894DA}">
      <dgm:prSet/>
      <dgm:spPr/>
      <dgm:t>
        <a:bodyPr/>
        <a:lstStyle/>
        <a:p>
          <a:endParaRPr lang="en-US"/>
        </a:p>
      </dgm:t>
    </dgm:pt>
    <dgm:pt modelId="{1124D76E-E3E2-457F-B820-1DABA8D3E1B9}">
      <dgm:prSet/>
      <dgm:spPr/>
      <dgm:t>
        <a:bodyPr/>
        <a:lstStyle/>
        <a:p>
          <a:pPr>
            <a:lnSpc>
              <a:spcPct val="100000"/>
            </a:lnSpc>
          </a:pPr>
          <a:r>
            <a:rPr lang="en-ZA"/>
            <a:t>Our program must be effective enough to work perfectly and efficient enough to be not be basic brute force implementation. </a:t>
          </a:r>
          <a:endParaRPr lang="en-US"/>
        </a:p>
      </dgm:t>
    </dgm:pt>
    <dgm:pt modelId="{BB5E3B11-F297-49AF-853C-FBF8ABC5824F}" type="parTrans" cxnId="{4557FFB9-68CF-4EFC-83DE-BA449F6FAC36}">
      <dgm:prSet/>
      <dgm:spPr/>
      <dgm:t>
        <a:bodyPr/>
        <a:lstStyle/>
        <a:p>
          <a:endParaRPr lang="en-US"/>
        </a:p>
      </dgm:t>
    </dgm:pt>
    <dgm:pt modelId="{F75A822A-35FA-4DDA-A99C-A26157068D31}" type="sibTrans" cxnId="{4557FFB9-68CF-4EFC-83DE-BA449F6FAC36}">
      <dgm:prSet/>
      <dgm:spPr/>
      <dgm:t>
        <a:bodyPr/>
        <a:lstStyle/>
        <a:p>
          <a:endParaRPr lang="en-US"/>
        </a:p>
      </dgm:t>
    </dgm:pt>
    <dgm:pt modelId="{164A21EF-CF0B-471D-89D2-2164BA921F92}" type="pres">
      <dgm:prSet presAssocID="{DC3BD931-77E9-4CD4-B438-55D74E7F201F}" presName="root" presStyleCnt="0">
        <dgm:presLayoutVars>
          <dgm:dir/>
          <dgm:resizeHandles val="exact"/>
        </dgm:presLayoutVars>
      </dgm:prSet>
      <dgm:spPr/>
    </dgm:pt>
    <dgm:pt modelId="{932D020C-4D95-45E4-9180-0F5900556D0A}" type="pres">
      <dgm:prSet presAssocID="{94270880-66D2-40D0-956D-7BAA4D9EC3FA}" presName="compNode" presStyleCnt="0"/>
      <dgm:spPr/>
    </dgm:pt>
    <dgm:pt modelId="{ECB8E8CC-96CE-4220-A092-75DE04607CF7}" type="pres">
      <dgm:prSet presAssocID="{94270880-66D2-40D0-956D-7BAA4D9EC3FA}" presName="bgRect" presStyleLbl="bgShp" presStyleIdx="0" presStyleCnt="5"/>
      <dgm:spPr/>
    </dgm:pt>
    <dgm:pt modelId="{FCB7CE85-6C3A-4B49-B5AC-6AEA8393760B}" type="pres">
      <dgm:prSet presAssocID="{94270880-66D2-40D0-956D-7BAA4D9EC3F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C"/>
        </a:ext>
      </dgm:extLst>
    </dgm:pt>
    <dgm:pt modelId="{BD5166E8-8183-4A8F-8DFD-79785520BCBF}" type="pres">
      <dgm:prSet presAssocID="{94270880-66D2-40D0-956D-7BAA4D9EC3FA}" presName="spaceRect" presStyleCnt="0"/>
      <dgm:spPr/>
    </dgm:pt>
    <dgm:pt modelId="{481437D9-8AEF-4527-9C8D-DDD96DCF4FC6}" type="pres">
      <dgm:prSet presAssocID="{94270880-66D2-40D0-956D-7BAA4D9EC3FA}" presName="parTx" presStyleLbl="revTx" presStyleIdx="0" presStyleCnt="10">
        <dgm:presLayoutVars>
          <dgm:chMax val="0"/>
          <dgm:chPref val="0"/>
        </dgm:presLayoutVars>
      </dgm:prSet>
      <dgm:spPr/>
    </dgm:pt>
    <dgm:pt modelId="{2AAA9F3B-4650-4653-BC3D-9DA6C89F9141}" type="pres">
      <dgm:prSet presAssocID="{94270880-66D2-40D0-956D-7BAA4D9EC3FA}" presName="desTx" presStyleLbl="revTx" presStyleIdx="1" presStyleCnt="10">
        <dgm:presLayoutVars/>
      </dgm:prSet>
      <dgm:spPr/>
    </dgm:pt>
    <dgm:pt modelId="{63DE676F-DD07-4FC1-B503-89E98FC089CC}" type="pres">
      <dgm:prSet presAssocID="{D4821F42-7C55-4DBD-802A-18086EBE5BB5}" presName="sibTrans" presStyleCnt="0"/>
      <dgm:spPr/>
    </dgm:pt>
    <dgm:pt modelId="{FDD466FC-0819-4D11-97E6-ACF513F455CC}" type="pres">
      <dgm:prSet presAssocID="{65778695-1953-4A32-9122-5255599220B9}" presName="compNode" presStyleCnt="0"/>
      <dgm:spPr/>
    </dgm:pt>
    <dgm:pt modelId="{F7F5A765-42EA-4ECD-8EFD-76BACB4CA29B}" type="pres">
      <dgm:prSet presAssocID="{65778695-1953-4A32-9122-5255599220B9}" presName="bgRect" presStyleLbl="bgShp" presStyleIdx="1" presStyleCnt="5"/>
      <dgm:spPr/>
    </dgm:pt>
    <dgm:pt modelId="{E1712944-19A8-408F-B41F-AA706769F94F}" type="pres">
      <dgm:prSet presAssocID="{65778695-1953-4A32-9122-5255599220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R Code"/>
        </a:ext>
      </dgm:extLst>
    </dgm:pt>
    <dgm:pt modelId="{D6F5DFD8-80D4-4054-8291-B04014910A5E}" type="pres">
      <dgm:prSet presAssocID="{65778695-1953-4A32-9122-5255599220B9}" presName="spaceRect" presStyleCnt="0"/>
      <dgm:spPr/>
    </dgm:pt>
    <dgm:pt modelId="{783BBF4A-828F-414C-98F5-AADCB68FAACC}" type="pres">
      <dgm:prSet presAssocID="{65778695-1953-4A32-9122-5255599220B9}" presName="parTx" presStyleLbl="revTx" presStyleIdx="2" presStyleCnt="10">
        <dgm:presLayoutVars>
          <dgm:chMax val="0"/>
          <dgm:chPref val="0"/>
        </dgm:presLayoutVars>
      </dgm:prSet>
      <dgm:spPr/>
    </dgm:pt>
    <dgm:pt modelId="{56A619CA-FE24-4FEA-B03B-94113D85C975}" type="pres">
      <dgm:prSet presAssocID="{65778695-1953-4A32-9122-5255599220B9}" presName="desTx" presStyleLbl="revTx" presStyleIdx="3" presStyleCnt="10">
        <dgm:presLayoutVars/>
      </dgm:prSet>
      <dgm:spPr/>
    </dgm:pt>
    <dgm:pt modelId="{C9A82477-A1CD-4EC8-B970-C61258207E76}" type="pres">
      <dgm:prSet presAssocID="{E9BD1211-BA45-4606-9249-A13E0C78168F}" presName="sibTrans" presStyleCnt="0"/>
      <dgm:spPr/>
    </dgm:pt>
    <dgm:pt modelId="{BE61F558-2F38-467A-9316-2B7232E13DB2}" type="pres">
      <dgm:prSet presAssocID="{C3FB2474-FD08-44EF-99AC-F4C0EDCCE01D}" presName="compNode" presStyleCnt="0"/>
      <dgm:spPr/>
    </dgm:pt>
    <dgm:pt modelId="{91CF6E08-E506-4E10-B610-C270EC70A3EF}" type="pres">
      <dgm:prSet presAssocID="{C3FB2474-FD08-44EF-99AC-F4C0EDCCE01D}" presName="bgRect" presStyleLbl="bgShp" presStyleIdx="2" presStyleCnt="5"/>
      <dgm:spPr/>
    </dgm:pt>
    <dgm:pt modelId="{E8AAA670-7ECE-43D0-BFE4-8687293DF0B0}" type="pres">
      <dgm:prSet presAssocID="{C3FB2474-FD08-44EF-99AC-F4C0EDCCE0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005D4153-F05C-4AA9-B4FE-3A718D507AD1}" type="pres">
      <dgm:prSet presAssocID="{C3FB2474-FD08-44EF-99AC-F4C0EDCCE01D}" presName="spaceRect" presStyleCnt="0"/>
      <dgm:spPr/>
    </dgm:pt>
    <dgm:pt modelId="{11E2BD2C-C88F-420F-9FDF-1C5FC999AA9E}" type="pres">
      <dgm:prSet presAssocID="{C3FB2474-FD08-44EF-99AC-F4C0EDCCE01D}" presName="parTx" presStyleLbl="revTx" presStyleIdx="4" presStyleCnt="10">
        <dgm:presLayoutVars>
          <dgm:chMax val="0"/>
          <dgm:chPref val="0"/>
        </dgm:presLayoutVars>
      </dgm:prSet>
      <dgm:spPr/>
    </dgm:pt>
    <dgm:pt modelId="{A4DEAE94-17BB-4E5B-83EE-692E956F71D6}" type="pres">
      <dgm:prSet presAssocID="{C3FB2474-FD08-44EF-99AC-F4C0EDCCE01D}" presName="desTx" presStyleLbl="revTx" presStyleIdx="5" presStyleCnt="10">
        <dgm:presLayoutVars/>
      </dgm:prSet>
      <dgm:spPr/>
    </dgm:pt>
    <dgm:pt modelId="{8BADCB10-A38E-4596-B5F4-79F1C42C4118}" type="pres">
      <dgm:prSet presAssocID="{694F6E80-5077-41FE-891E-0CBC6844A73B}" presName="sibTrans" presStyleCnt="0"/>
      <dgm:spPr/>
    </dgm:pt>
    <dgm:pt modelId="{083D38D1-1E28-4A8B-B599-B1379BD6DCF9}" type="pres">
      <dgm:prSet presAssocID="{14194ED7-DB50-4EF7-9DB9-9FA4F30DD3C5}" presName="compNode" presStyleCnt="0"/>
      <dgm:spPr/>
    </dgm:pt>
    <dgm:pt modelId="{3193E9F1-110C-4F60-98D1-36333C2CF50D}" type="pres">
      <dgm:prSet presAssocID="{14194ED7-DB50-4EF7-9DB9-9FA4F30DD3C5}" presName="bgRect" presStyleLbl="bgShp" presStyleIdx="3" presStyleCnt="5"/>
      <dgm:spPr/>
    </dgm:pt>
    <dgm:pt modelId="{21B005D0-B643-4865-B4ED-76042B30CECC}" type="pres">
      <dgm:prSet presAssocID="{14194ED7-DB50-4EF7-9DB9-9FA4F30DD3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edule Event Action"/>
        </a:ext>
      </dgm:extLst>
    </dgm:pt>
    <dgm:pt modelId="{5FD2D9D1-6979-459B-94B6-A56C8EC11F7D}" type="pres">
      <dgm:prSet presAssocID="{14194ED7-DB50-4EF7-9DB9-9FA4F30DD3C5}" presName="spaceRect" presStyleCnt="0"/>
      <dgm:spPr/>
    </dgm:pt>
    <dgm:pt modelId="{7D885732-E9AB-436F-9245-1F5BE93625FA}" type="pres">
      <dgm:prSet presAssocID="{14194ED7-DB50-4EF7-9DB9-9FA4F30DD3C5}" presName="parTx" presStyleLbl="revTx" presStyleIdx="6" presStyleCnt="10">
        <dgm:presLayoutVars>
          <dgm:chMax val="0"/>
          <dgm:chPref val="0"/>
        </dgm:presLayoutVars>
      </dgm:prSet>
      <dgm:spPr/>
    </dgm:pt>
    <dgm:pt modelId="{26562455-7FB3-48A0-AEA4-2D440B978E9C}" type="pres">
      <dgm:prSet presAssocID="{14194ED7-DB50-4EF7-9DB9-9FA4F30DD3C5}" presName="desTx" presStyleLbl="revTx" presStyleIdx="7" presStyleCnt="10">
        <dgm:presLayoutVars/>
      </dgm:prSet>
      <dgm:spPr/>
    </dgm:pt>
    <dgm:pt modelId="{9F0E8A8D-4020-4DFB-9962-EB2090B7E116}" type="pres">
      <dgm:prSet presAssocID="{674E4D0B-9D5C-40A2-AF15-ABDC3B73B392}" presName="sibTrans" presStyleCnt="0"/>
      <dgm:spPr/>
    </dgm:pt>
    <dgm:pt modelId="{79F58054-19CC-45A0-8470-49E5F45B05CB}" type="pres">
      <dgm:prSet presAssocID="{F64F2692-8D1A-4DAF-980F-B2C088EBBBEE}" presName="compNode" presStyleCnt="0"/>
      <dgm:spPr/>
    </dgm:pt>
    <dgm:pt modelId="{DBF67F99-48E4-4A9B-96AA-EECB83B42F42}" type="pres">
      <dgm:prSet presAssocID="{F64F2692-8D1A-4DAF-980F-B2C088EBBBEE}" presName="bgRect" presStyleLbl="bgShp" presStyleIdx="4" presStyleCnt="5"/>
      <dgm:spPr/>
    </dgm:pt>
    <dgm:pt modelId="{1F21AB75-5E1B-49CA-8354-F95926661E3B}" type="pres">
      <dgm:prSet presAssocID="{F64F2692-8D1A-4DAF-980F-B2C088EBBBE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orce Management"/>
        </a:ext>
      </dgm:extLst>
    </dgm:pt>
    <dgm:pt modelId="{17A0F249-B5E7-4128-AA89-7BA22DA18707}" type="pres">
      <dgm:prSet presAssocID="{F64F2692-8D1A-4DAF-980F-B2C088EBBBEE}" presName="spaceRect" presStyleCnt="0"/>
      <dgm:spPr/>
    </dgm:pt>
    <dgm:pt modelId="{97ADED6F-0225-4E7A-9B7B-F876810B77B9}" type="pres">
      <dgm:prSet presAssocID="{F64F2692-8D1A-4DAF-980F-B2C088EBBBEE}" presName="parTx" presStyleLbl="revTx" presStyleIdx="8" presStyleCnt="10">
        <dgm:presLayoutVars>
          <dgm:chMax val="0"/>
          <dgm:chPref val="0"/>
        </dgm:presLayoutVars>
      </dgm:prSet>
      <dgm:spPr/>
    </dgm:pt>
    <dgm:pt modelId="{4EE3315A-BDAE-45B3-830F-798175A961E8}" type="pres">
      <dgm:prSet presAssocID="{F64F2692-8D1A-4DAF-980F-B2C088EBBBEE}" presName="desTx" presStyleLbl="revTx" presStyleIdx="9" presStyleCnt="10">
        <dgm:presLayoutVars/>
      </dgm:prSet>
      <dgm:spPr/>
    </dgm:pt>
  </dgm:ptLst>
  <dgm:cxnLst>
    <dgm:cxn modelId="{38124A01-4972-41C0-970E-FD0B6B5F6254}" type="presOf" srcId="{F64F2692-8D1A-4DAF-980F-B2C088EBBBEE}" destId="{97ADED6F-0225-4E7A-9B7B-F876810B77B9}" srcOrd="0" destOrd="0" presId="urn:microsoft.com/office/officeart/2018/2/layout/IconVerticalSolidList"/>
    <dgm:cxn modelId="{DC139909-22F2-46A2-8AC9-BEB36AA3E906}" type="presOf" srcId="{DC3BD931-77E9-4CD4-B438-55D74E7F201F}" destId="{164A21EF-CF0B-471D-89D2-2164BA921F92}" srcOrd="0" destOrd="0" presId="urn:microsoft.com/office/officeart/2018/2/layout/IconVerticalSolidList"/>
    <dgm:cxn modelId="{9B641911-FB5C-4CE7-B8F7-340975D4E430}" srcId="{14194ED7-DB50-4EF7-9DB9-9FA4F30DD3C5}" destId="{8FA9A099-40C1-4F85-81EA-8CB7D409F0D3}" srcOrd="0" destOrd="0" parTransId="{63B317BD-A6F4-4FB1-A947-016AD2173156}" sibTransId="{28F91F2A-525C-4B7F-856E-00D848BD3A2D}"/>
    <dgm:cxn modelId="{AC014C11-4EE6-4568-B44C-717C1249FACD}" type="presOf" srcId="{94270880-66D2-40D0-956D-7BAA4D9EC3FA}" destId="{481437D9-8AEF-4527-9C8D-DDD96DCF4FC6}" srcOrd="0" destOrd="0" presId="urn:microsoft.com/office/officeart/2018/2/layout/IconVerticalSolidList"/>
    <dgm:cxn modelId="{30503C18-3955-4332-8A85-C5F0BF73D9C6}" srcId="{C3FB2474-FD08-44EF-99AC-F4C0EDCCE01D}" destId="{0DA8158B-FC1C-4554-A753-1F7FB966F99D}" srcOrd="0" destOrd="0" parTransId="{4EABD1AD-50FB-4F50-9E79-B99F307132BB}" sibTransId="{AC68C6C5-0DDA-472C-BDCB-32CDCF34965D}"/>
    <dgm:cxn modelId="{E7081F19-396E-496A-ADC4-30510B0EF5D5}" srcId="{DC3BD931-77E9-4CD4-B438-55D74E7F201F}" destId="{65778695-1953-4A32-9122-5255599220B9}" srcOrd="1" destOrd="0" parTransId="{1CC7717E-4C07-4AE0-87E4-42899207AE0E}" sibTransId="{E9BD1211-BA45-4606-9249-A13E0C78168F}"/>
    <dgm:cxn modelId="{D366D022-B3B3-4308-9364-33812882FDA8}" type="presOf" srcId="{6A47441E-62CD-4D87-9136-005AB2856877}" destId="{A4DEAE94-17BB-4E5B-83EE-692E956F71D6}" srcOrd="0" destOrd="1" presId="urn:microsoft.com/office/officeart/2018/2/layout/IconVerticalSolidList"/>
    <dgm:cxn modelId="{DB06512A-B0A0-418C-BF44-79EDD602CAE3}" type="presOf" srcId="{AA417B1A-FA53-4DA9-98CD-E6B857A243C7}" destId="{A4DEAE94-17BB-4E5B-83EE-692E956F71D6}" srcOrd="0" destOrd="2" presId="urn:microsoft.com/office/officeart/2018/2/layout/IconVerticalSolidList"/>
    <dgm:cxn modelId="{6687362F-D65B-4130-BD7A-3A53436AE76C}" type="presOf" srcId="{C3FB2474-FD08-44EF-99AC-F4C0EDCCE01D}" destId="{11E2BD2C-C88F-420F-9FDF-1C5FC999AA9E}" srcOrd="0" destOrd="0" presId="urn:microsoft.com/office/officeart/2018/2/layout/IconVerticalSolidList"/>
    <dgm:cxn modelId="{49FA483A-445C-4B69-88C5-A66C480E1E37}" type="presOf" srcId="{65778695-1953-4A32-9122-5255599220B9}" destId="{783BBF4A-828F-414C-98F5-AADCB68FAACC}" srcOrd="0" destOrd="0" presId="urn:microsoft.com/office/officeart/2018/2/layout/IconVerticalSolidList"/>
    <dgm:cxn modelId="{6BE2D55D-4CB0-42C1-9F81-C136F556C2A8}" srcId="{DC3BD931-77E9-4CD4-B438-55D74E7F201F}" destId="{14194ED7-DB50-4EF7-9DB9-9FA4F30DD3C5}" srcOrd="3" destOrd="0" parTransId="{3FBBC8C8-23C6-4285-9FFA-A76ED3743A78}" sibTransId="{674E4D0B-9D5C-40A2-AF15-ABDC3B73B392}"/>
    <dgm:cxn modelId="{1EE96F4E-6B33-4FAD-88F7-386DF2D2CAEC}" srcId="{DC3BD931-77E9-4CD4-B438-55D74E7F201F}" destId="{C3FB2474-FD08-44EF-99AC-F4C0EDCCE01D}" srcOrd="2" destOrd="0" parTransId="{99428C17-552F-4B87-A8F9-78AFF3BD3B41}" sibTransId="{694F6E80-5077-41FE-891E-0CBC6844A73B}"/>
    <dgm:cxn modelId="{61BE1E6F-2576-43C4-977C-EFC38B0894DA}" srcId="{DC3BD931-77E9-4CD4-B438-55D74E7F201F}" destId="{F64F2692-8D1A-4DAF-980F-B2C088EBBBEE}" srcOrd="4" destOrd="0" parTransId="{0CCA0557-6748-45F4-B331-F35DB04AAC25}" sibTransId="{0D38D449-1471-4FAC-979B-3CDD717F33D8}"/>
    <dgm:cxn modelId="{EDEDAE6F-D8CF-4C22-BEF0-110EFA26BD54}" srcId="{94270880-66D2-40D0-956D-7BAA4D9EC3FA}" destId="{D2FB5CE6-37F9-489E-A36E-9580B3DEC727}" srcOrd="2" destOrd="0" parTransId="{6A34403C-213F-460B-8A91-1D9A4CC8C587}" sibTransId="{A4DED6AC-3789-479E-A2B2-E7529F5D3DCC}"/>
    <dgm:cxn modelId="{C93DC753-9E66-4EFC-86B5-A3B81FA8B746}" srcId="{DC3BD931-77E9-4CD4-B438-55D74E7F201F}" destId="{94270880-66D2-40D0-956D-7BAA4D9EC3FA}" srcOrd="0" destOrd="0" parTransId="{95115C80-9422-4174-9809-2944D0AD5BB3}" sibTransId="{D4821F42-7C55-4DBD-802A-18086EBE5BB5}"/>
    <dgm:cxn modelId="{EA8C4E74-722A-417C-9044-C1D583AD2F88}" type="presOf" srcId="{8FA9A099-40C1-4F85-81EA-8CB7D409F0D3}" destId="{26562455-7FB3-48A0-AEA4-2D440B978E9C}" srcOrd="0" destOrd="0" presId="urn:microsoft.com/office/officeart/2018/2/layout/IconVerticalSolidList"/>
    <dgm:cxn modelId="{E4B11F57-0E8D-4761-9129-717DC8226BBE}" type="presOf" srcId="{0DA8158B-FC1C-4554-A753-1F7FB966F99D}" destId="{A4DEAE94-17BB-4E5B-83EE-692E956F71D6}" srcOrd="0" destOrd="0" presId="urn:microsoft.com/office/officeart/2018/2/layout/IconVerticalSolidList"/>
    <dgm:cxn modelId="{F0A61A83-B7BB-4794-94F2-B805B3B3EC04}" type="presOf" srcId="{838D9D94-F7B1-4080-86A5-21825F450D45}" destId="{2AAA9F3B-4650-4653-BC3D-9DA6C89F9141}" srcOrd="0" destOrd="0" presId="urn:microsoft.com/office/officeart/2018/2/layout/IconVerticalSolidList"/>
    <dgm:cxn modelId="{1B072C8E-7027-4188-9BD0-CBEC65EA1C8F}" srcId="{94270880-66D2-40D0-956D-7BAA4D9EC3FA}" destId="{95FF7C18-63F3-4ECB-BED5-A194C4C37CC4}" srcOrd="1" destOrd="0" parTransId="{03ECACDD-CCD4-4AF2-BB90-C374A24D2CD5}" sibTransId="{F7EE3D99-363E-4D41-9960-C5BB4D2897A0}"/>
    <dgm:cxn modelId="{860867AA-E62F-45FA-856A-8C23C392021D}" type="presOf" srcId="{0E79AB36-FA06-4BC9-BB7F-4E307363E91E}" destId="{56A619CA-FE24-4FEA-B03B-94113D85C975}" srcOrd="0" destOrd="0" presId="urn:microsoft.com/office/officeart/2018/2/layout/IconVerticalSolidList"/>
    <dgm:cxn modelId="{C77C5CB0-A05F-4DD7-B558-4F2EC6AA999C}" srcId="{65778695-1953-4A32-9122-5255599220B9}" destId="{0E79AB36-FA06-4BC9-BB7F-4E307363E91E}" srcOrd="0" destOrd="0" parTransId="{426AC8E4-7ECD-4D35-98D5-F167E3568AC9}" sibTransId="{E06D6DEF-50DA-442A-9FCA-3AA4ED2AC6C8}"/>
    <dgm:cxn modelId="{4557FFB9-68CF-4EFC-83DE-BA449F6FAC36}" srcId="{F64F2692-8D1A-4DAF-980F-B2C088EBBBEE}" destId="{1124D76E-E3E2-457F-B820-1DABA8D3E1B9}" srcOrd="0" destOrd="0" parTransId="{BB5E3B11-F297-49AF-853C-FBF8ABC5824F}" sibTransId="{F75A822A-35FA-4DDA-A99C-A26157068D31}"/>
    <dgm:cxn modelId="{B39296BD-39E5-499C-AE43-42D3AAF00846}" srcId="{94270880-66D2-40D0-956D-7BAA4D9EC3FA}" destId="{838D9D94-F7B1-4080-86A5-21825F450D45}" srcOrd="0" destOrd="0" parTransId="{0180063C-62EB-4F4A-B81D-727100F937C3}" sibTransId="{BF8C4BA0-7F07-4450-9B4F-253D92F97BCD}"/>
    <dgm:cxn modelId="{166725C4-AA13-4170-A23D-59C4CFD2590C}" type="presOf" srcId="{D2FB5CE6-37F9-489E-A36E-9580B3DEC727}" destId="{2AAA9F3B-4650-4653-BC3D-9DA6C89F9141}" srcOrd="0" destOrd="2" presId="urn:microsoft.com/office/officeart/2018/2/layout/IconVerticalSolidList"/>
    <dgm:cxn modelId="{7C04B7C4-A6D9-4384-B3F3-61D9A6E6673E}" type="presOf" srcId="{1124D76E-E3E2-457F-B820-1DABA8D3E1B9}" destId="{4EE3315A-BDAE-45B3-830F-798175A961E8}" srcOrd="0" destOrd="0" presId="urn:microsoft.com/office/officeart/2018/2/layout/IconVerticalSolidList"/>
    <dgm:cxn modelId="{18B732C5-D5D0-4880-B262-7877AF6EF988}" srcId="{C3FB2474-FD08-44EF-99AC-F4C0EDCCE01D}" destId="{6A47441E-62CD-4D87-9136-005AB2856877}" srcOrd="1" destOrd="0" parTransId="{36B116E6-3AF2-46FB-8BB6-02D9E31DA334}" sibTransId="{75ADBB74-7D1C-42C2-9214-EC15B9D7E06D}"/>
    <dgm:cxn modelId="{F7C40DCE-3831-432C-8BA4-AC7A04E29578}" srcId="{C3FB2474-FD08-44EF-99AC-F4C0EDCCE01D}" destId="{AA417B1A-FA53-4DA9-98CD-E6B857A243C7}" srcOrd="2" destOrd="0" parTransId="{1846CC5C-CA45-4911-88F7-7901A7607D9C}" sibTransId="{2D2340F6-C19B-4A40-A964-D483F2484255}"/>
    <dgm:cxn modelId="{B596DDD7-5DB0-4D78-B20B-37D8DB2708B3}" type="presOf" srcId="{14194ED7-DB50-4EF7-9DB9-9FA4F30DD3C5}" destId="{7D885732-E9AB-436F-9245-1F5BE93625FA}" srcOrd="0" destOrd="0" presId="urn:microsoft.com/office/officeart/2018/2/layout/IconVerticalSolidList"/>
    <dgm:cxn modelId="{DFF4A4DE-0617-4F10-9FCF-029269AACBAA}" type="presOf" srcId="{95FF7C18-63F3-4ECB-BED5-A194C4C37CC4}" destId="{2AAA9F3B-4650-4653-BC3D-9DA6C89F9141}" srcOrd="0" destOrd="1" presId="urn:microsoft.com/office/officeart/2018/2/layout/IconVerticalSolidList"/>
    <dgm:cxn modelId="{A2B5B1D3-0C25-4564-B39F-1D35CC894310}" type="presParOf" srcId="{164A21EF-CF0B-471D-89D2-2164BA921F92}" destId="{932D020C-4D95-45E4-9180-0F5900556D0A}" srcOrd="0" destOrd="0" presId="urn:microsoft.com/office/officeart/2018/2/layout/IconVerticalSolidList"/>
    <dgm:cxn modelId="{FDF40ACD-22D9-42BB-BFC1-9D089E6EA873}" type="presParOf" srcId="{932D020C-4D95-45E4-9180-0F5900556D0A}" destId="{ECB8E8CC-96CE-4220-A092-75DE04607CF7}" srcOrd="0" destOrd="0" presId="urn:microsoft.com/office/officeart/2018/2/layout/IconVerticalSolidList"/>
    <dgm:cxn modelId="{53C9303A-0C73-4E5C-9001-7654FE3F4FEA}" type="presParOf" srcId="{932D020C-4D95-45E4-9180-0F5900556D0A}" destId="{FCB7CE85-6C3A-4B49-B5AC-6AEA8393760B}" srcOrd="1" destOrd="0" presId="urn:microsoft.com/office/officeart/2018/2/layout/IconVerticalSolidList"/>
    <dgm:cxn modelId="{B048EE02-3126-4B76-8385-8F4201A280F4}" type="presParOf" srcId="{932D020C-4D95-45E4-9180-0F5900556D0A}" destId="{BD5166E8-8183-4A8F-8DFD-79785520BCBF}" srcOrd="2" destOrd="0" presId="urn:microsoft.com/office/officeart/2018/2/layout/IconVerticalSolidList"/>
    <dgm:cxn modelId="{85EE0C37-5AE3-42E9-9F41-944446FCCEED}" type="presParOf" srcId="{932D020C-4D95-45E4-9180-0F5900556D0A}" destId="{481437D9-8AEF-4527-9C8D-DDD96DCF4FC6}" srcOrd="3" destOrd="0" presId="urn:microsoft.com/office/officeart/2018/2/layout/IconVerticalSolidList"/>
    <dgm:cxn modelId="{BF94BD83-F1D1-44E6-9E7E-6F0B8651EF1A}" type="presParOf" srcId="{932D020C-4D95-45E4-9180-0F5900556D0A}" destId="{2AAA9F3B-4650-4653-BC3D-9DA6C89F9141}" srcOrd="4" destOrd="0" presId="urn:microsoft.com/office/officeart/2018/2/layout/IconVerticalSolidList"/>
    <dgm:cxn modelId="{8DD1BC2A-5371-4781-B26D-CCF3805A5172}" type="presParOf" srcId="{164A21EF-CF0B-471D-89D2-2164BA921F92}" destId="{63DE676F-DD07-4FC1-B503-89E98FC089CC}" srcOrd="1" destOrd="0" presId="urn:microsoft.com/office/officeart/2018/2/layout/IconVerticalSolidList"/>
    <dgm:cxn modelId="{8E75937C-756C-4315-A744-9447FC2705D9}" type="presParOf" srcId="{164A21EF-CF0B-471D-89D2-2164BA921F92}" destId="{FDD466FC-0819-4D11-97E6-ACF513F455CC}" srcOrd="2" destOrd="0" presId="urn:microsoft.com/office/officeart/2018/2/layout/IconVerticalSolidList"/>
    <dgm:cxn modelId="{730B46DE-3152-496C-8AF1-74E76DDDEC51}" type="presParOf" srcId="{FDD466FC-0819-4D11-97E6-ACF513F455CC}" destId="{F7F5A765-42EA-4ECD-8EFD-76BACB4CA29B}" srcOrd="0" destOrd="0" presId="urn:microsoft.com/office/officeart/2018/2/layout/IconVerticalSolidList"/>
    <dgm:cxn modelId="{58F092D7-2E54-450F-AC33-281C6DC31CD0}" type="presParOf" srcId="{FDD466FC-0819-4D11-97E6-ACF513F455CC}" destId="{E1712944-19A8-408F-B41F-AA706769F94F}" srcOrd="1" destOrd="0" presId="urn:microsoft.com/office/officeart/2018/2/layout/IconVerticalSolidList"/>
    <dgm:cxn modelId="{45EF95AD-50CE-4309-BDF7-C6DE21622A3B}" type="presParOf" srcId="{FDD466FC-0819-4D11-97E6-ACF513F455CC}" destId="{D6F5DFD8-80D4-4054-8291-B04014910A5E}" srcOrd="2" destOrd="0" presId="urn:microsoft.com/office/officeart/2018/2/layout/IconVerticalSolidList"/>
    <dgm:cxn modelId="{FEFA1E6C-C459-4C8E-80F9-ABA39696512A}" type="presParOf" srcId="{FDD466FC-0819-4D11-97E6-ACF513F455CC}" destId="{783BBF4A-828F-414C-98F5-AADCB68FAACC}" srcOrd="3" destOrd="0" presId="urn:microsoft.com/office/officeart/2018/2/layout/IconVerticalSolidList"/>
    <dgm:cxn modelId="{3E508BCB-3492-4D70-8587-85DA4E8F7916}" type="presParOf" srcId="{FDD466FC-0819-4D11-97E6-ACF513F455CC}" destId="{56A619CA-FE24-4FEA-B03B-94113D85C975}" srcOrd="4" destOrd="0" presId="urn:microsoft.com/office/officeart/2018/2/layout/IconVerticalSolidList"/>
    <dgm:cxn modelId="{4EF5ED71-5EC9-49CE-A571-1F769082B670}" type="presParOf" srcId="{164A21EF-CF0B-471D-89D2-2164BA921F92}" destId="{C9A82477-A1CD-4EC8-B970-C61258207E76}" srcOrd="3" destOrd="0" presId="urn:microsoft.com/office/officeart/2018/2/layout/IconVerticalSolidList"/>
    <dgm:cxn modelId="{73278E69-59A6-49D6-9C5A-C84F44974555}" type="presParOf" srcId="{164A21EF-CF0B-471D-89D2-2164BA921F92}" destId="{BE61F558-2F38-467A-9316-2B7232E13DB2}" srcOrd="4" destOrd="0" presId="urn:microsoft.com/office/officeart/2018/2/layout/IconVerticalSolidList"/>
    <dgm:cxn modelId="{8BC5D375-C569-46C1-893E-72680B212F8A}" type="presParOf" srcId="{BE61F558-2F38-467A-9316-2B7232E13DB2}" destId="{91CF6E08-E506-4E10-B610-C270EC70A3EF}" srcOrd="0" destOrd="0" presId="urn:microsoft.com/office/officeart/2018/2/layout/IconVerticalSolidList"/>
    <dgm:cxn modelId="{8EEDCB80-231C-4D88-AF85-B1CC08674412}" type="presParOf" srcId="{BE61F558-2F38-467A-9316-2B7232E13DB2}" destId="{E8AAA670-7ECE-43D0-BFE4-8687293DF0B0}" srcOrd="1" destOrd="0" presId="urn:microsoft.com/office/officeart/2018/2/layout/IconVerticalSolidList"/>
    <dgm:cxn modelId="{E649A13F-8FBA-40FE-B7C5-11958CF6B841}" type="presParOf" srcId="{BE61F558-2F38-467A-9316-2B7232E13DB2}" destId="{005D4153-F05C-4AA9-B4FE-3A718D507AD1}" srcOrd="2" destOrd="0" presId="urn:microsoft.com/office/officeart/2018/2/layout/IconVerticalSolidList"/>
    <dgm:cxn modelId="{7BB7934C-9377-4080-BE60-E2D9DF5C231B}" type="presParOf" srcId="{BE61F558-2F38-467A-9316-2B7232E13DB2}" destId="{11E2BD2C-C88F-420F-9FDF-1C5FC999AA9E}" srcOrd="3" destOrd="0" presId="urn:microsoft.com/office/officeart/2018/2/layout/IconVerticalSolidList"/>
    <dgm:cxn modelId="{C9FF6F83-73D2-4559-9CAE-DAF1B758768C}" type="presParOf" srcId="{BE61F558-2F38-467A-9316-2B7232E13DB2}" destId="{A4DEAE94-17BB-4E5B-83EE-692E956F71D6}" srcOrd="4" destOrd="0" presId="urn:microsoft.com/office/officeart/2018/2/layout/IconVerticalSolidList"/>
    <dgm:cxn modelId="{B12A2E7F-75D9-4D7B-91AE-20F45995F187}" type="presParOf" srcId="{164A21EF-CF0B-471D-89D2-2164BA921F92}" destId="{8BADCB10-A38E-4596-B5F4-79F1C42C4118}" srcOrd="5" destOrd="0" presId="urn:microsoft.com/office/officeart/2018/2/layout/IconVerticalSolidList"/>
    <dgm:cxn modelId="{5CCF3760-07B4-432A-8B19-65815635D5C5}" type="presParOf" srcId="{164A21EF-CF0B-471D-89D2-2164BA921F92}" destId="{083D38D1-1E28-4A8B-B599-B1379BD6DCF9}" srcOrd="6" destOrd="0" presId="urn:microsoft.com/office/officeart/2018/2/layout/IconVerticalSolidList"/>
    <dgm:cxn modelId="{CDBF684B-452C-479F-9262-DF0B011667CC}" type="presParOf" srcId="{083D38D1-1E28-4A8B-B599-B1379BD6DCF9}" destId="{3193E9F1-110C-4F60-98D1-36333C2CF50D}" srcOrd="0" destOrd="0" presId="urn:microsoft.com/office/officeart/2018/2/layout/IconVerticalSolidList"/>
    <dgm:cxn modelId="{2349428B-83C2-418B-81B7-422824BF2C1C}" type="presParOf" srcId="{083D38D1-1E28-4A8B-B599-B1379BD6DCF9}" destId="{21B005D0-B643-4865-B4ED-76042B30CECC}" srcOrd="1" destOrd="0" presId="urn:microsoft.com/office/officeart/2018/2/layout/IconVerticalSolidList"/>
    <dgm:cxn modelId="{DFB6FCE1-22EC-4990-A736-3BACE31B6C5A}" type="presParOf" srcId="{083D38D1-1E28-4A8B-B599-B1379BD6DCF9}" destId="{5FD2D9D1-6979-459B-94B6-A56C8EC11F7D}" srcOrd="2" destOrd="0" presId="urn:microsoft.com/office/officeart/2018/2/layout/IconVerticalSolidList"/>
    <dgm:cxn modelId="{597B37F8-00AC-4726-B7A5-F68FAB2CB2A5}" type="presParOf" srcId="{083D38D1-1E28-4A8B-B599-B1379BD6DCF9}" destId="{7D885732-E9AB-436F-9245-1F5BE93625FA}" srcOrd="3" destOrd="0" presId="urn:microsoft.com/office/officeart/2018/2/layout/IconVerticalSolidList"/>
    <dgm:cxn modelId="{0C56E5E3-4FB8-4EFB-A61D-DE5B949E733A}" type="presParOf" srcId="{083D38D1-1E28-4A8B-B599-B1379BD6DCF9}" destId="{26562455-7FB3-48A0-AEA4-2D440B978E9C}" srcOrd="4" destOrd="0" presId="urn:microsoft.com/office/officeart/2018/2/layout/IconVerticalSolidList"/>
    <dgm:cxn modelId="{DAAEF224-CFE3-496B-A3DA-732D0F4326DE}" type="presParOf" srcId="{164A21EF-CF0B-471D-89D2-2164BA921F92}" destId="{9F0E8A8D-4020-4DFB-9962-EB2090B7E116}" srcOrd="7" destOrd="0" presId="urn:microsoft.com/office/officeart/2018/2/layout/IconVerticalSolidList"/>
    <dgm:cxn modelId="{37DDF81E-9974-4B09-8E8B-AA7D60020A1F}" type="presParOf" srcId="{164A21EF-CF0B-471D-89D2-2164BA921F92}" destId="{79F58054-19CC-45A0-8470-49E5F45B05CB}" srcOrd="8" destOrd="0" presId="urn:microsoft.com/office/officeart/2018/2/layout/IconVerticalSolidList"/>
    <dgm:cxn modelId="{93C6B35E-C33E-4827-AD9B-C80A9468B4C6}" type="presParOf" srcId="{79F58054-19CC-45A0-8470-49E5F45B05CB}" destId="{DBF67F99-48E4-4A9B-96AA-EECB83B42F42}" srcOrd="0" destOrd="0" presId="urn:microsoft.com/office/officeart/2018/2/layout/IconVerticalSolidList"/>
    <dgm:cxn modelId="{7D930E5D-FB9C-4E47-92F1-255F31E8EECB}" type="presParOf" srcId="{79F58054-19CC-45A0-8470-49E5F45B05CB}" destId="{1F21AB75-5E1B-49CA-8354-F95926661E3B}" srcOrd="1" destOrd="0" presId="urn:microsoft.com/office/officeart/2018/2/layout/IconVerticalSolidList"/>
    <dgm:cxn modelId="{98FB8E5E-266F-4EFF-8C51-85419399962D}" type="presParOf" srcId="{79F58054-19CC-45A0-8470-49E5F45B05CB}" destId="{17A0F249-B5E7-4128-AA89-7BA22DA18707}" srcOrd="2" destOrd="0" presId="urn:microsoft.com/office/officeart/2018/2/layout/IconVerticalSolidList"/>
    <dgm:cxn modelId="{697995ED-8C99-4336-A4B4-EC3B7F104EAB}" type="presParOf" srcId="{79F58054-19CC-45A0-8470-49E5F45B05CB}" destId="{97ADED6F-0225-4E7A-9B7B-F876810B77B9}" srcOrd="3" destOrd="0" presId="urn:microsoft.com/office/officeart/2018/2/layout/IconVerticalSolidList"/>
    <dgm:cxn modelId="{C1CF65BA-7756-4319-8A87-38A45D63599D}" type="presParOf" srcId="{79F58054-19CC-45A0-8470-49E5F45B05CB}" destId="{4EE3315A-BDAE-45B3-830F-798175A961E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8E8CC-96CE-4220-A092-75DE04607CF7}">
      <dsp:nvSpPr>
        <dsp:cNvPr id="0" name=""/>
        <dsp:cNvSpPr/>
      </dsp:nvSpPr>
      <dsp:spPr>
        <a:xfrm>
          <a:off x="0" y="6117"/>
          <a:ext cx="10331450" cy="8015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7CE85-6C3A-4B49-B5AC-6AEA8393760B}">
      <dsp:nvSpPr>
        <dsp:cNvPr id="0" name=""/>
        <dsp:cNvSpPr/>
      </dsp:nvSpPr>
      <dsp:spPr>
        <a:xfrm>
          <a:off x="242469" y="186467"/>
          <a:ext cx="440854" cy="440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1437D9-8AEF-4527-9C8D-DDD96DCF4FC6}">
      <dsp:nvSpPr>
        <dsp:cNvPr id="0" name=""/>
        <dsp:cNvSpPr/>
      </dsp:nvSpPr>
      <dsp:spPr>
        <a:xfrm>
          <a:off x="925794" y="6117"/>
          <a:ext cx="4649152"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844550">
            <a:lnSpc>
              <a:spcPct val="100000"/>
            </a:lnSpc>
            <a:spcBef>
              <a:spcPct val="0"/>
            </a:spcBef>
            <a:spcAft>
              <a:spcPct val="35000"/>
            </a:spcAft>
            <a:buNone/>
          </a:pPr>
          <a:r>
            <a:rPr lang="en-ZA" sz="1900" kern="1200" dirty="0"/>
            <a:t>Resources Needed (stocking the boat) : </a:t>
          </a:r>
          <a:endParaRPr lang="en-US" sz="1900" kern="1200" dirty="0"/>
        </a:p>
      </dsp:txBody>
      <dsp:txXfrm>
        <a:off x="925794" y="6117"/>
        <a:ext cx="4649152" cy="801553"/>
      </dsp:txXfrm>
    </dsp:sp>
    <dsp:sp modelId="{2AAA9F3B-4650-4653-BC3D-9DA6C89F9141}">
      <dsp:nvSpPr>
        <dsp:cNvPr id="0" name=""/>
        <dsp:cNvSpPr/>
      </dsp:nvSpPr>
      <dsp:spPr>
        <a:xfrm>
          <a:off x="5574947" y="6117"/>
          <a:ext cx="4755598"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488950">
            <a:lnSpc>
              <a:spcPct val="100000"/>
            </a:lnSpc>
            <a:spcBef>
              <a:spcPct val="0"/>
            </a:spcBef>
            <a:spcAft>
              <a:spcPct val="35000"/>
            </a:spcAft>
            <a:buNone/>
          </a:pPr>
          <a:r>
            <a:rPr lang="en-ZA" sz="1100" kern="1200"/>
            <a:t>Computers</a:t>
          </a:r>
          <a:endParaRPr lang="en-US" sz="1100" kern="1200"/>
        </a:p>
        <a:p>
          <a:pPr marL="0" lvl="0" indent="0" algn="l" defTabSz="488950">
            <a:lnSpc>
              <a:spcPct val="100000"/>
            </a:lnSpc>
            <a:spcBef>
              <a:spcPct val="0"/>
            </a:spcBef>
            <a:spcAft>
              <a:spcPct val="35000"/>
            </a:spcAft>
            <a:buNone/>
          </a:pPr>
          <a:r>
            <a:rPr lang="en-ZA" sz="1100" kern="1200"/>
            <a:t>Competent Coders</a:t>
          </a:r>
          <a:endParaRPr lang="en-US" sz="1100" kern="1200"/>
        </a:p>
        <a:p>
          <a:pPr marL="0" lvl="0" indent="0" algn="l" defTabSz="488950">
            <a:lnSpc>
              <a:spcPct val="100000"/>
            </a:lnSpc>
            <a:spcBef>
              <a:spcPct val="0"/>
            </a:spcBef>
            <a:spcAft>
              <a:spcPct val="35000"/>
            </a:spcAft>
            <a:buNone/>
          </a:pPr>
          <a:r>
            <a:rPr lang="en-ZA" sz="1100" kern="1200" dirty="0"/>
            <a:t>Time</a:t>
          </a:r>
        </a:p>
        <a:p>
          <a:pPr marL="0" lvl="0" indent="0" algn="l" defTabSz="488950">
            <a:lnSpc>
              <a:spcPct val="100000"/>
            </a:lnSpc>
            <a:spcBef>
              <a:spcPct val="0"/>
            </a:spcBef>
            <a:spcAft>
              <a:spcPct val="35000"/>
            </a:spcAft>
            <a:buNone/>
          </a:pPr>
          <a:r>
            <a:rPr lang="en-ZA" sz="1100" kern="1200" dirty="0"/>
            <a:t>GitHub Group Repo</a:t>
          </a:r>
          <a:endParaRPr lang="en-US" sz="1100" kern="1200" dirty="0"/>
        </a:p>
      </dsp:txBody>
      <dsp:txXfrm>
        <a:off x="5574947" y="6117"/>
        <a:ext cx="4755598" cy="801553"/>
      </dsp:txXfrm>
    </dsp:sp>
    <dsp:sp modelId="{F7F5A765-42EA-4ECD-8EFD-76BACB4CA29B}">
      <dsp:nvSpPr>
        <dsp:cNvPr id="0" name=""/>
        <dsp:cNvSpPr/>
      </dsp:nvSpPr>
      <dsp:spPr>
        <a:xfrm>
          <a:off x="0" y="1008059"/>
          <a:ext cx="10331450" cy="8015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12944-19A8-408F-B41F-AA706769F94F}">
      <dsp:nvSpPr>
        <dsp:cNvPr id="0" name=""/>
        <dsp:cNvSpPr/>
      </dsp:nvSpPr>
      <dsp:spPr>
        <a:xfrm>
          <a:off x="242469" y="1188409"/>
          <a:ext cx="440854" cy="440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83BBF4A-828F-414C-98F5-AADCB68FAACC}">
      <dsp:nvSpPr>
        <dsp:cNvPr id="0" name=""/>
        <dsp:cNvSpPr/>
      </dsp:nvSpPr>
      <dsp:spPr>
        <a:xfrm>
          <a:off x="925794" y="1008059"/>
          <a:ext cx="4649152"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844550">
            <a:lnSpc>
              <a:spcPct val="100000"/>
            </a:lnSpc>
            <a:spcBef>
              <a:spcPct val="0"/>
            </a:spcBef>
            <a:spcAft>
              <a:spcPct val="35000"/>
            </a:spcAft>
            <a:buNone/>
          </a:pPr>
          <a:r>
            <a:rPr lang="en-ZA" sz="1900" kern="1200" dirty="0"/>
            <a:t>Objective (our destination): </a:t>
          </a:r>
          <a:endParaRPr lang="en-US" sz="1900" kern="1200" dirty="0"/>
        </a:p>
      </dsp:txBody>
      <dsp:txXfrm>
        <a:off x="925794" y="1008059"/>
        <a:ext cx="4649152" cy="801553"/>
      </dsp:txXfrm>
    </dsp:sp>
    <dsp:sp modelId="{56A619CA-FE24-4FEA-B03B-94113D85C975}">
      <dsp:nvSpPr>
        <dsp:cNvPr id="0" name=""/>
        <dsp:cNvSpPr/>
      </dsp:nvSpPr>
      <dsp:spPr>
        <a:xfrm>
          <a:off x="5574947" y="1008059"/>
          <a:ext cx="4755598"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488950">
            <a:lnSpc>
              <a:spcPct val="100000"/>
            </a:lnSpc>
            <a:spcBef>
              <a:spcPct val="0"/>
            </a:spcBef>
            <a:spcAft>
              <a:spcPct val="35000"/>
            </a:spcAft>
            <a:buNone/>
          </a:pPr>
          <a:r>
            <a:rPr lang="en-ZA" sz="1100" kern="1200"/>
            <a:t>To code a medium-complexity card game version of Karma to be utilized in a local setting for recreational purposes. </a:t>
          </a:r>
          <a:endParaRPr lang="en-US" sz="1100" kern="1200"/>
        </a:p>
      </dsp:txBody>
      <dsp:txXfrm>
        <a:off x="5574947" y="1008059"/>
        <a:ext cx="4755598" cy="801553"/>
      </dsp:txXfrm>
    </dsp:sp>
    <dsp:sp modelId="{91CF6E08-E506-4E10-B610-C270EC70A3EF}">
      <dsp:nvSpPr>
        <dsp:cNvPr id="0" name=""/>
        <dsp:cNvSpPr/>
      </dsp:nvSpPr>
      <dsp:spPr>
        <a:xfrm>
          <a:off x="0" y="2010001"/>
          <a:ext cx="10331450" cy="8015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AA670-7ECE-43D0-BFE4-8687293DF0B0}">
      <dsp:nvSpPr>
        <dsp:cNvPr id="0" name=""/>
        <dsp:cNvSpPr/>
      </dsp:nvSpPr>
      <dsp:spPr>
        <a:xfrm>
          <a:off x="242469" y="2190351"/>
          <a:ext cx="440854" cy="440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1E2BD2C-C88F-420F-9FDF-1C5FC999AA9E}">
      <dsp:nvSpPr>
        <dsp:cNvPr id="0" name=""/>
        <dsp:cNvSpPr/>
      </dsp:nvSpPr>
      <dsp:spPr>
        <a:xfrm>
          <a:off x="925794" y="2010001"/>
          <a:ext cx="4649152"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844550">
            <a:lnSpc>
              <a:spcPct val="100000"/>
            </a:lnSpc>
            <a:spcBef>
              <a:spcPct val="0"/>
            </a:spcBef>
            <a:spcAft>
              <a:spcPct val="35000"/>
            </a:spcAft>
            <a:buNone/>
          </a:pPr>
          <a:r>
            <a:rPr lang="en-ZA" sz="1900" kern="1200"/>
            <a:t>Mission Scenario(how our objective will be accomplished): </a:t>
          </a:r>
          <a:endParaRPr lang="en-US" sz="1900" kern="1200"/>
        </a:p>
      </dsp:txBody>
      <dsp:txXfrm>
        <a:off x="925794" y="2010001"/>
        <a:ext cx="4649152" cy="801553"/>
      </dsp:txXfrm>
    </dsp:sp>
    <dsp:sp modelId="{A4DEAE94-17BB-4E5B-83EE-692E956F71D6}">
      <dsp:nvSpPr>
        <dsp:cNvPr id="0" name=""/>
        <dsp:cNvSpPr/>
      </dsp:nvSpPr>
      <dsp:spPr>
        <a:xfrm>
          <a:off x="5574947" y="2010001"/>
          <a:ext cx="4755598"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488950">
            <a:lnSpc>
              <a:spcPct val="100000"/>
            </a:lnSpc>
            <a:spcBef>
              <a:spcPct val="0"/>
            </a:spcBef>
            <a:spcAft>
              <a:spcPct val="35000"/>
            </a:spcAft>
            <a:buNone/>
          </a:pPr>
          <a:r>
            <a:rPr lang="en-ZA" sz="1100" kern="1200"/>
            <a:t>Segmentation of work and object-orientated programming. </a:t>
          </a:r>
          <a:endParaRPr lang="en-US" sz="1100" kern="1200"/>
        </a:p>
        <a:p>
          <a:pPr marL="0" lvl="0" indent="0" algn="l" defTabSz="488950">
            <a:lnSpc>
              <a:spcPct val="100000"/>
            </a:lnSpc>
            <a:spcBef>
              <a:spcPct val="0"/>
            </a:spcBef>
            <a:spcAft>
              <a:spcPct val="35000"/>
            </a:spcAft>
            <a:buNone/>
          </a:pPr>
          <a:r>
            <a:rPr lang="en-ZA" sz="1100" kern="1200"/>
            <a:t>Regular meetings for evaluation and quality-control. </a:t>
          </a:r>
          <a:endParaRPr lang="en-US" sz="1100" kern="1200"/>
        </a:p>
        <a:p>
          <a:pPr marL="0" lvl="0" indent="0" algn="l" defTabSz="488950">
            <a:lnSpc>
              <a:spcPct val="100000"/>
            </a:lnSpc>
            <a:spcBef>
              <a:spcPct val="0"/>
            </a:spcBef>
            <a:spcAft>
              <a:spcPct val="35000"/>
            </a:spcAft>
            <a:buNone/>
          </a:pPr>
          <a:r>
            <a:rPr lang="en-ZA" sz="1100" kern="1200" dirty="0"/>
            <a:t>Visualization:  An appropriate GUI idea and implementation of the idea (most likely </a:t>
          </a:r>
          <a:r>
            <a:rPr lang="en-ZA" sz="1100" kern="1200" dirty="0" err="1"/>
            <a:t>JavaFx</a:t>
          </a:r>
          <a:r>
            <a:rPr lang="en-ZA" sz="1100" kern="1200" dirty="0"/>
            <a:t>). </a:t>
          </a:r>
          <a:endParaRPr lang="en-US" sz="1100" kern="1200" dirty="0"/>
        </a:p>
      </dsp:txBody>
      <dsp:txXfrm>
        <a:off x="5574947" y="2010001"/>
        <a:ext cx="4755598" cy="801553"/>
      </dsp:txXfrm>
    </dsp:sp>
    <dsp:sp modelId="{3193E9F1-110C-4F60-98D1-36333C2CF50D}">
      <dsp:nvSpPr>
        <dsp:cNvPr id="0" name=""/>
        <dsp:cNvSpPr/>
      </dsp:nvSpPr>
      <dsp:spPr>
        <a:xfrm>
          <a:off x="0" y="3011943"/>
          <a:ext cx="10331450" cy="80155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005D0-B643-4865-B4ED-76042B30CECC}">
      <dsp:nvSpPr>
        <dsp:cNvPr id="0" name=""/>
        <dsp:cNvSpPr/>
      </dsp:nvSpPr>
      <dsp:spPr>
        <a:xfrm>
          <a:off x="242469" y="3192293"/>
          <a:ext cx="440854" cy="4408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D885732-E9AB-436F-9245-1F5BE93625FA}">
      <dsp:nvSpPr>
        <dsp:cNvPr id="0" name=""/>
        <dsp:cNvSpPr/>
      </dsp:nvSpPr>
      <dsp:spPr>
        <a:xfrm>
          <a:off x="925794" y="3011943"/>
          <a:ext cx="4649152"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844550">
            <a:lnSpc>
              <a:spcPct val="100000"/>
            </a:lnSpc>
            <a:spcBef>
              <a:spcPct val="0"/>
            </a:spcBef>
            <a:spcAft>
              <a:spcPct val="35000"/>
            </a:spcAft>
            <a:buNone/>
          </a:pPr>
          <a:r>
            <a:rPr lang="en-ZA" sz="1900" kern="1200" dirty="0"/>
            <a:t>A Schedule (planning the route):</a:t>
          </a:r>
          <a:endParaRPr lang="en-US" sz="1900" kern="1200" dirty="0"/>
        </a:p>
      </dsp:txBody>
      <dsp:txXfrm>
        <a:off x="925794" y="3011943"/>
        <a:ext cx="4649152" cy="801553"/>
      </dsp:txXfrm>
    </dsp:sp>
    <dsp:sp modelId="{26562455-7FB3-48A0-AEA4-2D440B978E9C}">
      <dsp:nvSpPr>
        <dsp:cNvPr id="0" name=""/>
        <dsp:cNvSpPr/>
      </dsp:nvSpPr>
      <dsp:spPr>
        <a:xfrm>
          <a:off x="5574947" y="3011943"/>
          <a:ext cx="4755598"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488950">
            <a:lnSpc>
              <a:spcPct val="100000"/>
            </a:lnSpc>
            <a:spcBef>
              <a:spcPct val="0"/>
            </a:spcBef>
            <a:spcAft>
              <a:spcPct val="35000"/>
            </a:spcAft>
            <a:buNone/>
          </a:pPr>
          <a:r>
            <a:rPr lang="en-ZA" sz="1100" kern="1200" dirty="0"/>
            <a:t>A guide we can follow so as to monitor how our mission scenario is progressing. </a:t>
          </a:r>
          <a:endParaRPr lang="en-US" sz="1100" kern="1200" dirty="0"/>
        </a:p>
      </dsp:txBody>
      <dsp:txXfrm>
        <a:off x="5574947" y="3011943"/>
        <a:ext cx="4755598" cy="801553"/>
      </dsp:txXfrm>
    </dsp:sp>
    <dsp:sp modelId="{DBF67F99-48E4-4A9B-96AA-EECB83B42F42}">
      <dsp:nvSpPr>
        <dsp:cNvPr id="0" name=""/>
        <dsp:cNvSpPr/>
      </dsp:nvSpPr>
      <dsp:spPr>
        <a:xfrm>
          <a:off x="0" y="4013885"/>
          <a:ext cx="10331450" cy="80155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1AB75-5E1B-49CA-8354-F95926661E3B}">
      <dsp:nvSpPr>
        <dsp:cNvPr id="0" name=""/>
        <dsp:cNvSpPr/>
      </dsp:nvSpPr>
      <dsp:spPr>
        <a:xfrm>
          <a:off x="242469" y="4194235"/>
          <a:ext cx="440854" cy="4408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7ADED6F-0225-4E7A-9B7B-F876810B77B9}">
      <dsp:nvSpPr>
        <dsp:cNvPr id="0" name=""/>
        <dsp:cNvSpPr/>
      </dsp:nvSpPr>
      <dsp:spPr>
        <a:xfrm>
          <a:off x="925794" y="4013885"/>
          <a:ext cx="4649152"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844550">
            <a:lnSpc>
              <a:spcPct val="100000"/>
            </a:lnSpc>
            <a:spcBef>
              <a:spcPct val="0"/>
            </a:spcBef>
            <a:spcAft>
              <a:spcPct val="35000"/>
            </a:spcAft>
            <a:buNone/>
          </a:pPr>
          <a:r>
            <a:rPr lang="en-ZA" sz="1900" kern="1200"/>
            <a:t>Effectiveness:</a:t>
          </a:r>
          <a:endParaRPr lang="en-US" sz="1900" kern="1200"/>
        </a:p>
      </dsp:txBody>
      <dsp:txXfrm>
        <a:off x="925794" y="4013885"/>
        <a:ext cx="4649152" cy="801553"/>
      </dsp:txXfrm>
    </dsp:sp>
    <dsp:sp modelId="{4EE3315A-BDAE-45B3-830F-798175A961E8}">
      <dsp:nvSpPr>
        <dsp:cNvPr id="0" name=""/>
        <dsp:cNvSpPr/>
      </dsp:nvSpPr>
      <dsp:spPr>
        <a:xfrm>
          <a:off x="5574947" y="4013885"/>
          <a:ext cx="4755598" cy="801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31" tIns="84831" rIns="84831" bIns="84831" numCol="1" spcCol="1270" anchor="ctr" anchorCtr="0">
          <a:noAutofit/>
        </a:bodyPr>
        <a:lstStyle/>
        <a:p>
          <a:pPr marL="0" lvl="0" indent="0" algn="l" defTabSz="488950">
            <a:lnSpc>
              <a:spcPct val="100000"/>
            </a:lnSpc>
            <a:spcBef>
              <a:spcPct val="0"/>
            </a:spcBef>
            <a:spcAft>
              <a:spcPct val="35000"/>
            </a:spcAft>
            <a:buNone/>
          </a:pPr>
          <a:r>
            <a:rPr lang="en-ZA" sz="1100" kern="1200"/>
            <a:t>Our program must be effective enough to work perfectly and efficient enough to be not be basic brute force implementation. </a:t>
          </a:r>
          <a:endParaRPr lang="en-US" sz="1100" kern="1200"/>
        </a:p>
      </dsp:txBody>
      <dsp:txXfrm>
        <a:off x="5574947" y="4013885"/>
        <a:ext cx="4755598" cy="8015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A3708B4-0BA7-4DC7-8C3F-6CFE855AD001}" type="datetimeFigureOut">
              <a:rPr lang="en-ZA" smtClean="0"/>
              <a:t>2019/10/10</a:t>
            </a:fld>
            <a:endParaRPr lang="en-ZA"/>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ZA"/>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615EBEC-EBE8-47FB-ADE4-0D0A7495F1CF}" type="slidenum">
              <a:rPr lang="en-ZA" smtClean="0"/>
              <a:t>‹#›</a:t>
            </a:fld>
            <a:endParaRPr lang="en-ZA"/>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910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708B4-0BA7-4DC7-8C3F-6CFE855AD001}" type="datetimeFigureOut">
              <a:rPr lang="en-ZA" smtClean="0"/>
              <a:t>2019/10/10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250195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708B4-0BA7-4DC7-8C3F-6CFE855AD001}" type="datetimeFigureOut">
              <a:rPr lang="en-ZA" smtClean="0"/>
              <a:t>2019/10/10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135969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708B4-0BA7-4DC7-8C3F-6CFE855AD001}" type="datetimeFigureOut">
              <a:rPr lang="en-ZA" smtClean="0"/>
              <a:t>2019/10/10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24111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A3708B4-0BA7-4DC7-8C3F-6CFE855AD001}" type="datetimeFigureOut">
              <a:rPr lang="en-ZA" smtClean="0"/>
              <a:t>2019/10/10</a:t>
            </a:fld>
            <a:endParaRPr lang="en-ZA"/>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ZA"/>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615EBEC-EBE8-47FB-ADE4-0D0A7495F1CF}" type="slidenum">
              <a:rPr lang="en-ZA" smtClean="0"/>
              <a:t>‹#›</a:t>
            </a:fld>
            <a:endParaRPr lang="en-ZA"/>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672532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708B4-0BA7-4DC7-8C3F-6CFE855AD001}" type="datetimeFigureOut">
              <a:rPr lang="en-ZA" smtClean="0"/>
              <a:t>2019/10/10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8601007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708B4-0BA7-4DC7-8C3F-6CFE855AD001}" type="datetimeFigureOut">
              <a:rPr lang="en-ZA" smtClean="0"/>
              <a:t>2019/10/10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23513359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708B4-0BA7-4DC7-8C3F-6CFE855AD001}" type="datetimeFigureOut">
              <a:rPr lang="en-ZA" smtClean="0"/>
              <a:t>2019/10/10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420960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708B4-0BA7-4DC7-8C3F-6CFE855AD001}" type="datetimeFigureOut">
              <a:rPr lang="en-ZA" smtClean="0"/>
              <a:t>2019/10/10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217575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A3708B4-0BA7-4DC7-8C3F-6CFE855AD001}" type="datetimeFigureOut">
              <a:rPr lang="en-ZA" smtClean="0"/>
              <a:t>2019/10/10</a:t>
            </a:fld>
            <a:endParaRPr lang="en-ZA"/>
          </a:p>
        </p:txBody>
      </p:sp>
      <p:sp>
        <p:nvSpPr>
          <p:cNvPr id="6" name="Footer Placeholder 5"/>
          <p:cNvSpPr>
            <a:spLocks noGrp="1"/>
          </p:cNvSpPr>
          <p:nvPr>
            <p:ph type="ftr" sz="quarter" idx="11"/>
          </p:nvPr>
        </p:nvSpPr>
        <p:spPr>
          <a:xfrm>
            <a:off x="2103620" y="6375679"/>
            <a:ext cx="3482179" cy="345796"/>
          </a:xfrm>
        </p:spPr>
        <p:txBody>
          <a:bodyPr/>
          <a:lstStyle/>
          <a:p>
            <a:endParaRPr lang="en-ZA"/>
          </a:p>
        </p:txBody>
      </p:sp>
      <p:sp>
        <p:nvSpPr>
          <p:cNvPr id="7" name="Slide Number Placeholder 6"/>
          <p:cNvSpPr>
            <a:spLocks noGrp="1"/>
          </p:cNvSpPr>
          <p:nvPr>
            <p:ph type="sldNum" sz="quarter" idx="12"/>
          </p:nvPr>
        </p:nvSpPr>
        <p:spPr>
          <a:xfrm>
            <a:off x="5691014" y="6375679"/>
            <a:ext cx="1232456" cy="345796"/>
          </a:xfrm>
        </p:spPr>
        <p:txBody>
          <a:bodyPr/>
          <a:lstStyle/>
          <a:p>
            <a:fld id="{F615EBEC-EBE8-47FB-ADE4-0D0A7495F1CF}" type="slidenum">
              <a:rPr lang="en-ZA" smtClean="0"/>
              <a:t>‹#›</a:t>
            </a:fld>
            <a:endParaRPr lang="en-ZA"/>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01845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A3708B4-0BA7-4DC7-8C3F-6CFE855AD001}" type="datetimeFigureOut">
              <a:rPr lang="en-ZA" smtClean="0"/>
              <a:t>2019/10/10</a:t>
            </a:fld>
            <a:endParaRPr lang="en-ZA"/>
          </a:p>
        </p:txBody>
      </p:sp>
      <p:sp>
        <p:nvSpPr>
          <p:cNvPr id="6" name="Footer Placeholder 5"/>
          <p:cNvSpPr>
            <a:spLocks noGrp="1"/>
          </p:cNvSpPr>
          <p:nvPr>
            <p:ph type="ftr" sz="quarter" idx="11"/>
          </p:nvPr>
        </p:nvSpPr>
        <p:spPr>
          <a:xfrm>
            <a:off x="2103621" y="6375679"/>
            <a:ext cx="3482178" cy="345796"/>
          </a:xfrm>
        </p:spPr>
        <p:txBody>
          <a:bodyPr/>
          <a:lstStyle/>
          <a:p>
            <a:endParaRPr lang="en-ZA"/>
          </a:p>
        </p:txBody>
      </p:sp>
      <p:sp>
        <p:nvSpPr>
          <p:cNvPr id="7" name="Slide Number Placeholder 6"/>
          <p:cNvSpPr>
            <a:spLocks noGrp="1"/>
          </p:cNvSpPr>
          <p:nvPr>
            <p:ph type="sldNum" sz="quarter" idx="12"/>
          </p:nvPr>
        </p:nvSpPr>
        <p:spPr>
          <a:xfrm>
            <a:off x="5687568" y="6375679"/>
            <a:ext cx="1234440" cy="345796"/>
          </a:xfrm>
        </p:spPr>
        <p:txBody>
          <a:bodyPr/>
          <a:lstStyle/>
          <a:p>
            <a:fld id="{F615EBEC-EBE8-47FB-ADE4-0D0A7495F1CF}" type="slidenum">
              <a:rPr lang="en-ZA" smtClean="0"/>
              <a:t>‹#›</a:t>
            </a:fld>
            <a:endParaRPr lang="en-ZA"/>
          </a:p>
        </p:txBody>
      </p:sp>
    </p:spTree>
    <p:extLst>
      <p:ext uri="{BB962C8B-B14F-4D97-AF65-F5344CB8AC3E}">
        <p14:creationId xmlns:p14="http://schemas.microsoft.com/office/powerpoint/2010/main" val="98017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A3708B4-0BA7-4DC7-8C3F-6CFE855AD001}" type="datetimeFigureOut">
              <a:rPr lang="en-ZA" smtClean="0"/>
              <a:t>2019/10/10</a:t>
            </a:fld>
            <a:endParaRPr lang="en-ZA"/>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ZA"/>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615EBEC-EBE8-47FB-ADE4-0D0A7495F1CF}" type="slidenum">
              <a:rPr lang="en-ZA" smtClean="0"/>
              <a:t>‹#›</a:t>
            </a:fld>
            <a:endParaRPr lang="en-ZA"/>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36309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FB49C-8378-4A60-9EC9-E789F94CB61B}"/>
              </a:ext>
            </a:extLst>
          </p:cNvPr>
          <p:cNvSpPr>
            <a:spLocks noGrp="1"/>
          </p:cNvSpPr>
          <p:nvPr>
            <p:ph type="ctrTitle"/>
          </p:nvPr>
        </p:nvSpPr>
        <p:spPr>
          <a:xfrm>
            <a:off x="5122943" y="1068755"/>
            <a:ext cx="6273998" cy="4720490"/>
          </a:xfrm>
        </p:spPr>
        <p:txBody>
          <a:bodyPr>
            <a:normAutofit/>
          </a:bodyPr>
          <a:lstStyle/>
          <a:p>
            <a:pPr algn="l"/>
            <a:r>
              <a:rPr lang="en-ZA" sz="7200" dirty="0">
                <a:solidFill>
                  <a:schemeClr val="tx1"/>
                </a:solidFill>
              </a:rPr>
              <a:t>Waterfall Model</a:t>
            </a:r>
          </a:p>
        </p:txBody>
      </p:sp>
      <p:sp>
        <p:nvSpPr>
          <p:cNvPr id="19" name="Rectangle 18">
            <a:extLst>
              <a:ext uri="{FF2B5EF4-FFF2-40B4-BE49-F238E27FC236}">
                <a16:creationId xmlns:a16="http://schemas.microsoft.com/office/drawing/2014/main" id="{6159C197-C92F-4EEC-9821-4C2CAAB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344BA24-1726-4B0E-ABE9-07B955D48724}"/>
              </a:ext>
            </a:extLst>
          </p:cNvPr>
          <p:cNvSpPr>
            <a:spLocks noGrp="1"/>
          </p:cNvSpPr>
          <p:nvPr>
            <p:ph type="subTitle" idx="1"/>
          </p:nvPr>
        </p:nvSpPr>
        <p:spPr>
          <a:xfrm>
            <a:off x="1744361" y="1306286"/>
            <a:ext cx="2566235" cy="4245428"/>
          </a:xfrm>
        </p:spPr>
        <p:txBody>
          <a:bodyPr anchor="ctr">
            <a:normAutofit/>
          </a:bodyPr>
          <a:lstStyle/>
          <a:p>
            <a:r>
              <a:rPr lang="en-ZA">
                <a:solidFill>
                  <a:srgbClr val="2A1A00"/>
                </a:solidFill>
              </a:rPr>
              <a:t>CaViTi’s Experience of River-rafting</a:t>
            </a:r>
            <a:endParaRPr lang="en-ZA" dirty="0">
              <a:solidFill>
                <a:srgbClr val="2A1A00"/>
              </a:solidFill>
            </a:endParaRPr>
          </a:p>
        </p:txBody>
      </p:sp>
      <p:sp>
        <p:nvSpPr>
          <p:cNvPr id="30" name="Rectangle 20">
            <a:extLst>
              <a:ext uri="{FF2B5EF4-FFF2-40B4-BE49-F238E27FC236}">
                <a16:creationId xmlns:a16="http://schemas.microsoft.com/office/drawing/2014/main" id="{F318D58F-96AE-499D-AB10-312690101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3245051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DCCE-97ED-4525-BC72-33FC93FBB12A}"/>
              </a:ext>
            </a:extLst>
          </p:cNvPr>
          <p:cNvSpPr>
            <a:spLocks noGrp="1"/>
          </p:cNvSpPr>
          <p:nvPr>
            <p:ph type="title"/>
          </p:nvPr>
        </p:nvSpPr>
        <p:spPr>
          <a:xfrm>
            <a:off x="1252728" y="381000"/>
            <a:ext cx="10172700" cy="870751"/>
          </a:xfrm>
        </p:spPr>
        <p:txBody>
          <a:bodyPr>
            <a:normAutofit/>
          </a:bodyPr>
          <a:lstStyle/>
          <a:p>
            <a:r>
              <a:rPr lang="en-ZA" sz="3200" dirty="0"/>
              <a:t>Expectations vs Reality of implementation Stage</a:t>
            </a:r>
          </a:p>
        </p:txBody>
      </p:sp>
      <p:sp>
        <p:nvSpPr>
          <p:cNvPr id="3" name="Text Placeholder 2">
            <a:extLst>
              <a:ext uri="{FF2B5EF4-FFF2-40B4-BE49-F238E27FC236}">
                <a16:creationId xmlns:a16="http://schemas.microsoft.com/office/drawing/2014/main" id="{D2C6F903-C1E5-47C9-B4EC-0FF9CE422BD1}"/>
              </a:ext>
            </a:extLst>
          </p:cNvPr>
          <p:cNvSpPr>
            <a:spLocks noGrp="1"/>
          </p:cNvSpPr>
          <p:nvPr>
            <p:ph type="body" idx="1"/>
          </p:nvPr>
        </p:nvSpPr>
        <p:spPr>
          <a:xfrm>
            <a:off x="1252728" y="1251751"/>
            <a:ext cx="4800600" cy="632529"/>
          </a:xfrm>
        </p:spPr>
        <p:txBody>
          <a:bodyPr/>
          <a:lstStyle/>
          <a:p>
            <a:r>
              <a:rPr lang="en-ZA" dirty="0"/>
              <a:t>expectations</a:t>
            </a:r>
          </a:p>
        </p:txBody>
      </p:sp>
      <p:sp>
        <p:nvSpPr>
          <p:cNvPr id="4" name="Content Placeholder 3">
            <a:extLst>
              <a:ext uri="{FF2B5EF4-FFF2-40B4-BE49-F238E27FC236}">
                <a16:creationId xmlns:a16="http://schemas.microsoft.com/office/drawing/2014/main" id="{9C2F2C2F-6C3C-4246-9637-B38BCE91E736}"/>
              </a:ext>
            </a:extLst>
          </p:cNvPr>
          <p:cNvSpPr>
            <a:spLocks noGrp="1"/>
          </p:cNvSpPr>
          <p:nvPr>
            <p:ph sz="half" idx="2"/>
          </p:nvPr>
        </p:nvSpPr>
        <p:spPr>
          <a:xfrm>
            <a:off x="1252728" y="1977323"/>
            <a:ext cx="4800600" cy="2996398"/>
          </a:xfrm>
        </p:spPr>
        <p:txBody>
          <a:bodyPr>
            <a:normAutofit fontScale="55000" lnSpcReduction="20000"/>
          </a:bodyPr>
          <a:lstStyle/>
          <a:p>
            <a:r>
              <a:rPr lang="en-ZA" sz="3600" dirty="0"/>
              <a:t>Ample time to code, create GUI, evaluate project and add functionality like the computer player and the swap cards feature. </a:t>
            </a:r>
          </a:p>
          <a:p>
            <a:r>
              <a:rPr lang="en-ZA" sz="3600" dirty="0"/>
              <a:t>Relatively smooth source code writing since we had a  thorough design stage. </a:t>
            </a:r>
          </a:p>
          <a:p>
            <a:r>
              <a:rPr lang="en-ZA" sz="3600" dirty="0"/>
              <a:t>Time to deliberate with our tutor and make modifications based on their advice.</a:t>
            </a:r>
          </a:p>
          <a:p>
            <a:endParaRPr lang="en-ZA" dirty="0"/>
          </a:p>
        </p:txBody>
      </p:sp>
      <p:sp>
        <p:nvSpPr>
          <p:cNvPr id="5" name="Text Placeholder 4">
            <a:extLst>
              <a:ext uri="{FF2B5EF4-FFF2-40B4-BE49-F238E27FC236}">
                <a16:creationId xmlns:a16="http://schemas.microsoft.com/office/drawing/2014/main" id="{C6508F24-1E8C-4518-9771-4EA357248E7A}"/>
              </a:ext>
            </a:extLst>
          </p:cNvPr>
          <p:cNvSpPr>
            <a:spLocks noGrp="1"/>
          </p:cNvSpPr>
          <p:nvPr>
            <p:ph type="body" sz="quarter" idx="3"/>
          </p:nvPr>
        </p:nvSpPr>
        <p:spPr>
          <a:xfrm>
            <a:off x="6624828" y="1298272"/>
            <a:ext cx="4800600" cy="632529"/>
          </a:xfrm>
        </p:spPr>
        <p:txBody>
          <a:bodyPr/>
          <a:lstStyle/>
          <a:p>
            <a:r>
              <a:rPr lang="en-ZA" dirty="0"/>
              <a:t>reality</a:t>
            </a:r>
          </a:p>
        </p:txBody>
      </p:sp>
      <p:sp>
        <p:nvSpPr>
          <p:cNvPr id="6" name="Content Placeholder 5">
            <a:extLst>
              <a:ext uri="{FF2B5EF4-FFF2-40B4-BE49-F238E27FC236}">
                <a16:creationId xmlns:a16="http://schemas.microsoft.com/office/drawing/2014/main" id="{BDD451AC-4CE5-4BEF-AC83-54F654C2C277}"/>
              </a:ext>
            </a:extLst>
          </p:cNvPr>
          <p:cNvSpPr>
            <a:spLocks noGrp="1"/>
          </p:cNvSpPr>
          <p:nvPr>
            <p:ph sz="quarter" idx="4"/>
          </p:nvPr>
        </p:nvSpPr>
        <p:spPr>
          <a:xfrm>
            <a:off x="6624828" y="1977323"/>
            <a:ext cx="4800600" cy="2996398"/>
          </a:xfrm>
        </p:spPr>
        <p:txBody>
          <a:bodyPr>
            <a:noAutofit/>
          </a:bodyPr>
          <a:lstStyle/>
          <a:p>
            <a:r>
              <a:rPr lang="en-ZA" sz="1600" dirty="0"/>
              <a:t>Everything went wrong.</a:t>
            </a:r>
          </a:p>
          <a:p>
            <a:r>
              <a:rPr lang="en-ZA" sz="1600" dirty="0"/>
              <a:t>Everything. </a:t>
            </a:r>
          </a:p>
          <a:p>
            <a:r>
              <a:rPr lang="en-ZA" sz="1600" dirty="0"/>
              <a:t>The boat capsized. </a:t>
            </a:r>
          </a:p>
          <a:p>
            <a:r>
              <a:rPr lang="en-ZA" sz="1600" dirty="0"/>
              <a:t>We almost drowned.</a:t>
            </a:r>
          </a:p>
          <a:p>
            <a:r>
              <a:rPr lang="en-ZA" sz="1600" dirty="0"/>
              <a:t>The due date was announced to be a week before we had originally thought.</a:t>
            </a:r>
          </a:p>
          <a:p>
            <a:r>
              <a:rPr lang="en-ZA" sz="1600" dirty="0"/>
              <a:t>Our pleasant scenic boat ride became a cascading disaster. </a:t>
            </a:r>
          </a:p>
          <a:p>
            <a:r>
              <a:rPr lang="en-ZA" sz="1600" dirty="0"/>
              <a:t>There was no time to do the added functionality.</a:t>
            </a:r>
          </a:p>
          <a:p>
            <a:r>
              <a:rPr lang="en-ZA" sz="1600" dirty="0"/>
              <a:t>We struggled to confer with our tutor since we never had enough time to show. </a:t>
            </a:r>
          </a:p>
          <a:p>
            <a:r>
              <a:rPr lang="en-ZA" sz="1600" dirty="0"/>
              <a:t>The speed and ferocity of the river increased by 100.</a:t>
            </a:r>
          </a:p>
          <a:p>
            <a:r>
              <a:rPr lang="en-ZA" sz="1600" dirty="0"/>
              <a:t>We only just made it out alive. </a:t>
            </a:r>
          </a:p>
        </p:txBody>
      </p:sp>
    </p:spTree>
    <p:extLst>
      <p:ext uri="{BB962C8B-B14F-4D97-AF65-F5344CB8AC3E}">
        <p14:creationId xmlns:p14="http://schemas.microsoft.com/office/powerpoint/2010/main" val="218520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3408ACDA-FBD2-4415-9EE4-4D1BBDF17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a:extLst>
              <a:ext uri="{FF2B5EF4-FFF2-40B4-BE49-F238E27FC236}">
                <a16:creationId xmlns:a16="http://schemas.microsoft.com/office/drawing/2014/main" id="{5030595D-127E-4DC3-8E40-9374B113D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DC032F75-F5AC-4D84-98D0-DD0FB8A25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Rectangle 76">
            <a:extLst>
              <a:ext uri="{FF2B5EF4-FFF2-40B4-BE49-F238E27FC236}">
                <a16:creationId xmlns:a16="http://schemas.microsoft.com/office/drawing/2014/main" id="{EA21D3B4-EB95-40D8-ADD4-C28637F87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Freeform 11">
            <a:extLst>
              <a:ext uri="{FF2B5EF4-FFF2-40B4-BE49-F238E27FC236}">
                <a16:creationId xmlns:a16="http://schemas.microsoft.com/office/drawing/2014/main" id="{EC402CCD-3D73-4427-910D-80A619EAD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F9F1A55A-6E36-48E2-B1C8-DDEEFC948964}"/>
              </a:ext>
            </a:extLst>
          </p:cNvPr>
          <p:cNvSpPr>
            <a:spLocks noGrp="1"/>
          </p:cNvSpPr>
          <p:nvPr>
            <p:ph type="title"/>
          </p:nvPr>
        </p:nvSpPr>
        <p:spPr>
          <a:xfrm>
            <a:off x="8183264" y="111521"/>
            <a:ext cx="3090672" cy="462758"/>
          </a:xfrm>
        </p:spPr>
        <p:txBody>
          <a:bodyPr vert="horz" lIns="91440" tIns="45720" rIns="91440" bIns="45720" rtlCol="0" anchor="b">
            <a:normAutofit/>
          </a:bodyPr>
          <a:lstStyle/>
          <a:p>
            <a:pPr>
              <a:lnSpc>
                <a:spcPct val="90000"/>
              </a:lnSpc>
            </a:pPr>
            <a:r>
              <a:rPr lang="en-US" spc="200" dirty="0">
                <a:latin typeface="+mj-lt"/>
              </a:rPr>
              <a:t>Further Disasters	</a:t>
            </a:r>
          </a:p>
        </p:txBody>
      </p:sp>
      <p:sp>
        <p:nvSpPr>
          <p:cNvPr id="4" name="Text Placeholder 3">
            <a:extLst>
              <a:ext uri="{FF2B5EF4-FFF2-40B4-BE49-F238E27FC236}">
                <a16:creationId xmlns:a16="http://schemas.microsoft.com/office/drawing/2014/main" id="{AE58D691-FD75-4376-B31E-DAC8B5BBE925}"/>
              </a:ext>
            </a:extLst>
          </p:cNvPr>
          <p:cNvSpPr>
            <a:spLocks noGrp="1"/>
          </p:cNvSpPr>
          <p:nvPr>
            <p:ph type="body" sz="half" idx="2"/>
          </p:nvPr>
        </p:nvSpPr>
        <p:spPr>
          <a:xfrm>
            <a:off x="7773688" y="649133"/>
            <a:ext cx="4134848" cy="5856441"/>
          </a:xfrm>
        </p:spPr>
        <p:txBody>
          <a:bodyPr vert="horz" lIns="91440" tIns="45720" rIns="91440" bIns="45720" rtlCol="0">
            <a:normAutofit fontScale="92500"/>
          </a:bodyPr>
          <a:lstStyle/>
          <a:p>
            <a:pPr marL="285750" indent="-285750">
              <a:lnSpc>
                <a:spcPct val="110000"/>
              </a:lnSpc>
              <a:spcBef>
                <a:spcPts val="700"/>
              </a:spcBef>
              <a:buFont typeface="Wingdings" panose="05000000000000000000" pitchFamily="2" charset="2"/>
              <a:buChar char="q"/>
            </a:pPr>
            <a:r>
              <a:rPr lang="en-US" dirty="0">
                <a:solidFill>
                  <a:srgbClr val="FFFFFF"/>
                </a:solidFill>
              </a:rPr>
              <a:t>The initial plan of  JavaFX broke down.  After Ca did extensive research on how to implement JavaFX and began to figure out how to visualize cards with drop-down </a:t>
            </a:r>
            <a:r>
              <a:rPr lang="en-US" dirty="0" err="1">
                <a:solidFill>
                  <a:srgbClr val="FFFFFF"/>
                </a:solidFill>
              </a:rPr>
              <a:t>choiceBoxes</a:t>
            </a:r>
            <a:r>
              <a:rPr lang="en-US" dirty="0">
                <a:solidFill>
                  <a:srgbClr val="FFFFFF"/>
                </a:solidFill>
              </a:rPr>
              <a:t> and layouts, the package was not available. We researched why and essentially tried everything. Downloaded java 8, 10, and the separate JavaFX package and it simply did not work.  We had to scrap the JavaFX idea. We resolved to just make the outputs look as nice as possible in the command line (we did not like this solution either). We validated it, however, since we were confident we would have a working, efficient game. </a:t>
            </a:r>
          </a:p>
          <a:p>
            <a:pPr marL="285750" indent="-285750">
              <a:lnSpc>
                <a:spcPct val="110000"/>
              </a:lnSpc>
              <a:spcBef>
                <a:spcPts val="700"/>
              </a:spcBef>
              <a:buFont typeface="Wingdings" panose="05000000000000000000" pitchFamily="2" charset="2"/>
              <a:buChar char="q"/>
            </a:pPr>
            <a:r>
              <a:rPr lang="en-US" dirty="0">
                <a:solidFill>
                  <a:srgbClr val="FFFFFF"/>
                </a:solidFill>
              </a:rPr>
              <a:t>And then.</a:t>
            </a:r>
          </a:p>
          <a:p>
            <a:pPr marL="285750" indent="-285750">
              <a:lnSpc>
                <a:spcPct val="110000"/>
              </a:lnSpc>
              <a:spcBef>
                <a:spcPts val="700"/>
              </a:spcBef>
              <a:buFont typeface="Wingdings" panose="05000000000000000000" pitchFamily="2" charset="2"/>
              <a:buChar char="q"/>
            </a:pPr>
            <a:r>
              <a:rPr lang="en-US" dirty="0">
                <a:solidFill>
                  <a:srgbClr val="FFFFFF"/>
                </a:solidFill>
              </a:rPr>
              <a:t> All the code worked perfectly. Except for the </a:t>
            </a:r>
            <a:r>
              <a:rPr lang="en-US" dirty="0" err="1">
                <a:solidFill>
                  <a:srgbClr val="FFFFFF"/>
                </a:solidFill>
              </a:rPr>
              <a:t>gameLoop</a:t>
            </a:r>
            <a:r>
              <a:rPr lang="en-US" dirty="0">
                <a:solidFill>
                  <a:srgbClr val="FFFFFF"/>
                </a:solidFill>
              </a:rPr>
              <a:t>(). Essentially, we ran into an error that we could not figure out to fix. The error lay in the method of the list class that removed cards from the hand deck when a card is played.  And several other places too. </a:t>
            </a:r>
          </a:p>
        </p:txBody>
      </p:sp>
      <p:sp>
        <p:nvSpPr>
          <p:cNvPr id="5" name="TextBox 4">
            <a:extLst>
              <a:ext uri="{FF2B5EF4-FFF2-40B4-BE49-F238E27FC236}">
                <a16:creationId xmlns:a16="http://schemas.microsoft.com/office/drawing/2014/main" id="{8689AE1E-F056-4F27-91EB-6AF20C9E2BDC}"/>
              </a:ext>
            </a:extLst>
          </p:cNvPr>
          <p:cNvSpPr txBox="1"/>
          <p:nvPr/>
        </p:nvSpPr>
        <p:spPr>
          <a:xfrm>
            <a:off x="575075" y="2386115"/>
            <a:ext cx="1847850" cy="1200329"/>
          </a:xfrm>
          <a:prstGeom prst="rect">
            <a:avLst/>
          </a:prstGeom>
          <a:noFill/>
        </p:spPr>
        <p:txBody>
          <a:bodyPr wrap="square" rtlCol="0">
            <a:spAutoFit/>
          </a:bodyPr>
          <a:lstStyle/>
          <a:p>
            <a:r>
              <a:rPr lang="en-ZA" dirty="0"/>
              <a:t>JavaFX</a:t>
            </a:r>
          </a:p>
          <a:p>
            <a:r>
              <a:rPr lang="en-ZA" dirty="0"/>
              <a:t>Tim’s Code</a:t>
            </a:r>
          </a:p>
          <a:p>
            <a:r>
              <a:rPr lang="en-ZA" dirty="0"/>
              <a:t>Vin’s Code</a:t>
            </a:r>
          </a:p>
          <a:p>
            <a:endParaRPr lang="en-ZA" dirty="0"/>
          </a:p>
        </p:txBody>
      </p:sp>
      <p:pic>
        <p:nvPicPr>
          <p:cNvPr id="7" name="Content Placeholder 6">
            <a:extLst>
              <a:ext uri="{FF2B5EF4-FFF2-40B4-BE49-F238E27FC236}">
                <a16:creationId xmlns:a16="http://schemas.microsoft.com/office/drawing/2014/main" id="{4224CB42-E1AC-4F5D-8A23-D09C8BD9C2AA}"/>
              </a:ext>
            </a:extLst>
          </p:cNvPr>
          <p:cNvPicPr>
            <a:picLocks noGrp="1" noChangeAspect="1"/>
          </p:cNvPicPr>
          <p:nvPr>
            <p:ph idx="1"/>
          </p:nvPr>
        </p:nvPicPr>
        <p:blipFill>
          <a:blip r:embed="rId2"/>
          <a:stretch>
            <a:fillRect/>
          </a:stretch>
        </p:blipFill>
        <p:spPr>
          <a:xfrm>
            <a:off x="442912" y="342900"/>
            <a:ext cx="7045726" cy="6019799"/>
          </a:xfrm>
          <a:prstGeom prst="rect">
            <a:avLst/>
          </a:prstGeom>
        </p:spPr>
      </p:pic>
      <p:sp>
        <p:nvSpPr>
          <p:cNvPr id="8" name="TextBox 7">
            <a:extLst>
              <a:ext uri="{FF2B5EF4-FFF2-40B4-BE49-F238E27FC236}">
                <a16:creationId xmlns:a16="http://schemas.microsoft.com/office/drawing/2014/main" id="{CFB51311-5B46-4845-B4AC-78743C94AE69}"/>
              </a:ext>
            </a:extLst>
          </p:cNvPr>
          <p:cNvSpPr txBox="1"/>
          <p:nvPr/>
        </p:nvSpPr>
        <p:spPr>
          <a:xfrm>
            <a:off x="1170876" y="2986279"/>
            <a:ext cx="1647825" cy="1477328"/>
          </a:xfrm>
          <a:prstGeom prst="rect">
            <a:avLst/>
          </a:prstGeom>
          <a:noFill/>
        </p:spPr>
        <p:txBody>
          <a:bodyPr wrap="square" rtlCol="0">
            <a:spAutoFit/>
          </a:bodyPr>
          <a:lstStyle/>
          <a:p>
            <a:r>
              <a:rPr lang="en-ZA" dirty="0"/>
              <a:t>JavaFX</a:t>
            </a:r>
          </a:p>
          <a:p>
            <a:r>
              <a:rPr lang="en-ZA" dirty="0" err="1"/>
              <a:t>Ti’s</a:t>
            </a:r>
            <a:r>
              <a:rPr lang="en-ZA" dirty="0"/>
              <a:t> Code</a:t>
            </a:r>
          </a:p>
          <a:p>
            <a:r>
              <a:rPr lang="en-ZA" dirty="0"/>
              <a:t>Vi’s Code</a:t>
            </a:r>
          </a:p>
          <a:p>
            <a:r>
              <a:rPr lang="en-ZA" dirty="0"/>
              <a:t>Everything</a:t>
            </a:r>
          </a:p>
          <a:p>
            <a:endParaRPr lang="en-ZA" dirty="0"/>
          </a:p>
        </p:txBody>
      </p:sp>
      <p:sp>
        <p:nvSpPr>
          <p:cNvPr id="9" name="TextBox 8">
            <a:extLst>
              <a:ext uri="{FF2B5EF4-FFF2-40B4-BE49-F238E27FC236}">
                <a16:creationId xmlns:a16="http://schemas.microsoft.com/office/drawing/2014/main" id="{A6DDDBAB-D65C-4A39-8E6A-2CD22365E98A}"/>
              </a:ext>
            </a:extLst>
          </p:cNvPr>
          <p:cNvSpPr txBox="1"/>
          <p:nvPr/>
        </p:nvSpPr>
        <p:spPr>
          <a:xfrm>
            <a:off x="4124226" y="4801722"/>
            <a:ext cx="2242941" cy="923330"/>
          </a:xfrm>
          <a:prstGeom prst="rect">
            <a:avLst/>
          </a:prstGeom>
          <a:noFill/>
        </p:spPr>
        <p:txBody>
          <a:bodyPr wrap="square" rtlCol="0">
            <a:spAutoFit/>
          </a:bodyPr>
          <a:lstStyle/>
          <a:p>
            <a:r>
              <a:rPr lang="en-ZA" dirty="0" err="1">
                <a:solidFill>
                  <a:schemeClr val="bg1"/>
                </a:solidFill>
              </a:rPr>
              <a:t>CaViTi</a:t>
            </a:r>
            <a:r>
              <a:rPr lang="en-ZA" dirty="0">
                <a:solidFill>
                  <a:schemeClr val="bg1"/>
                </a:solidFill>
              </a:rPr>
              <a:t> internally (and sometimes externally) screaming at all times</a:t>
            </a:r>
          </a:p>
        </p:txBody>
      </p:sp>
    </p:spTree>
    <p:extLst>
      <p:ext uri="{BB962C8B-B14F-4D97-AF65-F5344CB8AC3E}">
        <p14:creationId xmlns:p14="http://schemas.microsoft.com/office/powerpoint/2010/main" val="200982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F6B3BA1-DC2E-47E2-A3D8-7736B6B26A83}"/>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dirty="0"/>
              <a:t>Epilogue </a:t>
            </a:r>
          </a:p>
        </p:txBody>
      </p:sp>
      <p:sp>
        <p:nvSpPr>
          <p:cNvPr id="3" name="Text Placeholder 2">
            <a:extLst>
              <a:ext uri="{FF2B5EF4-FFF2-40B4-BE49-F238E27FC236}">
                <a16:creationId xmlns:a16="http://schemas.microsoft.com/office/drawing/2014/main" id="{DC2CC515-5BAE-4812-8A8C-CEC381BD59DF}"/>
              </a:ext>
            </a:extLst>
          </p:cNvPr>
          <p:cNvSpPr>
            <a:spLocks noGrp="1"/>
          </p:cNvSpPr>
          <p:nvPr>
            <p:ph type="body" idx="1"/>
          </p:nvPr>
        </p:nvSpPr>
        <p:spPr>
          <a:xfrm>
            <a:off x="7867275" y="1231506"/>
            <a:ext cx="3207933" cy="4394988"/>
          </a:xfrm>
        </p:spPr>
        <p:txBody>
          <a:bodyPr vert="horz" lIns="91440" tIns="45720" rIns="91440" bIns="45720" rtlCol="0" anchor="ctr">
            <a:normAutofit/>
          </a:bodyPr>
          <a:lstStyle/>
          <a:p>
            <a:pPr algn="r"/>
            <a:r>
              <a:rPr lang="en-US" dirty="0">
                <a:solidFill>
                  <a:schemeClr val="tx2"/>
                </a:solidFill>
              </a:rPr>
              <a:t>The unfortunate but hopeful conclusion to our horror of a river-rafting </a:t>
            </a:r>
            <a:r>
              <a:rPr lang="en-US" dirty="0" err="1">
                <a:solidFill>
                  <a:schemeClr val="tx2"/>
                </a:solidFill>
              </a:rPr>
              <a:t>experiance</a:t>
            </a:r>
            <a:endParaRPr lang="en-US" dirty="0">
              <a:solidFill>
                <a:schemeClr val="tx2"/>
              </a:solidFill>
            </a:endParaRPr>
          </a:p>
        </p:txBody>
      </p:sp>
      <p:sp>
        <p:nvSpPr>
          <p:cNvPr id="16" name="Freeform: Shape 15">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3033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3EBA7C1C-02C7-4B91-86C1-B9120C3E5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5" name="Rectangle 14">
            <a:extLst>
              <a:ext uri="{FF2B5EF4-FFF2-40B4-BE49-F238E27FC236}">
                <a16:creationId xmlns:a16="http://schemas.microsoft.com/office/drawing/2014/main" id="{D169F77D-6CA7-417E-BD29-3BEA71CB1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7C615D28-8D37-47CB-9D5B-9ACFDA30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00CE4-89FA-4F35-86A8-1E1D2A6AEBD0}"/>
              </a:ext>
            </a:extLst>
          </p:cNvPr>
          <p:cNvSpPr>
            <a:spLocks noGrp="1"/>
          </p:cNvSpPr>
          <p:nvPr>
            <p:ph type="title"/>
          </p:nvPr>
        </p:nvSpPr>
        <p:spPr>
          <a:xfrm>
            <a:off x="362689" y="188209"/>
            <a:ext cx="4232333" cy="623709"/>
          </a:xfrm>
        </p:spPr>
        <p:txBody>
          <a:bodyPr vert="horz" lIns="91440" tIns="45720" rIns="91440" bIns="45720" rtlCol="0" anchor="ctr">
            <a:normAutofit fontScale="90000"/>
          </a:bodyPr>
          <a:lstStyle/>
          <a:p>
            <a:pPr>
              <a:lnSpc>
                <a:spcPct val="90000"/>
              </a:lnSpc>
            </a:pPr>
            <a:r>
              <a:rPr lang="en-US" sz="2800" spc="200" dirty="0">
                <a:solidFill>
                  <a:schemeClr val="tx2"/>
                </a:solidFill>
                <a:latin typeface="+mj-lt"/>
              </a:rPr>
              <a:t>We are upset and exhausted</a:t>
            </a:r>
          </a:p>
        </p:txBody>
      </p:sp>
      <p:sp>
        <p:nvSpPr>
          <p:cNvPr id="19" name="Freeform: Shape 18">
            <a:extLst>
              <a:ext uri="{FF2B5EF4-FFF2-40B4-BE49-F238E27FC236}">
                <a16:creationId xmlns:a16="http://schemas.microsoft.com/office/drawing/2014/main" id="{3A024941-2DEB-4414-8BDC-A4B1CE780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7974" y="273933"/>
            <a:ext cx="2173946" cy="2171302"/>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DB6F5E30-EC5F-4B31-887E-0EB5D3EFBBB1}"/>
              </a:ext>
            </a:extLst>
          </p:cNvPr>
          <p:cNvPicPr>
            <a:picLocks noChangeAspect="1"/>
          </p:cNvPicPr>
          <p:nvPr/>
        </p:nvPicPr>
        <p:blipFill rotWithShape="1">
          <a:blip r:embed="rId2"/>
          <a:srcRect r="-8" b="10602"/>
          <a:stretch/>
        </p:blipFill>
        <p:spPr>
          <a:xfrm>
            <a:off x="5664999" y="370840"/>
            <a:ext cx="1979894" cy="1977488"/>
          </a:xfrm>
          <a:custGeom>
            <a:avLst/>
            <a:gdLst>
              <a:gd name="connsiteX0" fmla="*/ 965055 w 1930108"/>
              <a:gd name="connsiteY0" fmla="*/ 0 h 1927762"/>
              <a:gd name="connsiteX1" fmla="*/ 983782 w 1930108"/>
              <a:gd name="connsiteY1" fmla="*/ 1755 h 1927762"/>
              <a:gd name="connsiteX2" fmla="*/ 1001924 w 1930108"/>
              <a:gd name="connsiteY2" fmla="*/ 6437 h 1927762"/>
              <a:gd name="connsiteX3" fmla="*/ 1019481 w 1930108"/>
              <a:gd name="connsiteY3" fmla="*/ 13460 h 1927762"/>
              <a:gd name="connsiteX4" fmla="*/ 1037623 w 1930108"/>
              <a:gd name="connsiteY4" fmla="*/ 22239 h 1927762"/>
              <a:gd name="connsiteX5" fmla="*/ 1054595 w 1930108"/>
              <a:gd name="connsiteY5" fmla="*/ 32188 h 1927762"/>
              <a:gd name="connsiteX6" fmla="*/ 1072153 w 1930108"/>
              <a:gd name="connsiteY6" fmla="*/ 42722 h 1927762"/>
              <a:gd name="connsiteX7" fmla="*/ 1089710 w 1930108"/>
              <a:gd name="connsiteY7" fmla="*/ 52086 h 1927762"/>
              <a:gd name="connsiteX8" fmla="*/ 1107266 w 1930108"/>
              <a:gd name="connsiteY8" fmla="*/ 61450 h 1927762"/>
              <a:gd name="connsiteX9" fmla="*/ 1124238 w 1930108"/>
              <a:gd name="connsiteY9" fmla="*/ 68472 h 1927762"/>
              <a:gd name="connsiteX10" fmla="*/ 1142966 w 1930108"/>
              <a:gd name="connsiteY10" fmla="*/ 73154 h 1927762"/>
              <a:gd name="connsiteX11" fmla="*/ 1161108 w 1930108"/>
              <a:gd name="connsiteY11" fmla="*/ 75495 h 1927762"/>
              <a:gd name="connsiteX12" fmla="*/ 1180421 w 1930108"/>
              <a:gd name="connsiteY12" fmla="*/ 75495 h 1927762"/>
              <a:gd name="connsiteX13" fmla="*/ 1200319 w 1930108"/>
              <a:gd name="connsiteY13" fmla="*/ 74325 h 1927762"/>
              <a:gd name="connsiteX14" fmla="*/ 1220217 w 1930108"/>
              <a:gd name="connsiteY14" fmla="*/ 71984 h 1927762"/>
              <a:gd name="connsiteX15" fmla="*/ 1240115 w 1930108"/>
              <a:gd name="connsiteY15" fmla="*/ 69058 h 1927762"/>
              <a:gd name="connsiteX16" fmla="*/ 1260013 w 1930108"/>
              <a:gd name="connsiteY16" fmla="*/ 66717 h 1927762"/>
              <a:gd name="connsiteX17" fmla="*/ 1279911 w 1930108"/>
              <a:gd name="connsiteY17" fmla="*/ 64961 h 1927762"/>
              <a:gd name="connsiteX18" fmla="*/ 1298638 w 1930108"/>
              <a:gd name="connsiteY18" fmla="*/ 65546 h 1927762"/>
              <a:gd name="connsiteX19" fmla="*/ 1316781 w 1930108"/>
              <a:gd name="connsiteY19" fmla="*/ 67887 h 1927762"/>
              <a:gd name="connsiteX20" fmla="*/ 1334338 w 1930108"/>
              <a:gd name="connsiteY20" fmla="*/ 73154 h 1927762"/>
              <a:gd name="connsiteX21" fmla="*/ 1348969 w 1930108"/>
              <a:gd name="connsiteY21" fmla="*/ 80762 h 1927762"/>
              <a:gd name="connsiteX22" fmla="*/ 1363014 w 1930108"/>
              <a:gd name="connsiteY22" fmla="*/ 90712 h 1927762"/>
              <a:gd name="connsiteX23" fmla="*/ 1375304 w 1930108"/>
              <a:gd name="connsiteY23" fmla="*/ 102416 h 1927762"/>
              <a:gd name="connsiteX24" fmla="*/ 1387595 w 1930108"/>
              <a:gd name="connsiteY24" fmla="*/ 115876 h 1927762"/>
              <a:gd name="connsiteX25" fmla="*/ 1398714 w 1930108"/>
              <a:gd name="connsiteY25" fmla="*/ 129922 h 1927762"/>
              <a:gd name="connsiteX26" fmla="*/ 1409833 w 1930108"/>
              <a:gd name="connsiteY26" fmla="*/ 144553 h 1927762"/>
              <a:gd name="connsiteX27" fmla="*/ 1420953 w 1930108"/>
              <a:gd name="connsiteY27" fmla="*/ 159184 h 1927762"/>
              <a:gd name="connsiteX28" fmla="*/ 1432072 w 1930108"/>
              <a:gd name="connsiteY28" fmla="*/ 173229 h 1927762"/>
              <a:gd name="connsiteX29" fmla="*/ 1443777 w 1930108"/>
              <a:gd name="connsiteY29" fmla="*/ 186689 h 1927762"/>
              <a:gd name="connsiteX30" fmla="*/ 1457238 w 1930108"/>
              <a:gd name="connsiteY30" fmla="*/ 198395 h 1927762"/>
              <a:gd name="connsiteX31" fmla="*/ 1470113 w 1930108"/>
              <a:gd name="connsiteY31" fmla="*/ 208929 h 1927762"/>
              <a:gd name="connsiteX32" fmla="*/ 1484744 w 1930108"/>
              <a:gd name="connsiteY32" fmla="*/ 217122 h 1927762"/>
              <a:gd name="connsiteX33" fmla="*/ 1500545 w 1930108"/>
              <a:gd name="connsiteY33" fmla="*/ 224145 h 1927762"/>
              <a:gd name="connsiteX34" fmla="*/ 1517517 w 1930108"/>
              <a:gd name="connsiteY34" fmla="*/ 229997 h 1927762"/>
              <a:gd name="connsiteX35" fmla="*/ 1535073 w 1930108"/>
              <a:gd name="connsiteY35" fmla="*/ 235264 h 1927762"/>
              <a:gd name="connsiteX36" fmla="*/ 1552631 w 1930108"/>
              <a:gd name="connsiteY36" fmla="*/ 239946 h 1927762"/>
              <a:gd name="connsiteX37" fmla="*/ 1570773 w 1930108"/>
              <a:gd name="connsiteY37" fmla="*/ 244628 h 1927762"/>
              <a:gd name="connsiteX38" fmla="*/ 1587745 w 1930108"/>
              <a:gd name="connsiteY38" fmla="*/ 249895 h 1927762"/>
              <a:gd name="connsiteX39" fmla="*/ 1604717 w 1930108"/>
              <a:gd name="connsiteY39" fmla="*/ 255747 h 1927762"/>
              <a:gd name="connsiteX40" fmla="*/ 1620518 w 1930108"/>
              <a:gd name="connsiteY40" fmla="*/ 262771 h 1927762"/>
              <a:gd name="connsiteX41" fmla="*/ 1634564 w 1930108"/>
              <a:gd name="connsiteY41" fmla="*/ 271549 h 1927762"/>
              <a:gd name="connsiteX42" fmla="*/ 1647440 w 1930108"/>
              <a:gd name="connsiteY42" fmla="*/ 282083 h 1927762"/>
              <a:gd name="connsiteX43" fmla="*/ 1657973 w 1930108"/>
              <a:gd name="connsiteY43" fmla="*/ 294958 h 1927762"/>
              <a:gd name="connsiteX44" fmla="*/ 1666752 w 1930108"/>
              <a:gd name="connsiteY44" fmla="*/ 309004 h 1927762"/>
              <a:gd name="connsiteX45" fmla="*/ 1673775 w 1930108"/>
              <a:gd name="connsiteY45" fmla="*/ 324805 h 1927762"/>
              <a:gd name="connsiteX46" fmla="*/ 1679627 w 1930108"/>
              <a:gd name="connsiteY46" fmla="*/ 341777 h 1927762"/>
              <a:gd name="connsiteX47" fmla="*/ 1684894 w 1930108"/>
              <a:gd name="connsiteY47" fmla="*/ 358749 h 1927762"/>
              <a:gd name="connsiteX48" fmla="*/ 1689576 w 1930108"/>
              <a:gd name="connsiteY48" fmla="*/ 376891 h 1927762"/>
              <a:gd name="connsiteX49" fmla="*/ 1694258 w 1930108"/>
              <a:gd name="connsiteY49" fmla="*/ 394448 h 1927762"/>
              <a:gd name="connsiteX50" fmla="*/ 1699525 w 1930108"/>
              <a:gd name="connsiteY50" fmla="*/ 412005 h 1927762"/>
              <a:gd name="connsiteX51" fmla="*/ 1705377 w 1930108"/>
              <a:gd name="connsiteY51" fmla="*/ 428977 h 1927762"/>
              <a:gd name="connsiteX52" fmla="*/ 1712400 w 1930108"/>
              <a:gd name="connsiteY52" fmla="*/ 444779 h 1927762"/>
              <a:gd name="connsiteX53" fmla="*/ 1720594 w 1930108"/>
              <a:gd name="connsiteY53" fmla="*/ 459409 h 1927762"/>
              <a:gd name="connsiteX54" fmla="*/ 1731128 w 1930108"/>
              <a:gd name="connsiteY54" fmla="*/ 472285 h 1927762"/>
              <a:gd name="connsiteX55" fmla="*/ 1742833 w 1930108"/>
              <a:gd name="connsiteY55" fmla="*/ 485745 h 1927762"/>
              <a:gd name="connsiteX56" fmla="*/ 1756293 w 1930108"/>
              <a:gd name="connsiteY56" fmla="*/ 497449 h 1927762"/>
              <a:gd name="connsiteX57" fmla="*/ 1770339 w 1930108"/>
              <a:gd name="connsiteY57" fmla="*/ 508569 h 1927762"/>
              <a:gd name="connsiteX58" fmla="*/ 1785555 w 1930108"/>
              <a:gd name="connsiteY58" fmla="*/ 519688 h 1927762"/>
              <a:gd name="connsiteX59" fmla="*/ 1800186 w 1930108"/>
              <a:gd name="connsiteY59" fmla="*/ 530807 h 1927762"/>
              <a:gd name="connsiteX60" fmla="*/ 1814232 w 1930108"/>
              <a:gd name="connsiteY60" fmla="*/ 541928 h 1927762"/>
              <a:gd name="connsiteX61" fmla="*/ 1827691 w 1930108"/>
              <a:gd name="connsiteY61" fmla="*/ 554217 h 1927762"/>
              <a:gd name="connsiteX62" fmla="*/ 1839397 w 1930108"/>
              <a:gd name="connsiteY62" fmla="*/ 566507 h 1927762"/>
              <a:gd name="connsiteX63" fmla="*/ 1849346 w 1930108"/>
              <a:gd name="connsiteY63" fmla="*/ 580553 h 1927762"/>
              <a:gd name="connsiteX64" fmla="*/ 1856954 w 1930108"/>
              <a:gd name="connsiteY64" fmla="*/ 595183 h 1927762"/>
              <a:gd name="connsiteX65" fmla="*/ 1862221 w 1930108"/>
              <a:gd name="connsiteY65" fmla="*/ 612741 h 1927762"/>
              <a:gd name="connsiteX66" fmla="*/ 1864562 w 1930108"/>
              <a:gd name="connsiteY66" fmla="*/ 630883 h 1927762"/>
              <a:gd name="connsiteX67" fmla="*/ 1865147 w 1930108"/>
              <a:gd name="connsiteY67" fmla="*/ 649610 h 1927762"/>
              <a:gd name="connsiteX68" fmla="*/ 1863391 w 1930108"/>
              <a:gd name="connsiteY68" fmla="*/ 669508 h 1927762"/>
              <a:gd name="connsiteX69" fmla="*/ 1861050 w 1930108"/>
              <a:gd name="connsiteY69" fmla="*/ 689406 h 1927762"/>
              <a:gd name="connsiteX70" fmla="*/ 1858124 w 1930108"/>
              <a:gd name="connsiteY70" fmla="*/ 709304 h 1927762"/>
              <a:gd name="connsiteX71" fmla="*/ 1855783 w 1930108"/>
              <a:gd name="connsiteY71" fmla="*/ 729202 h 1927762"/>
              <a:gd name="connsiteX72" fmla="*/ 1854613 w 1930108"/>
              <a:gd name="connsiteY72" fmla="*/ 749100 h 1927762"/>
              <a:gd name="connsiteX73" fmla="*/ 1854613 w 1930108"/>
              <a:gd name="connsiteY73" fmla="*/ 768413 h 1927762"/>
              <a:gd name="connsiteX74" fmla="*/ 1856954 w 1930108"/>
              <a:gd name="connsiteY74" fmla="*/ 786555 h 1927762"/>
              <a:gd name="connsiteX75" fmla="*/ 1861635 w 1930108"/>
              <a:gd name="connsiteY75" fmla="*/ 804697 h 1927762"/>
              <a:gd name="connsiteX76" fmla="*/ 1868658 w 1930108"/>
              <a:gd name="connsiteY76" fmla="*/ 821669 h 1927762"/>
              <a:gd name="connsiteX77" fmla="*/ 1878023 w 1930108"/>
              <a:gd name="connsiteY77" fmla="*/ 839226 h 1927762"/>
              <a:gd name="connsiteX78" fmla="*/ 1887386 w 1930108"/>
              <a:gd name="connsiteY78" fmla="*/ 856784 h 1927762"/>
              <a:gd name="connsiteX79" fmla="*/ 1897920 w 1930108"/>
              <a:gd name="connsiteY79" fmla="*/ 874340 h 1927762"/>
              <a:gd name="connsiteX80" fmla="*/ 1907869 w 1930108"/>
              <a:gd name="connsiteY80" fmla="*/ 891312 h 1927762"/>
              <a:gd name="connsiteX81" fmla="*/ 1916648 w 1930108"/>
              <a:gd name="connsiteY81" fmla="*/ 909454 h 1927762"/>
              <a:gd name="connsiteX82" fmla="*/ 1923670 w 1930108"/>
              <a:gd name="connsiteY82" fmla="*/ 927012 h 1927762"/>
              <a:gd name="connsiteX83" fmla="*/ 1928352 w 1930108"/>
              <a:gd name="connsiteY83" fmla="*/ 945154 h 1927762"/>
              <a:gd name="connsiteX84" fmla="*/ 1930108 w 1930108"/>
              <a:gd name="connsiteY84" fmla="*/ 963881 h 1927762"/>
              <a:gd name="connsiteX85" fmla="*/ 1928352 w 1930108"/>
              <a:gd name="connsiteY85" fmla="*/ 982608 h 1927762"/>
              <a:gd name="connsiteX86" fmla="*/ 1923670 w 1930108"/>
              <a:gd name="connsiteY86" fmla="*/ 1000751 h 1927762"/>
              <a:gd name="connsiteX87" fmla="*/ 1916648 w 1930108"/>
              <a:gd name="connsiteY87" fmla="*/ 1018308 h 1927762"/>
              <a:gd name="connsiteX88" fmla="*/ 1907869 w 1930108"/>
              <a:gd name="connsiteY88" fmla="*/ 1036450 h 1927762"/>
              <a:gd name="connsiteX89" fmla="*/ 1897920 w 1930108"/>
              <a:gd name="connsiteY89" fmla="*/ 1053422 h 1927762"/>
              <a:gd name="connsiteX90" fmla="*/ 1887386 w 1930108"/>
              <a:gd name="connsiteY90" fmla="*/ 1070980 h 1927762"/>
              <a:gd name="connsiteX91" fmla="*/ 1878023 w 1930108"/>
              <a:gd name="connsiteY91" fmla="*/ 1088536 h 1927762"/>
              <a:gd name="connsiteX92" fmla="*/ 1868658 w 1930108"/>
              <a:gd name="connsiteY92" fmla="*/ 1106093 h 1927762"/>
              <a:gd name="connsiteX93" fmla="*/ 1861635 w 1930108"/>
              <a:gd name="connsiteY93" fmla="*/ 1123065 h 1927762"/>
              <a:gd name="connsiteX94" fmla="*/ 1856954 w 1930108"/>
              <a:gd name="connsiteY94" fmla="*/ 1141208 h 1927762"/>
              <a:gd name="connsiteX95" fmla="*/ 1854613 w 1930108"/>
              <a:gd name="connsiteY95" fmla="*/ 1159349 h 1927762"/>
              <a:gd name="connsiteX96" fmla="*/ 1854613 w 1930108"/>
              <a:gd name="connsiteY96" fmla="*/ 1178662 h 1927762"/>
              <a:gd name="connsiteX97" fmla="*/ 1855783 w 1930108"/>
              <a:gd name="connsiteY97" fmla="*/ 1198560 h 1927762"/>
              <a:gd name="connsiteX98" fmla="*/ 1858124 w 1930108"/>
              <a:gd name="connsiteY98" fmla="*/ 1218458 h 1927762"/>
              <a:gd name="connsiteX99" fmla="*/ 1861050 w 1930108"/>
              <a:gd name="connsiteY99" fmla="*/ 1238356 h 1927762"/>
              <a:gd name="connsiteX100" fmla="*/ 1863391 w 1930108"/>
              <a:gd name="connsiteY100" fmla="*/ 1258254 h 1927762"/>
              <a:gd name="connsiteX101" fmla="*/ 1865147 w 1930108"/>
              <a:gd name="connsiteY101" fmla="*/ 1278152 h 1927762"/>
              <a:gd name="connsiteX102" fmla="*/ 1864562 w 1930108"/>
              <a:gd name="connsiteY102" fmla="*/ 1296880 h 1927762"/>
              <a:gd name="connsiteX103" fmla="*/ 1862221 w 1930108"/>
              <a:gd name="connsiteY103" fmla="*/ 1315022 h 1927762"/>
              <a:gd name="connsiteX104" fmla="*/ 1856954 w 1930108"/>
              <a:gd name="connsiteY104" fmla="*/ 1332579 h 1927762"/>
              <a:gd name="connsiteX105" fmla="*/ 1849346 w 1930108"/>
              <a:gd name="connsiteY105" fmla="*/ 1347210 h 1927762"/>
              <a:gd name="connsiteX106" fmla="*/ 1839397 w 1930108"/>
              <a:gd name="connsiteY106" fmla="*/ 1361256 h 1927762"/>
              <a:gd name="connsiteX107" fmla="*/ 1827691 w 1930108"/>
              <a:gd name="connsiteY107" fmla="*/ 1373545 h 1927762"/>
              <a:gd name="connsiteX108" fmla="*/ 1814232 w 1930108"/>
              <a:gd name="connsiteY108" fmla="*/ 1385835 h 1927762"/>
              <a:gd name="connsiteX109" fmla="*/ 1800186 w 1930108"/>
              <a:gd name="connsiteY109" fmla="*/ 1396955 h 1927762"/>
              <a:gd name="connsiteX110" fmla="*/ 1785555 w 1930108"/>
              <a:gd name="connsiteY110" fmla="*/ 1408074 h 1927762"/>
              <a:gd name="connsiteX111" fmla="*/ 1770339 w 1930108"/>
              <a:gd name="connsiteY111" fmla="*/ 1419194 h 1927762"/>
              <a:gd name="connsiteX112" fmla="*/ 1756293 w 1930108"/>
              <a:gd name="connsiteY112" fmla="*/ 1430313 h 1927762"/>
              <a:gd name="connsiteX113" fmla="*/ 1742833 w 1930108"/>
              <a:gd name="connsiteY113" fmla="*/ 1442017 h 1927762"/>
              <a:gd name="connsiteX114" fmla="*/ 1731128 w 1930108"/>
              <a:gd name="connsiteY114" fmla="*/ 1455478 h 1927762"/>
              <a:gd name="connsiteX115" fmla="*/ 1720594 w 1930108"/>
              <a:gd name="connsiteY115" fmla="*/ 1468353 h 1927762"/>
              <a:gd name="connsiteX116" fmla="*/ 1712400 w 1930108"/>
              <a:gd name="connsiteY116" fmla="*/ 1482984 h 1927762"/>
              <a:gd name="connsiteX117" fmla="*/ 1705377 w 1930108"/>
              <a:gd name="connsiteY117" fmla="*/ 1498785 h 1927762"/>
              <a:gd name="connsiteX118" fmla="*/ 1699525 w 1930108"/>
              <a:gd name="connsiteY118" fmla="*/ 1515757 h 1927762"/>
              <a:gd name="connsiteX119" fmla="*/ 1694258 w 1930108"/>
              <a:gd name="connsiteY119" fmla="*/ 1533315 h 1927762"/>
              <a:gd name="connsiteX120" fmla="*/ 1689576 w 1930108"/>
              <a:gd name="connsiteY120" fmla="*/ 1550871 h 1927762"/>
              <a:gd name="connsiteX121" fmla="*/ 1684894 w 1930108"/>
              <a:gd name="connsiteY121" fmla="*/ 1569014 h 1927762"/>
              <a:gd name="connsiteX122" fmla="*/ 1679627 w 1930108"/>
              <a:gd name="connsiteY122" fmla="*/ 1585985 h 1927762"/>
              <a:gd name="connsiteX123" fmla="*/ 1673775 w 1930108"/>
              <a:gd name="connsiteY123" fmla="*/ 1602957 h 1927762"/>
              <a:gd name="connsiteX124" fmla="*/ 1666752 w 1930108"/>
              <a:gd name="connsiteY124" fmla="*/ 1618758 h 1927762"/>
              <a:gd name="connsiteX125" fmla="*/ 1657973 w 1930108"/>
              <a:gd name="connsiteY125" fmla="*/ 1632804 h 1927762"/>
              <a:gd name="connsiteX126" fmla="*/ 1647440 w 1930108"/>
              <a:gd name="connsiteY126" fmla="*/ 1645679 h 1927762"/>
              <a:gd name="connsiteX127" fmla="*/ 1634564 w 1930108"/>
              <a:gd name="connsiteY127" fmla="*/ 1656213 h 1927762"/>
              <a:gd name="connsiteX128" fmla="*/ 1620518 w 1930108"/>
              <a:gd name="connsiteY128" fmla="*/ 1664992 h 1927762"/>
              <a:gd name="connsiteX129" fmla="*/ 1604717 w 1930108"/>
              <a:gd name="connsiteY129" fmla="*/ 1672015 h 1927762"/>
              <a:gd name="connsiteX130" fmla="*/ 1587745 w 1930108"/>
              <a:gd name="connsiteY130" fmla="*/ 1677867 h 1927762"/>
              <a:gd name="connsiteX131" fmla="*/ 1570773 w 1930108"/>
              <a:gd name="connsiteY131" fmla="*/ 1683134 h 1927762"/>
              <a:gd name="connsiteX132" fmla="*/ 1552631 w 1930108"/>
              <a:gd name="connsiteY132" fmla="*/ 1687816 h 1927762"/>
              <a:gd name="connsiteX133" fmla="*/ 1535073 w 1930108"/>
              <a:gd name="connsiteY133" fmla="*/ 1692498 h 1927762"/>
              <a:gd name="connsiteX134" fmla="*/ 1517517 w 1930108"/>
              <a:gd name="connsiteY134" fmla="*/ 1697766 h 1927762"/>
              <a:gd name="connsiteX135" fmla="*/ 1500545 w 1930108"/>
              <a:gd name="connsiteY135" fmla="*/ 1703618 h 1927762"/>
              <a:gd name="connsiteX136" fmla="*/ 1484744 w 1930108"/>
              <a:gd name="connsiteY136" fmla="*/ 1710641 h 1927762"/>
              <a:gd name="connsiteX137" fmla="*/ 1470113 w 1930108"/>
              <a:gd name="connsiteY137" fmla="*/ 1718834 h 1927762"/>
              <a:gd name="connsiteX138" fmla="*/ 1457238 w 1930108"/>
              <a:gd name="connsiteY138" fmla="*/ 1729368 h 1927762"/>
              <a:gd name="connsiteX139" fmla="*/ 1443777 w 1930108"/>
              <a:gd name="connsiteY139" fmla="*/ 1741073 h 1927762"/>
              <a:gd name="connsiteX140" fmla="*/ 1432072 w 1930108"/>
              <a:gd name="connsiteY140" fmla="*/ 1754533 h 1927762"/>
              <a:gd name="connsiteX141" fmla="*/ 1420953 w 1930108"/>
              <a:gd name="connsiteY141" fmla="*/ 1768579 h 1927762"/>
              <a:gd name="connsiteX142" fmla="*/ 1409833 w 1930108"/>
              <a:gd name="connsiteY142" fmla="*/ 1783209 h 1927762"/>
              <a:gd name="connsiteX143" fmla="*/ 1398714 w 1930108"/>
              <a:gd name="connsiteY143" fmla="*/ 1797840 h 1927762"/>
              <a:gd name="connsiteX144" fmla="*/ 1387595 w 1930108"/>
              <a:gd name="connsiteY144" fmla="*/ 1811886 h 1927762"/>
              <a:gd name="connsiteX145" fmla="*/ 1375304 w 1930108"/>
              <a:gd name="connsiteY145" fmla="*/ 1825346 h 1927762"/>
              <a:gd name="connsiteX146" fmla="*/ 1363014 w 1930108"/>
              <a:gd name="connsiteY146" fmla="*/ 1837051 h 1927762"/>
              <a:gd name="connsiteX147" fmla="*/ 1348969 w 1930108"/>
              <a:gd name="connsiteY147" fmla="*/ 1847000 h 1927762"/>
              <a:gd name="connsiteX148" fmla="*/ 1334338 w 1930108"/>
              <a:gd name="connsiteY148" fmla="*/ 1854608 h 1927762"/>
              <a:gd name="connsiteX149" fmla="*/ 1316781 w 1930108"/>
              <a:gd name="connsiteY149" fmla="*/ 1859875 h 1927762"/>
              <a:gd name="connsiteX150" fmla="*/ 1298638 w 1930108"/>
              <a:gd name="connsiteY150" fmla="*/ 1862216 h 1927762"/>
              <a:gd name="connsiteX151" fmla="*/ 1279911 w 1930108"/>
              <a:gd name="connsiteY151" fmla="*/ 1862801 h 1927762"/>
              <a:gd name="connsiteX152" fmla="*/ 1260013 w 1930108"/>
              <a:gd name="connsiteY152" fmla="*/ 1861046 h 1927762"/>
              <a:gd name="connsiteX153" fmla="*/ 1240115 w 1930108"/>
              <a:gd name="connsiteY153" fmla="*/ 1858705 h 1927762"/>
              <a:gd name="connsiteX154" fmla="*/ 1220217 w 1930108"/>
              <a:gd name="connsiteY154" fmla="*/ 1855778 h 1927762"/>
              <a:gd name="connsiteX155" fmla="*/ 1200319 w 1930108"/>
              <a:gd name="connsiteY155" fmla="*/ 1853438 h 1927762"/>
              <a:gd name="connsiteX156" fmla="*/ 1180421 w 1930108"/>
              <a:gd name="connsiteY156" fmla="*/ 1852267 h 1927762"/>
              <a:gd name="connsiteX157" fmla="*/ 1161108 w 1930108"/>
              <a:gd name="connsiteY157" fmla="*/ 1852267 h 1927762"/>
              <a:gd name="connsiteX158" fmla="*/ 1142966 w 1930108"/>
              <a:gd name="connsiteY158" fmla="*/ 1854608 h 1927762"/>
              <a:gd name="connsiteX159" fmla="*/ 1124238 w 1930108"/>
              <a:gd name="connsiteY159" fmla="*/ 1859290 h 1927762"/>
              <a:gd name="connsiteX160" fmla="*/ 1107266 w 1930108"/>
              <a:gd name="connsiteY160" fmla="*/ 1866313 h 1927762"/>
              <a:gd name="connsiteX161" fmla="*/ 1089710 w 1930108"/>
              <a:gd name="connsiteY161" fmla="*/ 1875677 h 1927762"/>
              <a:gd name="connsiteX162" fmla="*/ 1072153 w 1930108"/>
              <a:gd name="connsiteY162" fmla="*/ 1885041 h 1927762"/>
              <a:gd name="connsiteX163" fmla="*/ 1054595 w 1930108"/>
              <a:gd name="connsiteY163" fmla="*/ 1895574 h 1927762"/>
              <a:gd name="connsiteX164" fmla="*/ 1037623 w 1930108"/>
              <a:gd name="connsiteY164" fmla="*/ 1905524 h 1927762"/>
              <a:gd name="connsiteX165" fmla="*/ 1019481 w 1930108"/>
              <a:gd name="connsiteY165" fmla="*/ 1914302 h 1927762"/>
              <a:gd name="connsiteX166" fmla="*/ 1001924 w 1930108"/>
              <a:gd name="connsiteY166" fmla="*/ 1921325 h 1927762"/>
              <a:gd name="connsiteX167" fmla="*/ 983782 w 1930108"/>
              <a:gd name="connsiteY167" fmla="*/ 1926007 h 1927762"/>
              <a:gd name="connsiteX168" fmla="*/ 965055 w 1930108"/>
              <a:gd name="connsiteY168" fmla="*/ 1927762 h 1927762"/>
              <a:gd name="connsiteX169" fmla="*/ 946327 w 1930108"/>
              <a:gd name="connsiteY169" fmla="*/ 1926007 h 1927762"/>
              <a:gd name="connsiteX170" fmla="*/ 928184 w 1930108"/>
              <a:gd name="connsiteY170" fmla="*/ 1921325 h 1927762"/>
              <a:gd name="connsiteX171" fmla="*/ 910628 w 1930108"/>
              <a:gd name="connsiteY171" fmla="*/ 1914302 h 1927762"/>
              <a:gd name="connsiteX172" fmla="*/ 892485 w 1930108"/>
              <a:gd name="connsiteY172" fmla="*/ 1905524 h 1927762"/>
              <a:gd name="connsiteX173" fmla="*/ 875513 w 1930108"/>
              <a:gd name="connsiteY173" fmla="*/ 1895574 h 1927762"/>
              <a:gd name="connsiteX174" fmla="*/ 857956 w 1930108"/>
              <a:gd name="connsiteY174" fmla="*/ 1885041 h 1927762"/>
              <a:gd name="connsiteX175" fmla="*/ 840399 w 1930108"/>
              <a:gd name="connsiteY175" fmla="*/ 1875677 h 1927762"/>
              <a:gd name="connsiteX176" fmla="*/ 822842 w 1930108"/>
              <a:gd name="connsiteY176" fmla="*/ 1866313 h 1927762"/>
              <a:gd name="connsiteX177" fmla="*/ 805286 w 1930108"/>
              <a:gd name="connsiteY177" fmla="*/ 1859290 h 1927762"/>
              <a:gd name="connsiteX178" fmla="*/ 787143 w 1930108"/>
              <a:gd name="connsiteY178" fmla="*/ 1854608 h 1927762"/>
              <a:gd name="connsiteX179" fmla="*/ 769000 w 1930108"/>
              <a:gd name="connsiteY179" fmla="*/ 1852267 h 1927762"/>
              <a:gd name="connsiteX180" fmla="*/ 749687 w 1930108"/>
              <a:gd name="connsiteY180" fmla="*/ 1852267 h 1927762"/>
              <a:gd name="connsiteX181" fmla="*/ 729789 w 1930108"/>
              <a:gd name="connsiteY181" fmla="*/ 1853438 h 1927762"/>
              <a:gd name="connsiteX182" fmla="*/ 709892 w 1930108"/>
              <a:gd name="connsiteY182" fmla="*/ 1855778 h 1927762"/>
              <a:gd name="connsiteX183" fmla="*/ 689993 w 1930108"/>
              <a:gd name="connsiteY183" fmla="*/ 1858705 h 1927762"/>
              <a:gd name="connsiteX184" fmla="*/ 670095 w 1930108"/>
              <a:gd name="connsiteY184" fmla="*/ 1861046 h 1927762"/>
              <a:gd name="connsiteX185" fmla="*/ 650197 w 1930108"/>
              <a:gd name="connsiteY185" fmla="*/ 1862801 h 1927762"/>
              <a:gd name="connsiteX186" fmla="*/ 631470 w 1930108"/>
              <a:gd name="connsiteY186" fmla="*/ 1862216 h 1927762"/>
              <a:gd name="connsiteX187" fmla="*/ 613328 w 1930108"/>
              <a:gd name="connsiteY187" fmla="*/ 1859875 h 1927762"/>
              <a:gd name="connsiteX188" fmla="*/ 595771 w 1930108"/>
              <a:gd name="connsiteY188" fmla="*/ 1854608 h 1927762"/>
              <a:gd name="connsiteX189" fmla="*/ 581140 w 1930108"/>
              <a:gd name="connsiteY189" fmla="*/ 1847000 h 1927762"/>
              <a:gd name="connsiteX190" fmla="*/ 567094 w 1930108"/>
              <a:gd name="connsiteY190" fmla="*/ 1837051 h 1927762"/>
              <a:gd name="connsiteX191" fmla="*/ 554804 w 1930108"/>
              <a:gd name="connsiteY191" fmla="*/ 1825346 h 1927762"/>
              <a:gd name="connsiteX192" fmla="*/ 542514 w 1930108"/>
              <a:gd name="connsiteY192" fmla="*/ 1811886 h 1927762"/>
              <a:gd name="connsiteX193" fmla="*/ 531394 w 1930108"/>
              <a:gd name="connsiteY193" fmla="*/ 1797840 h 1927762"/>
              <a:gd name="connsiteX194" fmla="*/ 520275 w 1930108"/>
              <a:gd name="connsiteY194" fmla="*/ 1783209 h 1927762"/>
              <a:gd name="connsiteX195" fmla="*/ 509156 w 1930108"/>
              <a:gd name="connsiteY195" fmla="*/ 1768579 h 1927762"/>
              <a:gd name="connsiteX196" fmla="*/ 498036 w 1930108"/>
              <a:gd name="connsiteY196" fmla="*/ 1754533 h 1927762"/>
              <a:gd name="connsiteX197" fmla="*/ 486331 w 1930108"/>
              <a:gd name="connsiteY197" fmla="*/ 1741073 h 1927762"/>
              <a:gd name="connsiteX198" fmla="*/ 472871 w 1930108"/>
              <a:gd name="connsiteY198" fmla="*/ 1729368 h 1927762"/>
              <a:gd name="connsiteX199" fmla="*/ 459996 w 1930108"/>
              <a:gd name="connsiteY199" fmla="*/ 1718834 h 1927762"/>
              <a:gd name="connsiteX200" fmla="*/ 445365 w 1930108"/>
              <a:gd name="connsiteY200" fmla="*/ 1710641 h 1927762"/>
              <a:gd name="connsiteX201" fmla="*/ 429563 w 1930108"/>
              <a:gd name="connsiteY201" fmla="*/ 1703618 h 1927762"/>
              <a:gd name="connsiteX202" fmla="*/ 412592 w 1930108"/>
              <a:gd name="connsiteY202" fmla="*/ 1697766 h 1927762"/>
              <a:gd name="connsiteX203" fmla="*/ 395034 w 1930108"/>
              <a:gd name="connsiteY203" fmla="*/ 1692498 h 1927762"/>
              <a:gd name="connsiteX204" fmla="*/ 377478 w 1930108"/>
              <a:gd name="connsiteY204" fmla="*/ 1687816 h 1927762"/>
              <a:gd name="connsiteX205" fmla="*/ 359335 w 1930108"/>
              <a:gd name="connsiteY205" fmla="*/ 1683134 h 1927762"/>
              <a:gd name="connsiteX206" fmla="*/ 342364 w 1930108"/>
              <a:gd name="connsiteY206" fmla="*/ 1677867 h 1927762"/>
              <a:gd name="connsiteX207" fmla="*/ 325391 w 1930108"/>
              <a:gd name="connsiteY207" fmla="*/ 1672015 h 1927762"/>
              <a:gd name="connsiteX208" fmla="*/ 309591 w 1930108"/>
              <a:gd name="connsiteY208" fmla="*/ 1664992 h 1927762"/>
              <a:gd name="connsiteX209" fmla="*/ 295544 w 1930108"/>
              <a:gd name="connsiteY209" fmla="*/ 1656213 h 1927762"/>
              <a:gd name="connsiteX210" fmla="*/ 282669 w 1930108"/>
              <a:gd name="connsiteY210" fmla="*/ 1645679 h 1927762"/>
              <a:gd name="connsiteX211" fmla="*/ 272135 w 1930108"/>
              <a:gd name="connsiteY211" fmla="*/ 1632804 h 1927762"/>
              <a:gd name="connsiteX212" fmla="*/ 263357 w 1930108"/>
              <a:gd name="connsiteY212" fmla="*/ 1618758 h 1927762"/>
              <a:gd name="connsiteX213" fmla="*/ 256334 w 1930108"/>
              <a:gd name="connsiteY213" fmla="*/ 1602957 h 1927762"/>
              <a:gd name="connsiteX214" fmla="*/ 250482 w 1930108"/>
              <a:gd name="connsiteY214" fmla="*/ 1585985 h 1927762"/>
              <a:gd name="connsiteX215" fmla="*/ 245215 w 1930108"/>
              <a:gd name="connsiteY215" fmla="*/ 1569014 h 1927762"/>
              <a:gd name="connsiteX216" fmla="*/ 240533 w 1930108"/>
              <a:gd name="connsiteY216" fmla="*/ 1550871 h 1927762"/>
              <a:gd name="connsiteX217" fmla="*/ 235850 w 1930108"/>
              <a:gd name="connsiteY217" fmla="*/ 1533315 h 1927762"/>
              <a:gd name="connsiteX218" fmla="*/ 230583 w 1930108"/>
              <a:gd name="connsiteY218" fmla="*/ 1515757 h 1927762"/>
              <a:gd name="connsiteX219" fmla="*/ 224731 w 1930108"/>
              <a:gd name="connsiteY219" fmla="*/ 1498785 h 1927762"/>
              <a:gd name="connsiteX220" fmla="*/ 217708 w 1930108"/>
              <a:gd name="connsiteY220" fmla="*/ 1482984 h 1927762"/>
              <a:gd name="connsiteX221" fmla="*/ 209515 w 1930108"/>
              <a:gd name="connsiteY221" fmla="*/ 1468353 h 1927762"/>
              <a:gd name="connsiteX222" fmla="*/ 198981 w 1930108"/>
              <a:gd name="connsiteY222" fmla="*/ 1455478 h 1927762"/>
              <a:gd name="connsiteX223" fmla="*/ 187276 w 1930108"/>
              <a:gd name="connsiteY223" fmla="*/ 1442017 h 1927762"/>
              <a:gd name="connsiteX224" fmla="*/ 173816 w 1930108"/>
              <a:gd name="connsiteY224" fmla="*/ 1430313 h 1927762"/>
              <a:gd name="connsiteX225" fmla="*/ 159184 w 1930108"/>
              <a:gd name="connsiteY225" fmla="*/ 1419194 h 1927762"/>
              <a:gd name="connsiteX226" fmla="*/ 144554 w 1930108"/>
              <a:gd name="connsiteY226" fmla="*/ 1408074 h 1927762"/>
              <a:gd name="connsiteX227" fmla="*/ 129923 w 1930108"/>
              <a:gd name="connsiteY227" fmla="*/ 1396955 h 1927762"/>
              <a:gd name="connsiteX228" fmla="*/ 115877 w 1930108"/>
              <a:gd name="connsiteY228" fmla="*/ 1385835 h 1927762"/>
              <a:gd name="connsiteX229" fmla="*/ 102417 w 1930108"/>
              <a:gd name="connsiteY229" fmla="*/ 1373545 h 1927762"/>
              <a:gd name="connsiteX230" fmla="*/ 90712 w 1930108"/>
              <a:gd name="connsiteY230" fmla="*/ 1361256 h 1927762"/>
              <a:gd name="connsiteX231" fmla="*/ 80763 w 1930108"/>
              <a:gd name="connsiteY231" fmla="*/ 1347210 h 1927762"/>
              <a:gd name="connsiteX232" fmla="*/ 73155 w 1930108"/>
              <a:gd name="connsiteY232" fmla="*/ 1332579 h 1927762"/>
              <a:gd name="connsiteX233" fmla="*/ 67888 w 1930108"/>
              <a:gd name="connsiteY233" fmla="*/ 1315022 h 1927762"/>
              <a:gd name="connsiteX234" fmla="*/ 65547 w 1930108"/>
              <a:gd name="connsiteY234" fmla="*/ 1296880 h 1927762"/>
              <a:gd name="connsiteX235" fmla="*/ 64961 w 1930108"/>
              <a:gd name="connsiteY235" fmla="*/ 1278152 h 1927762"/>
              <a:gd name="connsiteX236" fmla="*/ 66717 w 1930108"/>
              <a:gd name="connsiteY236" fmla="*/ 1258254 h 1927762"/>
              <a:gd name="connsiteX237" fmla="*/ 69058 w 1930108"/>
              <a:gd name="connsiteY237" fmla="*/ 1238356 h 1927762"/>
              <a:gd name="connsiteX238" fmla="*/ 71984 w 1930108"/>
              <a:gd name="connsiteY238" fmla="*/ 1218458 h 1927762"/>
              <a:gd name="connsiteX239" fmla="*/ 74326 w 1930108"/>
              <a:gd name="connsiteY239" fmla="*/ 1198560 h 1927762"/>
              <a:gd name="connsiteX240" fmla="*/ 75496 w 1930108"/>
              <a:gd name="connsiteY240" fmla="*/ 1178662 h 1927762"/>
              <a:gd name="connsiteX241" fmla="*/ 75496 w 1930108"/>
              <a:gd name="connsiteY241" fmla="*/ 1159349 h 1927762"/>
              <a:gd name="connsiteX242" fmla="*/ 73155 w 1930108"/>
              <a:gd name="connsiteY242" fmla="*/ 1141208 h 1927762"/>
              <a:gd name="connsiteX243" fmla="*/ 68473 w 1930108"/>
              <a:gd name="connsiteY243" fmla="*/ 1123065 h 1927762"/>
              <a:gd name="connsiteX244" fmla="*/ 61450 w 1930108"/>
              <a:gd name="connsiteY244" fmla="*/ 1106093 h 1927762"/>
              <a:gd name="connsiteX245" fmla="*/ 52672 w 1930108"/>
              <a:gd name="connsiteY245" fmla="*/ 1088536 h 1927762"/>
              <a:gd name="connsiteX246" fmla="*/ 42722 w 1930108"/>
              <a:gd name="connsiteY246" fmla="*/ 1070980 h 1927762"/>
              <a:gd name="connsiteX247" fmla="*/ 32189 w 1930108"/>
              <a:gd name="connsiteY247" fmla="*/ 1053422 h 1927762"/>
              <a:gd name="connsiteX248" fmla="*/ 22240 w 1930108"/>
              <a:gd name="connsiteY248" fmla="*/ 1036450 h 1927762"/>
              <a:gd name="connsiteX249" fmla="*/ 13461 w 1930108"/>
              <a:gd name="connsiteY249" fmla="*/ 1018308 h 1927762"/>
              <a:gd name="connsiteX250" fmla="*/ 6438 w 1930108"/>
              <a:gd name="connsiteY250" fmla="*/ 1000751 h 1927762"/>
              <a:gd name="connsiteX251" fmla="*/ 1756 w 1930108"/>
              <a:gd name="connsiteY251" fmla="*/ 982608 h 1927762"/>
              <a:gd name="connsiteX252" fmla="*/ 0 w 1930108"/>
              <a:gd name="connsiteY252" fmla="*/ 963881 h 1927762"/>
              <a:gd name="connsiteX253" fmla="*/ 1756 w 1930108"/>
              <a:gd name="connsiteY253" fmla="*/ 945154 h 1927762"/>
              <a:gd name="connsiteX254" fmla="*/ 6438 w 1930108"/>
              <a:gd name="connsiteY254" fmla="*/ 927012 h 1927762"/>
              <a:gd name="connsiteX255" fmla="*/ 13461 w 1930108"/>
              <a:gd name="connsiteY255" fmla="*/ 909454 h 1927762"/>
              <a:gd name="connsiteX256" fmla="*/ 22240 w 1930108"/>
              <a:gd name="connsiteY256" fmla="*/ 891312 h 1927762"/>
              <a:gd name="connsiteX257" fmla="*/ 32189 w 1930108"/>
              <a:gd name="connsiteY257" fmla="*/ 874340 h 1927762"/>
              <a:gd name="connsiteX258" fmla="*/ 42722 w 1930108"/>
              <a:gd name="connsiteY258" fmla="*/ 856784 h 1927762"/>
              <a:gd name="connsiteX259" fmla="*/ 52672 w 1930108"/>
              <a:gd name="connsiteY259" fmla="*/ 839226 h 1927762"/>
              <a:gd name="connsiteX260" fmla="*/ 61450 w 1930108"/>
              <a:gd name="connsiteY260" fmla="*/ 821669 h 1927762"/>
              <a:gd name="connsiteX261" fmla="*/ 68473 w 1930108"/>
              <a:gd name="connsiteY261" fmla="*/ 804697 h 1927762"/>
              <a:gd name="connsiteX262" fmla="*/ 73155 w 1930108"/>
              <a:gd name="connsiteY262" fmla="*/ 786555 h 1927762"/>
              <a:gd name="connsiteX263" fmla="*/ 75496 w 1930108"/>
              <a:gd name="connsiteY263" fmla="*/ 768413 h 1927762"/>
              <a:gd name="connsiteX264" fmla="*/ 75496 w 1930108"/>
              <a:gd name="connsiteY264" fmla="*/ 749100 h 1927762"/>
              <a:gd name="connsiteX265" fmla="*/ 74326 w 1930108"/>
              <a:gd name="connsiteY265" fmla="*/ 729202 h 1927762"/>
              <a:gd name="connsiteX266" fmla="*/ 71984 w 1930108"/>
              <a:gd name="connsiteY266" fmla="*/ 709304 h 1927762"/>
              <a:gd name="connsiteX267" fmla="*/ 69058 w 1930108"/>
              <a:gd name="connsiteY267" fmla="*/ 689406 h 1927762"/>
              <a:gd name="connsiteX268" fmla="*/ 66717 w 1930108"/>
              <a:gd name="connsiteY268" fmla="*/ 669508 h 1927762"/>
              <a:gd name="connsiteX269" fmla="*/ 64961 w 1930108"/>
              <a:gd name="connsiteY269" fmla="*/ 649610 h 1927762"/>
              <a:gd name="connsiteX270" fmla="*/ 65547 w 1930108"/>
              <a:gd name="connsiteY270" fmla="*/ 630883 h 1927762"/>
              <a:gd name="connsiteX271" fmla="*/ 67888 w 1930108"/>
              <a:gd name="connsiteY271" fmla="*/ 612741 h 1927762"/>
              <a:gd name="connsiteX272" fmla="*/ 73155 w 1930108"/>
              <a:gd name="connsiteY272" fmla="*/ 595183 h 1927762"/>
              <a:gd name="connsiteX273" fmla="*/ 80763 w 1930108"/>
              <a:gd name="connsiteY273" fmla="*/ 580553 h 1927762"/>
              <a:gd name="connsiteX274" fmla="*/ 90712 w 1930108"/>
              <a:gd name="connsiteY274" fmla="*/ 566507 h 1927762"/>
              <a:gd name="connsiteX275" fmla="*/ 102417 w 1930108"/>
              <a:gd name="connsiteY275" fmla="*/ 554217 h 1927762"/>
              <a:gd name="connsiteX276" fmla="*/ 115877 w 1930108"/>
              <a:gd name="connsiteY276" fmla="*/ 541928 h 1927762"/>
              <a:gd name="connsiteX277" fmla="*/ 129923 w 1930108"/>
              <a:gd name="connsiteY277" fmla="*/ 530807 h 1927762"/>
              <a:gd name="connsiteX278" fmla="*/ 144554 w 1930108"/>
              <a:gd name="connsiteY278" fmla="*/ 519688 h 1927762"/>
              <a:gd name="connsiteX279" fmla="*/ 159184 w 1930108"/>
              <a:gd name="connsiteY279" fmla="*/ 508569 h 1927762"/>
              <a:gd name="connsiteX280" fmla="*/ 173816 w 1930108"/>
              <a:gd name="connsiteY280" fmla="*/ 497449 h 1927762"/>
              <a:gd name="connsiteX281" fmla="*/ 187276 w 1930108"/>
              <a:gd name="connsiteY281" fmla="*/ 485745 h 1927762"/>
              <a:gd name="connsiteX282" fmla="*/ 198981 w 1930108"/>
              <a:gd name="connsiteY282" fmla="*/ 472285 h 1927762"/>
              <a:gd name="connsiteX283" fmla="*/ 209515 w 1930108"/>
              <a:gd name="connsiteY283" fmla="*/ 459409 h 1927762"/>
              <a:gd name="connsiteX284" fmla="*/ 217708 w 1930108"/>
              <a:gd name="connsiteY284" fmla="*/ 444779 h 1927762"/>
              <a:gd name="connsiteX285" fmla="*/ 224731 w 1930108"/>
              <a:gd name="connsiteY285" fmla="*/ 428977 h 1927762"/>
              <a:gd name="connsiteX286" fmla="*/ 230583 w 1930108"/>
              <a:gd name="connsiteY286" fmla="*/ 412005 h 1927762"/>
              <a:gd name="connsiteX287" fmla="*/ 235850 w 1930108"/>
              <a:gd name="connsiteY287" fmla="*/ 394448 h 1927762"/>
              <a:gd name="connsiteX288" fmla="*/ 240533 w 1930108"/>
              <a:gd name="connsiteY288" fmla="*/ 376891 h 1927762"/>
              <a:gd name="connsiteX289" fmla="*/ 245215 w 1930108"/>
              <a:gd name="connsiteY289" fmla="*/ 358749 h 1927762"/>
              <a:gd name="connsiteX290" fmla="*/ 250482 w 1930108"/>
              <a:gd name="connsiteY290" fmla="*/ 341777 h 1927762"/>
              <a:gd name="connsiteX291" fmla="*/ 256334 w 1930108"/>
              <a:gd name="connsiteY291" fmla="*/ 324805 h 1927762"/>
              <a:gd name="connsiteX292" fmla="*/ 263357 w 1930108"/>
              <a:gd name="connsiteY292" fmla="*/ 309004 h 1927762"/>
              <a:gd name="connsiteX293" fmla="*/ 272135 w 1930108"/>
              <a:gd name="connsiteY293" fmla="*/ 294958 h 1927762"/>
              <a:gd name="connsiteX294" fmla="*/ 282669 w 1930108"/>
              <a:gd name="connsiteY294" fmla="*/ 282083 h 1927762"/>
              <a:gd name="connsiteX295" fmla="*/ 295544 w 1930108"/>
              <a:gd name="connsiteY295" fmla="*/ 271549 h 1927762"/>
              <a:gd name="connsiteX296" fmla="*/ 309591 w 1930108"/>
              <a:gd name="connsiteY296" fmla="*/ 262771 h 1927762"/>
              <a:gd name="connsiteX297" fmla="*/ 325391 w 1930108"/>
              <a:gd name="connsiteY297" fmla="*/ 255747 h 1927762"/>
              <a:gd name="connsiteX298" fmla="*/ 342364 w 1930108"/>
              <a:gd name="connsiteY298" fmla="*/ 249895 h 1927762"/>
              <a:gd name="connsiteX299" fmla="*/ 359335 w 1930108"/>
              <a:gd name="connsiteY299" fmla="*/ 244628 h 1927762"/>
              <a:gd name="connsiteX300" fmla="*/ 377478 w 1930108"/>
              <a:gd name="connsiteY300" fmla="*/ 239946 h 1927762"/>
              <a:gd name="connsiteX301" fmla="*/ 395034 w 1930108"/>
              <a:gd name="connsiteY301" fmla="*/ 235264 h 1927762"/>
              <a:gd name="connsiteX302" fmla="*/ 412592 w 1930108"/>
              <a:gd name="connsiteY302" fmla="*/ 229997 h 1927762"/>
              <a:gd name="connsiteX303" fmla="*/ 429563 w 1930108"/>
              <a:gd name="connsiteY303" fmla="*/ 224145 h 1927762"/>
              <a:gd name="connsiteX304" fmla="*/ 445365 w 1930108"/>
              <a:gd name="connsiteY304" fmla="*/ 217122 h 1927762"/>
              <a:gd name="connsiteX305" fmla="*/ 459996 w 1930108"/>
              <a:gd name="connsiteY305" fmla="*/ 208929 h 1927762"/>
              <a:gd name="connsiteX306" fmla="*/ 472871 w 1930108"/>
              <a:gd name="connsiteY306" fmla="*/ 198395 h 1927762"/>
              <a:gd name="connsiteX307" fmla="*/ 486331 w 1930108"/>
              <a:gd name="connsiteY307" fmla="*/ 186689 h 1927762"/>
              <a:gd name="connsiteX308" fmla="*/ 498036 w 1930108"/>
              <a:gd name="connsiteY308" fmla="*/ 173229 h 1927762"/>
              <a:gd name="connsiteX309" fmla="*/ 509156 w 1930108"/>
              <a:gd name="connsiteY309" fmla="*/ 159184 h 1927762"/>
              <a:gd name="connsiteX310" fmla="*/ 520275 w 1930108"/>
              <a:gd name="connsiteY310" fmla="*/ 144553 h 1927762"/>
              <a:gd name="connsiteX311" fmla="*/ 531394 w 1930108"/>
              <a:gd name="connsiteY311" fmla="*/ 129922 h 1927762"/>
              <a:gd name="connsiteX312" fmla="*/ 542514 w 1930108"/>
              <a:gd name="connsiteY312" fmla="*/ 115876 h 1927762"/>
              <a:gd name="connsiteX313" fmla="*/ 554804 w 1930108"/>
              <a:gd name="connsiteY313" fmla="*/ 102416 h 1927762"/>
              <a:gd name="connsiteX314" fmla="*/ 567094 w 1930108"/>
              <a:gd name="connsiteY314" fmla="*/ 90712 h 1927762"/>
              <a:gd name="connsiteX315" fmla="*/ 581140 w 1930108"/>
              <a:gd name="connsiteY315" fmla="*/ 80762 h 1927762"/>
              <a:gd name="connsiteX316" fmla="*/ 595771 w 1930108"/>
              <a:gd name="connsiteY316" fmla="*/ 73154 h 1927762"/>
              <a:gd name="connsiteX317" fmla="*/ 613328 w 1930108"/>
              <a:gd name="connsiteY317" fmla="*/ 67887 h 1927762"/>
              <a:gd name="connsiteX318" fmla="*/ 631470 w 1930108"/>
              <a:gd name="connsiteY318" fmla="*/ 65546 h 1927762"/>
              <a:gd name="connsiteX319" fmla="*/ 650197 w 1930108"/>
              <a:gd name="connsiteY319" fmla="*/ 64961 h 1927762"/>
              <a:gd name="connsiteX320" fmla="*/ 670095 w 1930108"/>
              <a:gd name="connsiteY320" fmla="*/ 66717 h 1927762"/>
              <a:gd name="connsiteX321" fmla="*/ 689993 w 1930108"/>
              <a:gd name="connsiteY321" fmla="*/ 69058 h 1927762"/>
              <a:gd name="connsiteX322" fmla="*/ 709892 w 1930108"/>
              <a:gd name="connsiteY322" fmla="*/ 71984 h 1927762"/>
              <a:gd name="connsiteX323" fmla="*/ 729789 w 1930108"/>
              <a:gd name="connsiteY323" fmla="*/ 74325 h 1927762"/>
              <a:gd name="connsiteX324" fmla="*/ 749687 w 1930108"/>
              <a:gd name="connsiteY324" fmla="*/ 75495 h 1927762"/>
              <a:gd name="connsiteX325" fmla="*/ 769000 w 1930108"/>
              <a:gd name="connsiteY325" fmla="*/ 75495 h 1927762"/>
              <a:gd name="connsiteX326" fmla="*/ 787143 w 1930108"/>
              <a:gd name="connsiteY326" fmla="*/ 73154 h 1927762"/>
              <a:gd name="connsiteX327" fmla="*/ 805286 w 1930108"/>
              <a:gd name="connsiteY327" fmla="*/ 68472 h 1927762"/>
              <a:gd name="connsiteX328" fmla="*/ 822842 w 1930108"/>
              <a:gd name="connsiteY328" fmla="*/ 61450 h 1927762"/>
              <a:gd name="connsiteX329" fmla="*/ 840399 w 1930108"/>
              <a:gd name="connsiteY329" fmla="*/ 52086 h 1927762"/>
              <a:gd name="connsiteX330" fmla="*/ 857956 w 1930108"/>
              <a:gd name="connsiteY330" fmla="*/ 42722 h 1927762"/>
              <a:gd name="connsiteX331" fmla="*/ 875513 w 1930108"/>
              <a:gd name="connsiteY331" fmla="*/ 32188 h 1927762"/>
              <a:gd name="connsiteX332" fmla="*/ 892485 w 1930108"/>
              <a:gd name="connsiteY332" fmla="*/ 22239 h 1927762"/>
              <a:gd name="connsiteX333" fmla="*/ 910628 w 1930108"/>
              <a:gd name="connsiteY333" fmla="*/ 13460 h 1927762"/>
              <a:gd name="connsiteX334" fmla="*/ 928184 w 1930108"/>
              <a:gd name="connsiteY334" fmla="*/ 6437 h 1927762"/>
              <a:gd name="connsiteX335" fmla="*/ 946327 w 1930108"/>
              <a:gd name="connsiteY335" fmla="*/ 1755 h 192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1930108" h="1927762">
                <a:moveTo>
                  <a:pt x="965055" y="0"/>
                </a:moveTo>
                <a:lnTo>
                  <a:pt x="983782" y="1755"/>
                </a:lnTo>
                <a:lnTo>
                  <a:pt x="1001924" y="6437"/>
                </a:lnTo>
                <a:lnTo>
                  <a:pt x="1019481" y="13460"/>
                </a:lnTo>
                <a:lnTo>
                  <a:pt x="1037623" y="22239"/>
                </a:lnTo>
                <a:lnTo>
                  <a:pt x="1054595" y="32188"/>
                </a:lnTo>
                <a:lnTo>
                  <a:pt x="1072153" y="42722"/>
                </a:lnTo>
                <a:lnTo>
                  <a:pt x="1089710" y="52086"/>
                </a:lnTo>
                <a:lnTo>
                  <a:pt x="1107266" y="61450"/>
                </a:lnTo>
                <a:lnTo>
                  <a:pt x="1124238" y="68472"/>
                </a:lnTo>
                <a:lnTo>
                  <a:pt x="1142966" y="73154"/>
                </a:lnTo>
                <a:lnTo>
                  <a:pt x="1161108" y="75495"/>
                </a:lnTo>
                <a:lnTo>
                  <a:pt x="1180421" y="75495"/>
                </a:lnTo>
                <a:lnTo>
                  <a:pt x="1200319" y="74325"/>
                </a:lnTo>
                <a:lnTo>
                  <a:pt x="1220217" y="71984"/>
                </a:lnTo>
                <a:lnTo>
                  <a:pt x="1240115" y="69058"/>
                </a:lnTo>
                <a:lnTo>
                  <a:pt x="1260013" y="66717"/>
                </a:lnTo>
                <a:lnTo>
                  <a:pt x="1279911" y="64961"/>
                </a:lnTo>
                <a:lnTo>
                  <a:pt x="1298638" y="65546"/>
                </a:lnTo>
                <a:lnTo>
                  <a:pt x="1316781" y="67887"/>
                </a:lnTo>
                <a:lnTo>
                  <a:pt x="1334338" y="73154"/>
                </a:lnTo>
                <a:lnTo>
                  <a:pt x="1348969" y="80762"/>
                </a:lnTo>
                <a:lnTo>
                  <a:pt x="1363014" y="90712"/>
                </a:lnTo>
                <a:lnTo>
                  <a:pt x="1375304" y="102416"/>
                </a:lnTo>
                <a:lnTo>
                  <a:pt x="1387595" y="115876"/>
                </a:lnTo>
                <a:lnTo>
                  <a:pt x="1398714" y="129922"/>
                </a:lnTo>
                <a:lnTo>
                  <a:pt x="1409833" y="144553"/>
                </a:lnTo>
                <a:lnTo>
                  <a:pt x="1420953" y="159184"/>
                </a:lnTo>
                <a:lnTo>
                  <a:pt x="1432072" y="173229"/>
                </a:lnTo>
                <a:lnTo>
                  <a:pt x="1443777" y="186689"/>
                </a:lnTo>
                <a:lnTo>
                  <a:pt x="1457238" y="198395"/>
                </a:lnTo>
                <a:lnTo>
                  <a:pt x="1470113" y="208929"/>
                </a:lnTo>
                <a:lnTo>
                  <a:pt x="1484744" y="217122"/>
                </a:lnTo>
                <a:lnTo>
                  <a:pt x="1500545" y="224145"/>
                </a:lnTo>
                <a:lnTo>
                  <a:pt x="1517517" y="229997"/>
                </a:lnTo>
                <a:lnTo>
                  <a:pt x="1535073" y="235264"/>
                </a:lnTo>
                <a:lnTo>
                  <a:pt x="1552631" y="239946"/>
                </a:lnTo>
                <a:lnTo>
                  <a:pt x="1570773" y="244628"/>
                </a:lnTo>
                <a:lnTo>
                  <a:pt x="1587745" y="249895"/>
                </a:lnTo>
                <a:lnTo>
                  <a:pt x="1604717" y="255747"/>
                </a:lnTo>
                <a:lnTo>
                  <a:pt x="1620518" y="262771"/>
                </a:lnTo>
                <a:lnTo>
                  <a:pt x="1634564" y="271549"/>
                </a:lnTo>
                <a:lnTo>
                  <a:pt x="1647440" y="282083"/>
                </a:lnTo>
                <a:lnTo>
                  <a:pt x="1657973" y="294958"/>
                </a:lnTo>
                <a:lnTo>
                  <a:pt x="1666752" y="309004"/>
                </a:lnTo>
                <a:lnTo>
                  <a:pt x="1673775" y="324805"/>
                </a:lnTo>
                <a:lnTo>
                  <a:pt x="1679627" y="341777"/>
                </a:lnTo>
                <a:lnTo>
                  <a:pt x="1684894" y="358749"/>
                </a:lnTo>
                <a:lnTo>
                  <a:pt x="1689576" y="376891"/>
                </a:lnTo>
                <a:lnTo>
                  <a:pt x="1694258" y="394448"/>
                </a:lnTo>
                <a:lnTo>
                  <a:pt x="1699525" y="412005"/>
                </a:lnTo>
                <a:lnTo>
                  <a:pt x="1705377" y="428977"/>
                </a:lnTo>
                <a:lnTo>
                  <a:pt x="1712400" y="444779"/>
                </a:lnTo>
                <a:lnTo>
                  <a:pt x="1720594" y="459409"/>
                </a:lnTo>
                <a:lnTo>
                  <a:pt x="1731128" y="472285"/>
                </a:lnTo>
                <a:lnTo>
                  <a:pt x="1742833" y="485745"/>
                </a:lnTo>
                <a:lnTo>
                  <a:pt x="1756293" y="497449"/>
                </a:lnTo>
                <a:lnTo>
                  <a:pt x="1770339" y="508569"/>
                </a:lnTo>
                <a:lnTo>
                  <a:pt x="1785555" y="519688"/>
                </a:lnTo>
                <a:lnTo>
                  <a:pt x="1800186" y="530807"/>
                </a:lnTo>
                <a:lnTo>
                  <a:pt x="1814232" y="541928"/>
                </a:lnTo>
                <a:lnTo>
                  <a:pt x="1827691" y="554217"/>
                </a:lnTo>
                <a:lnTo>
                  <a:pt x="1839397" y="566507"/>
                </a:lnTo>
                <a:lnTo>
                  <a:pt x="1849346" y="580553"/>
                </a:lnTo>
                <a:lnTo>
                  <a:pt x="1856954" y="595183"/>
                </a:lnTo>
                <a:lnTo>
                  <a:pt x="1862221" y="612741"/>
                </a:lnTo>
                <a:lnTo>
                  <a:pt x="1864562" y="630883"/>
                </a:lnTo>
                <a:lnTo>
                  <a:pt x="1865147" y="649610"/>
                </a:lnTo>
                <a:lnTo>
                  <a:pt x="1863391" y="669508"/>
                </a:lnTo>
                <a:lnTo>
                  <a:pt x="1861050" y="689406"/>
                </a:lnTo>
                <a:lnTo>
                  <a:pt x="1858124" y="709304"/>
                </a:lnTo>
                <a:lnTo>
                  <a:pt x="1855783" y="729202"/>
                </a:lnTo>
                <a:lnTo>
                  <a:pt x="1854613" y="749100"/>
                </a:lnTo>
                <a:lnTo>
                  <a:pt x="1854613" y="768413"/>
                </a:lnTo>
                <a:lnTo>
                  <a:pt x="1856954" y="786555"/>
                </a:lnTo>
                <a:lnTo>
                  <a:pt x="1861635" y="804697"/>
                </a:lnTo>
                <a:lnTo>
                  <a:pt x="1868658" y="821669"/>
                </a:lnTo>
                <a:lnTo>
                  <a:pt x="1878023" y="839226"/>
                </a:lnTo>
                <a:lnTo>
                  <a:pt x="1887386" y="856784"/>
                </a:lnTo>
                <a:lnTo>
                  <a:pt x="1897920" y="874340"/>
                </a:lnTo>
                <a:lnTo>
                  <a:pt x="1907869" y="891312"/>
                </a:lnTo>
                <a:lnTo>
                  <a:pt x="1916648" y="909454"/>
                </a:lnTo>
                <a:lnTo>
                  <a:pt x="1923670" y="927012"/>
                </a:lnTo>
                <a:lnTo>
                  <a:pt x="1928352" y="945154"/>
                </a:lnTo>
                <a:lnTo>
                  <a:pt x="1930108" y="963881"/>
                </a:lnTo>
                <a:lnTo>
                  <a:pt x="1928352" y="982608"/>
                </a:lnTo>
                <a:lnTo>
                  <a:pt x="1923670" y="1000751"/>
                </a:lnTo>
                <a:lnTo>
                  <a:pt x="1916648" y="1018308"/>
                </a:lnTo>
                <a:lnTo>
                  <a:pt x="1907869" y="1036450"/>
                </a:lnTo>
                <a:lnTo>
                  <a:pt x="1897920" y="1053422"/>
                </a:lnTo>
                <a:lnTo>
                  <a:pt x="1887386" y="1070980"/>
                </a:lnTo>
                <a:lnTo>
                  <a:pt x="1878023" y="1088536"/>
                </a:lnTo>
                <a:lnTo>
                  <a:pt x="1868658" y="1106093"/>
                </a:lnTo>
                <a:lnTo>
                  <a:pt x="1861635" y="1123065"/>
                </a:lnTo>
                <a:lnTo>
                  <a:pt x="1856954" y="1141208"/>
                </a:lnTo>
                <a:lnTo>
                  <a:pt x="1854613" y="1159349"/>
                </a:lnTo>
                <a:lnTo>
                  <a:pt x="1854613" y="1178662"/>
                </a:lnTo>
                <a:lnTo>
                  <a:pt x="1855783" y="1198560"/>
                </a:lnTo>
                <a:lnTo>
                  <a:pt x="1858124" y="1218458"/>
                </a:lnTo>
                <a:lnTo>
                  <a:pt x="1861050" y="1238356"/>
                </a:lnTo>
                <a:lnTo>
                  <a:pt x="1863391" y="1258254"/>
                </a:lnTo>
                <a:lnTo>
                  <a:pt x="1865147" y="1278152"/>
                </a:lnTo>
                <a:lnTo>
                  <a:pt x="1864562" y="1296880"/>
                </a:lnTo>
                <a:lnTo>
                  <a:pt x="1862221" y="1315022"/>
                </a:lnTo>
                <a:lnTo>
                  <a:pt x="1856954" y="1332579"/>
                </a:lnTo>
                <a:lnTo>
                  <a:pt x="1849346" y="1347210"/>
                </a:lnTo>
                <a:lnTo>
                  <a:pt x="1839397" y="1361256"/>
                </a:lnTo>
                <a:lnTo>
                  <a:pt x="1827691" y="1373545"/>
                </a:lnTo>
                <a:lnTo>
                  <a:pt x="1814232" y="1385835"/>
                </a:lnTo>
                <a:lnTo>
                  <a:pt x="1800186" y="1396955"/>
                </a:lnTo>
                <a:lnTo>
                  <a:pt x="1785555" y="1408074"/>
                </a:lnTo>
                <a:lnTo>
                  <a:pt x="1770339" y="1419194"/>
                </a:lnTo>
                <a:lnTo>
                  <a:pt x="1756293" y="1430313"/>
                </a:lnTo>
                <a:lnTo>
                  <a:pt x="1742833" y="1442017"/>
                </a:lnTo>
                <a:lnTo>
                  <a:pt x="1731128" y="1455478"/>
                </a:lnTo>
                <a:lnTo>
                  <a:pt x="1720594" y="1468353"/>
                </a:lnTo>
                <a:lnTo>
                  <a:pt x="1712400" y="1482984"/>
                </a:lnTo>
                <a:lnTo>
                  <a:pt x="1705377" y="1498785"/>
                </a:lnTo>
                <a:lnTo>
                  <a:pt x="1699525" y="1515757"/>
                </a:lnTo>
                <a:lnTo>
                  <a:pt x="1694258" y="1533315"/>
                </a:lnTo>
                <a:lnTo>
                  <a:pt x="1689576" y="1550871"/>
                </a:lnTo>
                <a:lnTo>
                  <a:pt x="1684894" y="1569014"/>
                </a:lnTo>
                <a:lnTo>
                  <a:pt x="1679627" y="1585985"/>
                </a:lnTo>
                <a:lnTo>
                  <a:pt x="1673775" y="1602957"/>
                </a:lnTo>
                <a:lnTo>
                  <a:pt x="1666752" y="1618758"/>
                </a:lnTo>
                <a:lnTo>
                  <a:pt x="1657973" y="1632804"/>
                </a:lnTo>
                <a:lnTo>
                  <a:pt x="1647440" y="1645679"/>
                </a:lnTo>
                <a:lnTo>
                  <a:pt x="1634564" y="1656213"/>
                </a:lnTo>
                <a:lnTo>
                  <a:pt x="1620518" y="1664992"/>
                </a:lnTo>
                <a:lnTo>
                  <a:pt x="1604717" y="1672015"/>
                </a:lnTo>
                <a:lnTo>
                  <a:pt x="1587745" y="1677867"/>
                </a:lnTo>
                <a:lnTo>
                  <a:pt x="1570773" y="1683134"/>
                </a:lnTo>
                <a:lnTo>
                  <a:pt x="1552631" y="1687816"/>
                </a:lnTo>
                <a:lnTo>
                  <a:pt x="1535073" y="1692498"/>
                </a:lnTo>
                <a:lnTo>
                  <a:pt x="1517517" y="1697766"/>
                </a:lnTo>
                <a:lnTo>
                  <a:pt x="1500545" y="1703618"/>
                </a:lnTo>
                <a:lnTo>
                  <a:pt x="1484744" y="1710641"/>
                </a:lnTo>
                <a:lnTo>
                  <a:pt x="1470113" y="1718834"/>
                </a:lnTo>
                <a:lnTo>
                  <a:pt x="1457238" y="1729368"/>
                </a:lnTo>
                <a:lnTo>
                  <a:pt x="1443777" y="1741073"/>
                </a:lnTo>
                <a:lnTo>
                  <a:pt x="1432072" y="1754533"/>
                </a:lnTo>
                <a:lnTo>
                  <a:pt x="1420953" y="1768579"/>
                </a:lnTo>
                <a:lnTo>
                  <a:pt x="1409833" y="1783209"/>
                </a:lnTo>
                <a:lnTo>
                  <a:pt x="1398714" y="1797840"/>
                </a:lnTo>
                <a:lnTo>
                  <a:pt x="1387595" y="1811886"/>
                </a:lnTo>
                <a:lnTo>
                  <a:pt x="1375304" y="1825346"/>
                </a:lnTo>
                <a:lnTo>
                  <a:pt x="1363014" y="1837051"/>
                </a:lnTo>
                <a:lnTo>
                  <a:pt x="1348969" y="1847000"/>
                </a:lnTo>
                <a:lnTo>
                  <a:pt x="1334338" y="1854608"/>
                </a:lnTo>
                <a:lnTo>
                  <a:pt x="1316781" y="1859875"/>
                </a:lnTo>
                <a:lnTo>
                  <a:pt x="1298638" y="1862216"/>
                </a:lnTo>
                <a:lnTo>
                  <a:pt x="1279911" y="1862801"/>
                </a:lnTo>
                <a:lnTo>
                  <a:pt x="1260013" y="1861046"/>
                </a:lnTo>
                <a:lnTo>
                  <a:pt x="1240115" y="1858705"/>
                </a:lnTo>
                <a:lnTo>
                  <a:pt x="1220217" y="1855778"/>
                </a:lnTo>
                <a:lnTo>
                  <a:pt x="1200319" y="1853438"/>
                </a:lnTo>
                <a:lnTo>
                  <a:pt x="1180421" y="1852267"/>
                </a:lnTo>
                <a:lnTo>
                  <a:pt x="1161108" y="1852267"/>
                </a:lnTo>
                <a:lnTo>
                  <a:pt x="1142966" y="1854608"/>
                </a:lnTo>
                <a:lnTo>
                  <a:pt x="1124238" y="1859290"/>
                </a:lnTo>
                <a:lnTo>
                  <a:pt x="1107266" y="1866313"/>
                </a:lnTo>
                <a:lnTo>
                  <a:pt x="1089710" y="1875677"/>
                </a:lnTo>
                <a:lnTo>
                  <a:pt x="1072153" y="1885041"/>
                </a:lnTo>
                <a:lnTo>
                  <a:pt x="1054595" y="1895574"/>
                </a:lnTo>
                <a:lnTo>
                  <a:pt x="1037623" y="1905524"/>
                </a:lnTo>
                <a:lnTo>
                  <a:pt x="1019481" y="1914302"/>
                </a:lnTo>
                <a:lnTo>
                  <a:pt x="1001924" y="1921325"/>
                </a:lnTo>
                <a:lnTo>
                  <a:pt x="983782" y="1926007"/>
                </a:lnTo>
                <a:lnTo>
                  <a:pt x="965055" y="1927762"/>
                </a:lnTo>
                <a:lnTo>
                  <a:pt x="946327" y="1926007"/>
                </a:lnTo>
                <a:lnTo>
                  <a:pt x="928184" y="1921325"/>
                </a:lnTo>
                <a:lnTo>
                  <a:pt x="910628" y="1914302"/>
                </a:lnTo>
                <a:lnTo>
                  <a:pt x="892485" y="1905524"/>
                </a:lnTo>
                <a:lnTo>
                  <a:pt x="875513" y="1895574"/>
                </a:lnTo>
                <a:lnTo>
                  <a:pt x="857956" y="1885041"/>
                </a:lnTo>
                <a:lnTo>
                  <a:pt x="840399" y="1875677"/>
                </a:lnTo>
                <a:lnTo>
                  <a:pt x="822842" y="1866313"/>
                </a:lnTo>
                <a:lnTo>
                  <a:pt x="805286" y="1859290"/>
                </a:lnTo>
                <a:lnTo>
                  <a:pt x="787143" y="1854608"/>
                </a:lnTo>
                <a:lnTo>
                  <a:pt x="769000" y="1852267"/>
                </a:lnTo>
                <a:lnTo>
                  <a:pt x="749687" y="1852267"/>
                </a:lnTo>
                <a:lnTo>
                  <a:pt x="729789" y="1853438"/>
                </a:lnTo>
                <a:lnTo>
                  <a:pt x="709892" y="1855778"/>
                </a:lnTo>
                <a:lnTo>
                  <a:pt x="689993" y="1858705"/>
                </a:lnTo>
                <a:lnTo>
                  <a:pt x="670095" y="1861046"/>
                </a:lnTo>
                <a:lnTo>
                  <a:pt x="650197" y="1862801"/>
                </a:lnTo>
                <a:lnTo>
                  <a:pt x="631470" y="1862216"/>
                </a:lnTo>
                <a:lnTo>
                  <a:pt x="613328" y="1859875"/>
                </a:lnTo>
                <a:lnTo>
                  <a:pt x="595771" y="1854608"/>
                </a:lnTo>
                <a:lnTo>
                  <a:pt x="581140" y="1847000"/>
                </a:lnTo>
                <a:lnTo>
                  <a:pt x="567094" y="1837051"/>
                </a:lnTo>
                <a:lnTo>
                  <a:pt x="554804" y="1825346"/>
                </a:lnTo>
                <a:lnTo>
                  <a:pt x="542514" y="1811886"/>
                </a:lnTo>
                <a:lnTo>
                  <a:pt x="531394" y="1797840"/>
                </a:lnTo>
                <a:lnTo>
                  <a:pt x="520275" y="1783209"/>
                </a:lnTo>
                <a:lnTo>
                  <a:pt x="509156" y="1768579"/>
                </a:lnTo>
                <a:lnTo>
                  <a:pt x="498036" y="1754533"/>
                </a:lnTo>
                <a:lnTo>
                  <a:pt x="486331" y="1741073"/>
                </a:lnTo>
                <a:lnTo>
                  <a:pt x="472871" y="1729368"/>
                </a:lnTo>
                <a:lnTo>
                  <a:pt x="459996" y="1718834"/>
                </a:lnTo>
                <a:lnTo>
                  <a:pt x="445365" y="1710641"/>
                </a:lnTo>
                <a:lnTo>
                  <a:pt x="429563" y="1703618"/>
                </a:lnTo>
                <a:lnTo>
                  <a:pt x="412592" y="1697766"/>
                </a:lnTo>
                <a:lnTo>
                  <a:pt x="395034" y="1692498"/>
                </a:lnTo>
                <a:lnTo>
                  <a:pt x="377478" y="1687816"/>
                </a:lnTo>
                <a:lnTo>
                  <a:pt x="359335" y="1683134"/>
                </a:lnTo>
                <a:lnTo>
                  <a:pt x="342364" y="1677867"/>
                </a:lnTo>
                <a:lnTo>
                  <a:pt x="325391" y="1672015"/>
                </a:lnTo>
                <a:lnTo>
                  <a:pt x="309591" y="1664992"/>
                </a:lnTo>
                <a:lnTo>
                  <a:pt x="295544" y="1656213"/>
                </a:lnTo>
                <a:lnTo>
                  <a:pt x="282669" y="1645679"/>
                </a:lnTo>
                <a:lnTo>
                  <a:pt x="272135" y="1632804"/>
                </a:lnTo>
                <a:lnTo>
                  <a:pt x="263357" y="1618758"/>
                </a:lnTo>
                <a:lnTo>
                  <a:pt x="256334" y="1602957"/>
                </a:lnTo>
                <a:lnTo>
                  <a:pt x="250482" y="1585985"/>
                </a:lnTo>
                <a:lnTo>
                  <a:pt x="245215" y="1569014"/>
                </a:lnTo>
                <a:lnTo>
                  <a:pt x="240533" y="1550871"/>
                </a:lnTo>
                <a:lnTo>
                  <a:pt x="235850" y="1533315"/>
                </a:lnTo>
                <a:lnTo>
                  <a:pt x="230583" y="1515757"/>
                </a:lnTo>
                <a:lnTo>
                  <a:pt x="224731" y="1498785"/>
                </a:lnTo>
                <a:lnTo>
                  <a:pt x="217708" y="1482984"/>
                </a:lnTo>
                <a:lnTo>
                  <a:pt x="209515" y="1468353"/>
                </a:lnTo>
                <a:lnTo>
                  <a:pt x="198981" y="1455478"/>
                </a:lnTo>
                <a:lnTo>
                  <a:pt x="187276" y="1442017"/>
                </a:lnTo>
                <a:lnTo>
                  <a:pt x="173816" y="1430313"/>
                </a:lnTo>
                <a:lnTo>
                  <a:pt x="159184" y="1419194"/>
                </a:lnTo>
                <a:lnTo>
                  <a:pt x="144554" y="1408074"/>
                </a:lnTo>
                <a:lnTo>
                  <a:pt x="129923" y="1396955"/>
                </a:lnTo>
                <a:lnTo>
                  <a:pt x="115877" y="1385835"/>
                </a:lnTo>
                <a:lnTo>
                  <a:pt x="102417" y="1373545"/>
                </a:lnTo>
                <a:lnTo>
                  <a:pt x="90712" y="1361256"/>
                </a:lnTo>
                <a:lnTo>
                  <a:pt x="80763" y="1347210"/>
                </a:lnTo>
                <a:lnTo>
                  <a:pt x="73155" y="1332579"/>
                </a:lnTo>
                <a:lnTo>
                  <a:pt x="67888" y="1315022"/>
                </a:lnTo>
                <a:lnTo>
                  <a:pt x="65547" y="1296880"/>
                </a:lnTo>
                <a:lnTo>
                  <a:pt x="64961" y="1278152"/>
                </a:lnTo>
                <a:lnTo>
                  <a:pt x="66717" y="1258254"/>
                </a:lnTo>
                <a:lnTo>
                  <a:pt x="69058" y="1238356"/>
                </a:lnTo>
                <a:lnTo>
                  <a:pt x="71984" y="1218458"/>
                </a:lnTo>
                <a:lnTo>
                  <a:pt x="74326" y="1198560"/>
                </a:lnTo>
                <a:lnTo>
                  <a:pt x="75496" y="1178662"/>
                </a:lnTo>
                <a:lnTo>
                  <a:pt x="75496" y="1159349"/>
                </a:lnTo>
                <a:lnTo>
                  <a:pt x="73155" y="1141208"/>
                </a:lnTo>
                <a:lnTo>
                  <a:pt x="68473" y="1123065"/>
                </a:lnTo>
                <a:lnTo>
                  <a:pt x="61450" y="1106093"/>
                </a:lnTo>
                <a:lnTo>
                  <a:pt x="52672" y="1088536"/>
                </a:lnTo>
                <a:lnTo>
                  <a:pt x="42722" y="1070980"/>
                </a:lnTo>
                <a:lnTo>
                  <a:pt x="32189" y="1053422"/>
                </a:lnTo>
                <a:lnTo>
                  <a:pt x="22240" y="1036450"/>
                </a:lnTo>
                <a:lnTo>
                  <a:pt x="13461" y="1018308"/>
                </a:lnTo>
                <a:lnTo>
                  <a:pt x="6438" y="1000751"/>
                </a:lnTo>
                <a:lnTo>
                  <a:pt x="1756" y="982608"/>
                </a:lnTo>
                <a:lnTo>
                  <a:pt x="0" y="963881"/>
                </a:lnTo>
                <a:lnTo>
                  <a:pt x="1756" y="945154"/>
                </a:lnTo>
                <a:lnTo>
                  <a:pt x="6438" y="927012"/>
                </a:lnTo>
                <a:lnTo>
                  <a:pt x="13461" y="909454"/>
                </a:lnTo>
                <a:lnTo>
                  <a:pt x="22240" y="891312"/>
                </a:lnTo>
                <a:lnTo>
                  <a:pt x="32189" y="874340"/>
                </a:lnTo>
                <a:lnTo>
                  <a:pt x="42722" y="856784"/>
                </a:lnTo>
                <a:lnTo>
                  <a:pt x="52672" y="839226"/>
                </a:lnTo>
                <a:lnTo>
                  <a:pt x="61450" y="821669"/>
                </a:lnTo>
                <a:lnTo>
                  <a:pt x="68473" y="804697"/>
                </a:lnTo>
                <a:lnTo>
                  <a:pt x="73155" y="786555"/>
                </a:lnTo>
                <a:lnTo>
                  <a:pt x="75496" y="768413"/>
                </a:lnTo>
                <a:lnTo>
                  <a:pt x="75496" y="749100"/>
                </a:lnTo>
                <a:lnTo>
                  <a:pt x="74326" y="729202"/>
                </a:lnTo>
                <a:lnTo>
                  <a:pt x="71984" y="709304"/>
                </a:lnTo>
                <a:lnTo>
                  <a:pt x="69058" y="689406"/>
                </a:lnTo>
                <a:lnTo>
                  <a:pt x="66717" y="669508"/>
                </a:lnTo>
                <a:lnTo>
                  <a:pt x="64961" y="649610"/>
                </a:lnTo>
                <a:lnTo>
                  <a:pt x="65547" y="630883"/>
                </a:lnTo>
                <a:lnTo>
                  <a:pt x="67888" y="612741"/>
                </a:lnTo>
                <a:lnTo>
                  <a:pt x="73155" y="595183"/>
                </a:lnTo>
                <a:lnTo>
                  <a:pt x="80763" y="580553"/>
                </a:lnTo>
                <a:lnTo>
                  <a:pt x="90712" y="566507"/>
                </a:lnTo>
                <a:lnTo>
                  <a:pt x="102417" y="554217"/>
                </a:lnTo>
                <a:lnTo>
                  <a:pt x="115877" y="541928"/>
                </a:lnTo>
                <a:lnTo>
                  <a:pt x="129923" y="530807"/>
                </a:lnTo>
                <a:lnTo>
                  <a:pt x="144554" y="519688"/>
                </a:lnTo>
                <a:lnTo>
                  <a:pt x="159184" y="508569"/>
                </a:lnTo>
                <a:lnTo>
                  <a:pt x="173816" y="497449"/>
                </a:lnTo>
                <a:lnTo>
                  <a:pt x="187276" y="485745"/>
                </a:lnTo>
                <a:lnTo>
                  <a:pt x="198981" y="472285"/>
                </a:lnTo>
                <a:lnTo>
                  <a:pt x="209515" y="459409"/>
                </a:lnTo>
                <a:lnTo>
                  <a:pt x="217708" y="444779"/>
                </a:lnTo>
                <a:lnTo>
                  <a:pt x="224731" y="428977"/>
                </a:lnTo>
                <a:lnTo>
                  <a:pt x="230583" y="412005"/>
                </a:lnTo>
                <a:lnTo>
                  <a:pt x="235850" y="394448"/>
                </a:lnTo>
                <a:lnTo>
                  <a:pt x="240533" y="376891"/>
                </a:lnTo>
                <a:lnTo>
                  <a:pt x="245215" y="358749"/>
                </a:lnTo>
                <a:lnTo>
                  <a:pt x="250482" y="341777"/>
                </a:lnTo>
                <a:lnTo>
                  <a:pt x="256334" y="324805"/>
                </a:lnTo>
                <a:lnTo>
                  <a:pt x="263357" y="309004"/>
                </a:lnTo>
                <a:lnTo>
                  <a:pt x="272135" y="294958"/>
                </a:lnTo>
                <a:lnTo>
                  <a:pt x="282669" y="282083"/>
                </a:lnTo>
                <a:lnTo>
                  <a:pt x="295544" y="271549"/>
                </a:lnTo>
                <a:lnTo>
                  <a:pt x="309591" y="262771"/>
                </a:lnTo>
                <a:lnTo>
                  <a:pt x="325391" y="255747"/>
                </a:lnTo>
                <a:lnTo>
                  <a:pt x="342364" y="249895"/>
                </a:lnTo>
                <a:lnTo>
                  <a:pt x="359335" y="244628"/>
                </a:lnTo>
                <a:lnTo>
                  <a:pt x="377478" y="239946"/>
                </a:lnTo>
                <a:lnTo>
                  <a:pt x="395034" y="235264"/>
                </a:lnTo>
                <a:lnTo>
                  <a:pt x="412592" y="229997"/>
                </a:lnTo>
                <a:lnTo>
                  <a:pt x="429563" y="224145"/>
                </a:lnTo>
                <a:lnTo>
                  <a:pt x="445365" y="217122"/>
                </a:lnTo>
                <a:lnTo>
                  <a:pt x="459996" y="208929"/>
                </a:lnTo>
                <a:lnTo>
                  <a:pt x="472871" y="198395"/>
                </a:lnTo>
                <a:lnTo>
                  <a:pt x="486331" y="186689"/>
                </a:lnTo>
                <a:lnTo>
                  <a:pt x="498036" y="173229"/>
                </a:lnTo>
                <a:lnTo>
                  <a:pt x="509156" y="159184"/>
                </a:lnTo>
                <a:lnTo>
                  <a:pt x="520275" y="144553"/>
                </a:lnTo>
                <a:lnTo>
                  <a:pt x="531394" y="129922"/>
                </a:lnTo>
                <a:lnTo>
                  <a:pt x="542514" y="115876"/>
                </a:lnTo>
                <a:lnTo>
                  <a:pt x="554804" y="102416"/>
                </a:lnTo>
                <a:lnTo>
                  <a:pt x="567094" y="90712"/>
                </a:lnTo>
                <a:lnTo>
                  <a:pt x="581140" y="80762"/>
                </a:lnTo>
                <a:lnTo>
                  <a:pt x="595771" y="73154"/>
                </a:lnTo>
                <a:lnTo>
                  <a:pt x="613328" y="67887"/>
                </a:lnTo>
                <a:lnTo>
                  <a:pt x="631470" y="65546"/>
                </a:lnTo>
                <a:lnTo>
                  <a:pt x="650197" y="64961"/>
                </a:lnTo>
                <a:lnTo>
                  <a:pt x="670095" y="66717"/>
                </a:lnTo>
                <a:lnTo>
                  <a:pt x="689993" y="69058"/>
                </a:lnTo>
                <a:lnTo>
                  <a:pt x="709892" y="71984"/>
                </a:lnTo>
                <a:lnTo>
                  <a:pt x="729789" y="74325"/>
                </a:lnTo>
                <a:lnTo>
                  <a:pt x="749687" y="75495"/>
                </a:lnTo>
                <a:lnTo>
                  <a:pt x="769000" y="75495"/>
                </a:lnTo>
                <a:lnTo>
                  <a:pt x="787143" y="73154"/>
                </a:lnTo>
                <a:lnTo>
                  <a:pt x="805286" y="68472"/>
                </a:lnTo>
                <a:lnTo>
                  <a:pt x="822842" y="61450"/>
                </a:lnTo>
                <a:lnTo>
                  <a:pt x="840399" y="52086"/>
                </a:lnTo>
                <a:lnTo>
                  <a:pt x="857956" y="42722"/>
                </a:lnTo>
                <a:lnTo>
                  <a:pt x="875513" y="32188"/>
                </a:lnTo>
                <a:lnTo>
                  <a:pt x="892485" y="22239"/>
                </a:lnTo>
                <a:lnTo>
                  <a:pt x="910628" y="13460"/>
                </a:lnTo>
                <a:lnTo>
                  <a:pt x="928184" y="6437"/>
                </a:lnTo>
                <a:lnTo>
                  <a:pt x="946327" y="1755"/>
                </a:lnTo>
                <a:close/>
              </a:path>
            </a:pathLst>
          </a:custGeom>
        </p:spPr>
      </p:pic>
      <p:sp>
        <p:nvSpPr>
          <p:cNvPr id="4" name="Text Placeholder 3">
            <a:extLst>
              <a:ext uri="{FF2B5EF4-FFF2-40B4-BE49-F238E27FC236}">
                <a16:creationId xmlns:a16="http://schemas.microsoft.com/office/drawing/2014/main" id="{DDE31D18-C246-4B01-9F8E-EDCC54C75C01}"/>
              </a:ext>
            </a:extLst>
          </p:cNvPr>
          <p:cNvSpPr>
            <a:spLocks noGrp="1"/>
          </p:cNvSpPr>
          <p:nvPr>
            <p:ph type="body" sz="half" idx="2"/>
          </p:nvPr>
        </p:nvSpPr>
        <p:spPr>
          <a:xfrm>
            <a:off x="362689" y="778526"/>
            <a:ext cx="4795578" cy="5669666"/>
          </a:xfrm>
        </p:spPr>
        <p:txBody>
          <a:bodyPr vert="horz" lIns="91440" tIns="45720" rIns="91440" bIns="45720" rtlCol="0" anchor="t">
            <a:normAutofit lnSpcReduction="10000"/>
          </a:bodyPr>
          <a:lstStyle/>
          <a:p>
            <a:pPr indent="-228600">
              <a:lnSpc>
                <a:spcPct val="110000"/>
              </a:lnSpc>
              <a:spcBef>
                <a:spcPts val="700"/>
              </a:spcBef>
            </a:pPr>
            <a:r>
              <a:rPr lang="en-US" dirty="0">
                <a:solidFill>
                  <a:schemeClr val="tx1"/>
                </a:solidFill>
              </a:rPr>
              <a:t>In the end, our boat capsized three times, we hit an iceberg (in a RIVER – like how is that even possible), almost drowned, got rescued by some pelicans, got dropped on a deserted island by those pelicans, had to live off the land for 3 months and finally made it back home with our misconceptions of coding a project of this magnitude fully corrected. </a:t>
            </a:r>
          </a:p>
          <a:p>
            <a:pPr indent="-228600">
              <a:lnSpc>
                <a:spcPct val="110000"/>
              </a:lnSpc>
              <a:spcBef>
                <a:spcPts val="700"/>
              </a:spcBef>
            </a:pPr>
            <a:r>
              <a:rPr lang="en-US" dirty="0">
                <a:solidFill>
                  <a:schemeClr val="tx1"/>
                </a:solidFill>
              </a:rPr>
              <a:t>We did still have fun and we did still see the value in working on a project of this nature. </a:t>
            </a:r>
          </a:p>
          <a:p>
            <a:pPr indent="-228600">
              <a:lnSpc>
                <a:spcPct val="110000"/>
              </a:lnSpc>
              <a:spcBef>
                <a:spcPts val="700"/>
              </a:spcBef>
            </a:pPr>
            <a:r>
              <a:rPr lang="en-US" dirty="0">
                <a:solidFill>
                  <a:schemeClr val="tx1"/>
                </a:solidFill>
              </a:rPr>
              <a:t>What we would do differently:</a:t>
            </a:r>
          </a:p>
          <a:p>
            <a:pPr marL="57150" indent="-285750">
              <a:lnSpc>
                <a:spcPct val="110000"/>
              </a:lnSpc>
              <a:spcBef>
                <a:spcPts val="700"/>
              </a:spcBef>
              <a:buFont typeface="Arial" panose="020B0604020202020204" pitchFamily="34" charset="0"/>
              <a:buChar char="•"/>
            </a:pPr>
            <a:r>
              <a:rPr lang="en-US" dirty="0">
                <a:solidFill>
                  <a:schemeClr val="tx1"/>
                </a:solidFill>
              </a:rPr>
              <a:t>Started earlier: our schedule was off (since the due date was only announced a week and half before). Had we had a week/weekend extra, we would’ve had a fully working game.  Even so, we should’ve started back in August. </a:t>
            </a:r>
          </a:p>
          <a:p>
            <a:pPr marL="57150" indent="-285750">
              <a:lnSpc>
                <a:spcPct val="110000"/>
              </a:lnSpc>
              <a:spcBef>
                <a:spcPts val="700"/>
              </a:spcBef>
              <a:buFont typeface="Arial" panose="020B0604020202020204" pitchFamily="34" charset="0"/>
              <a:buChar char="•"/>
            </a:pPr>
            <a:r>
              <a:rPr lang="en-US" dirty="0">
                <a:solidFill>
                  <a:schemeClr val="tx1"/>
                </a:solidFill>
              </a:rPr>
              <a:t>Persevered with finding an appropriate GUI after our first option failed (again, time was needed for this).</a:t>
            </a:r>
          </a:p>
          <a:p>
            <a:pPr marL="57150" indent="-285750">
              <a:lnSpc>
                <a:spcPct val="110000"/>
              </a:lnSpc>
              <a:spcBef>
                <a:spcPts val="700"/>
              </a:spcBef>
              <a:buFont typeface="Arial" panose="020B0604020202020204" pitchFamily="34" charset="0"/>
              <a:buChar char="•"/>
            </a:pPr>
            <a:r>
              <a:rPr lang="en-US" dirty="0">
                <a:solidFill>
                  <a:schemeClr val="tx1"/>
                </a:solidFill>
              </a:rPr>
              <a:t>Contacted our tutor and asked for advice. </a:t>
            </a:r>
          </a:p>
          <a:p>
            <a:pPr marL="57150" indent="-285750">
              <a:lnSpc>
                <a:spcPct val="110000"/>
              </a:lnSpc>
              <a:spcBef>
                <a:spcPts val="700"/>
              </a:spcBef>
              <a:buFont typeface="Arial" panose="020B0604020202020204" pitchFamily="34" charset="0"/>
              <a:buChar char="•"/>
            </a:pPr>
            <a:r>
              <a:rPr lang="en-US" dirty="0">
                <a:solidFill>
                  <a:schemeClr val="tx1"/>
                </a:solidFill>
              </a:rPr>
              <a:t>Divided the code work far more evenly. </a:t>
            </a:r>
          </a:p>
          <a:p>
            <a:pPr>
              <a:lnSpc>
                <a:spcPct val="110000"/>
              </a:lnSpc>
              <a:spcBef>
                <a:spcPts val="700"/>
              </a:spcBef>
            </a:pPr>
            <a:endParaRPr lang="en-US" dirty="0">
              <a:solidFill>
                <a:schemeClr val="tx1"/>
              </a:solidFill>
            </a:endParaRPr>
          </a:p>
          <a:p>
            <a:pPr marL="57150" indent="-285750">
              <a:lnSpc>
                <a:spcPct val="110000"/>
              </a:lnSpc>
              <a:spcBef>
                <a:spcPts val="700"/>
              </a:spcBef>
              <a:buFont typeface="Arial" panose="020B0604020202020204" pitchFamily="34" charset="0"/>
              <a:buChar char="•"/>
            </a:pPr>
            <a:endParaRPr lang="en-US" sz="1800" dirty="0">
              <a:solidFill>
                <a:schemeClr val="tx1"/>
              </a:solidFill>
            </a:endParaRPr>
          </a:p>
        </p:txBody>
      </p:sp>
      <p:sp>
        <p:nvSpPr>
          <p:cNvPr id="21" name="Freeform: Shape 20">
            <a:extLst>
              <a:ext uri="{FF2B5EF4-FFF2-40B4-BE49-F238E27FC236}">
                <a16:creationId xmlns:a16="http://schemas.microsoft.com/office/drawing/2014/main" id="{9563FBA8-D302-415D-ACB8-C0406838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805" y="2554317"/>
            <a:ext cx="3185554" cy="3181684"/>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sp>
        <p:nvSpPr>
          <p:cNvPr id="23" name="Freeform: Shape 22">
            <a:extLst>
              <a:ext uri="{FF2B5EF4-FFF2-40B4-BE49-F238E27FC236}">
                <a16:creationId xmlns:a16="http://schemas.microsoft.com/office/drawing/2014/main" id="{FB097F37-39FE-4C12-9661-701644B72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8338" y="1"/>
            <a:ext cx="4163662" cy="3716538"/>
          </a:xfrm>
          <a:custGeom>
            <a:avLst/>
            <a:gdLst>
              <a:gd name="connsiteX0" fmla="*/ 262616 w 4163662"/>
              <a:gd name="connsiteY0" fmla="*/ 0 h 3716538"/>
              <a:gd name="connsiteX1" fmla="*/ 4163662 w 4163662"/>
              <a:gd name="connsiteY1" fmla="*/ 0 h 3716538"/>
              <a:gd name="connsiteX2" fmla="*/ 4163662 w 4163662"/>
              <a:gd name="connsiteY2" fmla="*/ 3079653 h 3716538"/>
              <a:gd name="connsiteX3" fmla="*/ 4124349 w 4163662"/>
              <a:gd name="connsiteY3" fmla="*/ 3091447 h 3716538"/>
              <a:gd name="connsiteX4" fmla="*/ 4078224 w 4163662"/>
              <a:gd name="connsiteY4" fmla="*/ 3107352 h 3716538"/>
              <a:gd name="connsiteX5" fmla="*/ 4035278 w 4163662"/>
              <a:gd name="connsiteY5" fmla="*/ 3126440 h 3716538"/>
              <a:gd name="connsiteX6" fmla="*/ 3995515 w 4163662"/>
              <a:gd name="connsiteY6" fmla="*/ 3148706 h 3716538"/>
              <a:gd name="connsiteX7" fmla="*/ 3960521 w 4163662"/>
              <a:gd name="connsiteY7" fmla="*/ 3177336 h 3716538"/>
              <a:gd name="connsiteX8" fmla="*/ 3923938 w 4163662"/>
              <a:gd name="connsiteY8" fmla="*/ 3209149 h 3716538"/>
              <a:gd name="connsiteX9" fmla="*/ 3892126 w 4163662"/>
              <a:gd name="connsiteY9" fmla="*/ 3245731 h 3716538"/>
              <a:gd name="connsiteX10" fmla="*/ 3861906 w 4163662"/>
              <a:gd name="connsiteY10" fmla="*/ 3283905 h 3716538"/>
              <a:gd name="connsiteX11" fmla="*/ 3831684 w 4163662"/>
              <a:gd name="connsiteY11" fmla="*/ 3323668 h 3716538"/>
              <a:gd name="connsiteX12" fmla="*/ 3801464 w 4163662"/>
              <a:gd name="connsiteY12" fmla="*/ 3363433 h 3716538"/>
              <a:gd name="connsiteX13" fmla="*/ 3771243 w 4163662"/>
              <a:gd name="connsiteY13" fmla="*/ 3401607 h 3716538"/>
              <a:gd name="connsiteX14" fmla="*/ 3737841 w 4163662"/>
              <a:gd name="connsiteY14" fmla="*/ 3438189 h 3716538"/>
              <a:gd name="connsiteX15" fmla="*/ 3704438 w 4163662"/>
              <a:gd name="connsiteY15" fmla="*/ 3470000 h 3716538"/>
              <a:gd name="connsiteX16" fmla="*/ 3666266 w 4163662"/>
              <a:gd name="connsiteY16" fmla="*/ 3497040 h 3716538"/>
              <a:gd name="connsiteX17" fmla="*/ 3626502 w 4163662"/>
              <a:gd name="connsiteY17" fmla="*/ 3517718 h 3716538"/>
              <a:gd name="connsiteX18" fmla="*/ 3578783 w 4163662"/>
              <a:gd name="connsiteY18" fmla="*/ 3532034 h 3716538"/>
              <a:gd name="connsiteX19" fmla="*/ 3529475 w 4163662"/>
              <a:gd name="connsiteY19" fmla="*/ 3538396 h 3716538"/>
              <a:gd name="connsiteX20" fmla="*/ 3478578 w 4163662"/>
              <a:gd name="connsiteY20" fmla="*/ 3539986 h 3716538"/>
              <a:gd name="connsiteX21" fmla="*/ 3424498 w 4163662"/>
              <a:gd name="connsiteY21" fmla="*/ 3535214 h 3716538"/>
              <a:gd name="connsiteX22" fmla="*/ 3370419 w 4163662"/>
              <a:gd name="connsiteY22" fmla="*/ 3528852 h 3716538"/>
              <a:gd name="connsiteX23" fmla="*/ 3316339 w 4163662"/>
              <a:gd name="connsiteY23" fmla="*/ 3520898 h 3716538"/>
              <a:gd name="connsiteX24" fmla="*/ 3262260 w 4163662"/>
              <a:gd name="connsiteY24" fmla="*/ 3514538 h 3716538"/>
              <a:gd name="connsiteX25" fmla="*/ 3208180 w 4163662"/>
              <a:gd name="connsiteY25" fmla="*/ 3511356 h 3716538"/>
              <a:gd name="connsiteX26" fmla="*/ 3155691 w 4163662"/>
              <a:gd name="connsiteY26" fmla="*/ 3511356 h 3716538"/>
              <a:gd name="connsiteX27" fmla="*/ 3106385 w 4163662"/>
              <a:gd name="connsiteY27" fmla="*/ 3517718 h 3716538"/>
              <a:gd name="connsiteX28" fmla="*/ 3055486 w 4163662"/>
              <a:gd name="connsiteY28" fmla="*/ 3530443 h 3716538"/>
              <a:gd name="connsiteX29" fmla="*/ 3009359 w 4163662"/>
              <a:gd name="connsiteY29" fmla="*/ 3549529 h 3716538"/>
              <a:gd name="connsiteX30" fmla="*/ 2961643 w 4163662"/>
              <a:gd name="connsiteY30" fmla="*/ 3574979 h 3716538"/>
              <a:gd name="connsiteX31" fmla="*/ 2913926 w 4163662"/>
              <a:gd name="connsiteY31" fmla="*/ 3600429 h 3716538"/>
              <a:gd name="connsiteX32" fmla="*/ 2866208 w 4163662"/>
              <a:gd name="connsiteY32" fmla="*/ 3629057 h 3716538"/>
              <a:gd name="connsiteX33" fmla="*/ 2820080 w 4163662"/>
              <a:gd name="connsiteY33" fmla="*/ 3656097 h 3716538"/>
              <a:gd name="connsiteX34" fmla="*/ 2770775 w 4163662"/>
              <a:gd name="connsiteY34" fmla="*/ 3679956 h 3716538"/>
              <a:gd name="connsiteX35" fmla="*/ 2723057 w 4163662"/>
              <a:gd name="connsiteY35" fmla="*/ 3699043 h 3716538"/>
              <a:gd name="connsiteX36" fmla="*/ 2673748 w 4163662"/>
              <a:gd name="connsiteY36" fmla="*/ 3711768 h 3716538"/>
              <a:gd name="connsiteX37" fmla="*/ 2622852 w 4163662"/>
              <a:gd name="connsiteY37" fmla="*/ 3716538 h 3716538"/>
              <a:gd name="connsiteX38" fmla="*/ 2571954 w 4163662"/>
              <a:gd name="connsiteY38" fmla="*/ 3711768 h 3716538"/>
              <a:gd name="connsiteX39" fmla="*/ 2522645 w 4163662"/>
              <a:gd name="connsiteY39" fmla="*/ 3699043 h 3716538"/>
              <a:gd name="connsiteX40" fmla="*/ 2474930 w 4163662"/>
              <a:gd name="connsiteY40" fmla="*/ 3679956 h 3716538"/>
              <a:gd name="connsiteX41" fmla="*/ 2425622 w 4163662"/>
              <a:gd name="connsiteY41" fmla="*/ 3656097 h 3716538"/>
              <a:gd name="connsiteX42" fmla="*/ 2379494 w 4163662"/>
              <a:gd name="connsiteY42" fmla="*/ 3629057 h 3716538"/>
              <a:gd name="connsiteX43" fmla="*/ 2331777 w 4163662"/>
              <a:gd name="connsiteY43" fmla="*/ 3600429 h 3716538"/>
              <a:gd name="connsiteX44" fmla="*/ 2284059 w 4163662"/>
              <a:gd name="connsiteY44" fmla="*/ 3574979 h 3716538"/>
              <a:gd name="connsiteX45" fmla="*/ 2236344 w 4163662"/>
              <a:gd name="connsiteY45" fmla="*/ 3549529 h 3716538"/>
              <a:gd name="connsiteX46" fmla="*/ 2188627 w 4163662"/>
              <a:gd name="connsiteY46" fmla="*/ 3530443 h 3716538"/>
              <a:gd name="connsiteX47" fmla="*/ 2139319 w 4163662"/>
              <a:gd name="connsiteY47" fmla="*/ 3517718 h 3716538"/>
              <a:gd name="connsiteX48" fmla="*/ 2090011 w 4163662"/>
              <a:gd name="connsiteY48" fmla="*/ 3511356 h 3716538"/>
              <a:gd name="connsiteX49" fmla="*/ 2037520 w 4163662"/>
              <a:gd name="connsiteY49" fmla="*/ 3511356 h 3716538"/>
              <a:gd name="connsiteX50" fmla="*/ 1983442 w 4163662"/>
              <a:gd name="connsiteY50" fmla="*/ 3514538 h 3716538"/>
              <a:gd name="connsiteX51" fmla="*/ 1929363 w 4163662"/>
              <a:gd name="connsiteY51" fmla="*/ 3520898 h 3716538"/>
              <a:gd name="connsiteX52" fmla="*/ 1875283 w 4163662"/>
              <a:gd name="connsiteY52" fmla="*/ 3528852 h 3716538"/>
              <a:gd name="connsiteX53" fmla="*/ 1821202 w 4163662"/>
              <a:gd name="connsiteY53" fmla="*/ 3535214 h 3716538"/>
              <a:gd name="connsiteX54" fmla="*/ 1767124 w 4163662"/>
              <a:gd name="connsiteY54" fmla="*/ 3539986 h 3716538"/>
              <a:gd name="connsiteX55" fmla="*/ 1716227 w 4163662"/>
              <a:gd name="connsiteY55" fmla="*/ 3538396 h 3716538"/>
              <a:gd name="connsiteX56" fmla="*/ 1666920 w 4163662"/>
              <a:gd name="connsiteY56" fmla="*/ 3532034 h 3716538"/>
              <a:gd name="connsiteX57" fmla="*/ 1619202 w 4163662"/>
              <a:gd name="connsiteY57" fmla="*/ 3517718 h 3716538"/>
              <a:gd name="connsiteX58" fmla="*/ 1579438 w 4163662"/>
              <a:gd name="connsiteY58" fmla="*/ 3497040 h 3716538"/>
              <a:gd name="connsiteX59" fmla="*/ 1541263 w 4163662"/>
              <a:gd name="connsiteY59" fmla="*/ 3470000 h 3716538"/>
              <a:gd name="connsiteX60" fmla="*/ 1507862 w 4163662"/>
              <a:gd name="connsiteY60" fmla="*/ 3438189 h 3716538"/>
              <a:gd name="connsiteX61" fmla="*/ 1474459 w 4163662"/>
              <a:gd name="connsiteY61" fmla="*/ 3401607 h 3716538"/>
              <a:gd name="connsiteX62" fmla="*/ 1444238 w 4163662"/>
              <a:gd name="connsiteY62" fmla="*/ 3363433 h 3716538"/>
              <a:gd name="connsiteX63" fmla="*/ 1414018 w 4163662"/>
              <a:gd name="connsiteY63" fmla="*/ 3323668 h 3716538"/>
              <a:gd name="connsiteX64" fmla="*/ 1383797 w 4163662"/>
              <a:gd name="connsiteY64" fmla="*/ 3283905 h 3716538"/>
              <a:gd name="connsiteX65" fmla="*/ 1353577 w 4163662"/>
              <a:gd name="connsiteY65" fmla="*/ 3245731 h 3716538"/>
              <a:gd name="connsiteX66" fmla="*/ 1321764 w 4163662"/>
              <a:gd name="connsiteY66" fmla="*/ 3209149 h 3716538"/>
              <a:gd name="connsiteX67" fmla="*/ 1285181 w 4163662"/>
              <a:gd name="connsiteY67" fmla="*/ 3177336 h 3716538"/>
              <a:gd name="connsiteX68" fmla="*/ 1250188 w 4163662"/>
              <a:gd name="connsiteY68" fmla="*/ 3148706 h 3716538"/>
              <a:gd name="connsiteX69" fmla="*/ 1210424 w 4163662"/>
              <a:gd name="connsiteY69" fmla="*/ 3126440 h 3716538"/>
              <a:gd name="connsiteX70" fmla="*/ 1167479 w 4163662"/>
              <a:gd name="connsiteY70" fmla="*/ 3107352 h 3716538"/>
              <a:gd name="connsiteX71" fmla="*/ 1121353 w 4163662"/>
              <a:gd name="connsiteY71" fmla="*/ 3091447 h 3716538"/>
              <a:gd name="connsiteX72" fmla="*/ 1073635 w 4163662"/>
              <a:gd name="connsiteY72" fmla="*/ 3077132 h 3716538"/>
              <a:gd name="connsiteX73" fmla="*/ 1025919 w 4163662"/>
              <a:gd name="connsiteY73" fmla="*/ 3064407 h 3716538"/>
              <a:gd name="connsiteX74" fmla="*/ 976611 w 4163662"/>
              <a:gd name="connsiteY74" fmla="*/ 3051682 h 3716538"/>
              <a:gd name="connsiteX75" fmla="*/ 930485 w 4163662"/>
              <a:gd name="connsiteY75" fmla="*/ 3037367 h 3716538"/>
              <a:gd name="connsiteX76" fmla="*/ 884357 w 4163662"/>
              <a:gd name="connsiteY76" fmla="*/ 3021461 h 3716538"/>
              <a:gd name="connsiteX77" fmla="*/ 841414 w 4163662"/>
              <a:gd name="connsiteY77" fmla="*/ 3002373 h 3716538"/>
              <a:gd name="connsiteX78" fmla="*/ 803238 w 4163662"/>
              <a:gd name="connsiteY78" fmla="*/ 2978515 h 3716538"/>
              <a:gd name="connsiteX79" fmla="*/ 768245 w 4163662"/>
              <a:gd name="connsiteY79" fmla="*/ 2949885 h 3716538"/>
              <a:gd name="connsiteX80" fmla="*/ 739617 w 4163662"/>
              <a:gd name="connsiteY80" fmla="*/ 2914894 h 3716538"/>
              <a:gd name="connsiteX81" fmla="*/ 715758 w 4163662"/>
              <a:gd name="connsiteY81" fmla="*/ 2876719 h 3716538"/>
              <a:gd name="connsiteX82" fmla="*/ 696671 w 4163662"/>
              <a:gd name="connsiteY82" fmla="*/ 2833774 h 3716538"/>
              <a:gd name="connsiteX83" fmla="*/ 680766 w 4163662"/>
              <a:gd name="connsiteY83" fmla="*/ 2787648 h 3716538"/>
              <a:gd name="connsiteX84" fmla="*/ 666450 w 4163662"/>
              <a:gd name="connsiteY84" fmla="*/ 2741522 h 3716538"/>
              <a:gd name="connsiteX85" fmla="*/ 653726 w 4163662"/>
              <a:gd name="connsiteY85" fmla="*/ 2692214 h 3716538"/>
              <a:gd name="connsiteX86" fmla="*/ 641000 w 4163662"/>
              <a:gd name="connsiteY86" fmla="*/ 2644497 h 3716538"/>
              <a:gd name="connsiteX87" fmla="*/ 626686 w 4163662"/>
              <a:gd name="connsiteY87" fmla="*/ 2596780 h 3716538"/>
              <a:gd name="connsiteX88" fmla="*/ 610780 w 4163662"/>
              <a:gd name="connsiteY88" fmla="*/ 2550653 h 3716538"/>
              <a:gd name="connsiteX89" fmla="*/ 591692 w 4163662"/>
              <a:gd name="connsiteY89" fmla="*/ 2507706 h 3716538"/>
              <a:gd name="connsiteX90" fmla="*/ 569424 w 4163662"/>
              <a:gd name="connsiteY90" fmla="*/ 2467943 h 3716538"/>
              <a:gd name="connsiteX91" fmla="*/ 540796 w 4163662"/>
              <a:gd name="connsiteY91" fmla="*/ 2432951 h 3716538"/>
              <a:gd name="connsiteX92" fmla="*/ 508983 w 4163662"/>
              <a:gd name="connsiteY92" fmla="*/ 2396368 h 3716538"/>
              <a:gd name="connsiteX93" fmla="*/ 472400 w 4163662"/>
              <a:gd name="connsiteY93" fmla="*/ 2364557 h 3716538"/>
              <a:gd name="connsiteX94" fmla="*/ 432635 w 4163662"/>
              <a:gd name="connsiteY94" fmla="*/ 2334336 h 3716538"/>
              <a:gd name="connsiteX95" fmla="*/ 392871 w 4163662"/>
              <a:gd name="connsiteY95" fmla="*/ 2304116 h 3716538"/>
              <a:gd name="connsiteX96" fmla="*/ 353108 w 4163662"/>
              <a:gd name="connsiteY96" fmla="*/ 2273895 h 3716538"/>
              <a:gd name="connsiteX97" fmla="*/ 314933 w 4163662"/>
              <a:gd name="connsiteY97" fmla="*/ 2243673 h 3716538"/>
              <a:gd name="connsiteX98" fmla="*/ 278350 w 4163662"/>
              <a:gd name="connsiteY98" fmla="*/ 2210272 h 3716538"/>
              <a:gd name="connsiteX99" fmla="*/ 246539 w 4163662"/>
              <a:gd name="connsiteY99" fmla="*/ 2176871 h 3716538"/>
              <a:gd name="connsiteX100" fmla="*/ 219500 w 4163662"/>
              <a:gd name="connsiteY100" fmla="*/ 2138696 h 3716538"/>
              <a:gd name="connsiteX101" fmla="*/ 198823 w 4163662"/>
              <a:gd name="connsiteY101" fmla="*/ 2098933 h 3716538"/>
              <a:gd name="connsiteX102" fmla="*/ 184508 w 4163662"/>
              <a:gd name="connsiteY102" fmla="*/ 2051217 h 3716538"/>
              <a:gd name="connsiteX103" fmla="*/ 178145 w 4163662"/>
              <a:gd name="connsiteY103" fmla="*/ 2001909 h 3716538"/>
              <a:gd name="connsiteX104" fmla="*/ 176554 w 4163662"/>
              <a:gd name="connsiteY104" fmla="*/ 1951009 h 3716538"/>
              <a:gd name="connsiteX105" fmla="*/ 181326 w 4163662"/>
              <a:gd name="connsiteY105" fmla="*/ 1896930 h 3716538"/>
              <a:gd name="connsiteX106" fmla="*/ 187688 w 4163662"/>
              <a:gd name="connsiteY106" fmla="*/ 1842851 h 3716538"/>
              <a:gd name="connsiteX107" fmla="*/ 195640 w 4163662"/>
              <a:gd name="connsiteY107" fmla="*/ 1788771 h 3716538"/>
              <a:gd name="connsiteX108" fmla="*/ 202004 w 4163662"/>
              <a:gd name="connsiteY108" fmla="*/ 1734693 h 3716538"/>
              <a:gd name="connsiteX109" fmla="*/ 205186 w 4163662"/>
              <a:gd name="connsiteY109" fmla="*/ 1680614 h 3716538"/>
              <a:gd name="connsiteX110" fmla="*/ 205186 w 4163662"/>
              <a:gd name="connsiteY110" fmla="*/ 1628124 h 3716538"/>
              <a:gd name="connsiteX111" fmla="*/ 198823 w 4163662"/>
              <a:gd name="connsiteY111" fmla="*/ 1578818 h 3716538"/>
              <a:gd name="connsiteX112" fmla="*/ 186098 w 4163662"/>
              <a:gd name="connsiteY112" fmla="*/ 1529510 h 3716538"/>
              <a:gd name="connsiteX113" fmla="*/ 167011 w 4163662"/>
              <a:gd name="connsiteY113" fmla="*/ 1483382 h 3716538"/>
              <a:gd name="connsiteX114" fmla="*/ 143153 w 4163662"/>
              <a:gd name="connsiteY114" fmla="*/ 1435666 h 3716538"/>
              <a:gd name="connsiteX115" fmla="*/ 116112 w 4163662"/>
              <a:gd name="connsiteY115" fmla="*/ 1387950 h 3716538"/>
              <a:gd name="connsiteX116" fmla="*/ 87483 w 4163662"/>
              <a:gd name="connsiteY116" fmla="*/ 1340232 h 3716538"/>
              <a:gd name="connsiteX117" fmla="*/ 60443 w 4163662"/>
              <a:gd name="connsiteY117" fmla="*/ 1294104 h 3716538"/>
              <a:gd name="connsiteX118" fmla="*/ 36583 w 4163662"/>
              <a:gd name="connsiteY118" fmla="*/ 1244799 h 3716538"/>
              <a:gd name="connsiteX119" fmla="*/ 17498 w 4163662"/>
              <a:gd name="connsiteY119" fmla="*/ 1197081 h 3716538"/>
              <a:gd name="connsiteX120" fmla="*/ 4773 w 4163662"/>
              <a:gd name="connsiteY120" fmla="*/ 1147773 h 3716538"/>
              <a:gd name="connsiteX121" fmla="*/ 0 w 4163662"/>
              <a:gd name="connsiteY121" fmla="*/ 1096874 h 3716538"/>
              <a:gd name="connsiteX122" fmla="*/ 4773 w 4163662"/>
              <a:gd name="connsiteY122" fmla="*/ 1045978 h 3716538"/>
              <a:gd name="connsiteX123" fmla="*/ 17498 w 4163662"/>
              <a:gd name="connsiteY123" fmla="*/ 996670 h 3716538"/>
              <a:gd name="connsiteX124" fmla="*/ 36583 w 4163662"/>
              <a:gd name="connsiteY124" fmla="*/ 948952 h 3716538"/>
              <a:gd name="connsiteX125" fmla="*/ 60443 w 4163662"/>
              <a:gd name="connsiteY125" fmla="*/ 899646 h 3716538"/>
              <a:gd name="connsiteX126" fmla="*/ 87483 w 4163662"/>
              <a:gd name="connsiteY126" fmla="*/ 853518 h 3716538"/>
              <a:gd name="connsiteX127" fmla="*/ 116112 w 4163662"/>
              <a:gd name="connsiteY127" fmla="*/ 805802 h 3716538"/>
              <a:gd name="connsiteX128" fmla="*/ 143153 w 4163662"/>
              <a:gd name="connsiteY128" fmla="*/ 758084 h 3716538"/>
              <a:gd name="connsiteX129" fmla="*/ 167011 w 4163662"/>
              <a:gd name="connsiteY129" fmla="*/ 710368 h 3716538"/>
              <a:gd name="connsiteX130" fmla="*/ 186098 w 4163662"/>
              <a:gd name="connsiteY130" fmla="*/ 664240 h 3716538"/>
              <a:gd name="connsiteX131" fmla="*/ 198823 w 4163662"/>
              <a:gd name="connsiteY131" fmla="*/ 614933 h 3716538"/>
              <a:gd name="connsiteX132" fmla="*/ 205186 w 4163662"/>
              <a:gd name="connsiteY132" fmla="*/ 565626 h 3716538"/>
              <a:gd name="connsiteX133" fmla="*/ 205186 w 4163662"/>
              <a:gd name="connsiteY133" fmla="*/ 513138 h 3716538"/>
              <a:gd name="connsiteX134" fmla="*/ 202004 w 4163662"/>
              <a:gd name="connsiteY134" fmla="*/ 459058 h 3716538"/>
              <a:gd name="connsiteX135" fmla="*/ 195640 w 4163662"/>
              <a:gd name="connsiteY135" fmla="*/ 404979 h 3716538"/>
              <a:gd name="connsiteX136" fmla="*/ 187688 w 4163662"/>
              <a:gd name="connsiteY136" fmla="*/ 350899 h 3716538"/>
              <a:gd name="connsiteX137" fmla="*/ 181326 w 4163662"/>
              <a:gd name="connsiteY137" fmla="*/ 296820 h 3716538"/>
              <a:gd name="connsiteX138" fmla="*/ 176554 w 4163662"/>
              <a:gd name="connsiteY138" fmla="*/ 242741 h 3716538"/>
              <a:gd name="connsiteX139" fmla="*/ 178145 w 4163662"/>
              <a:gd name="connsiteY139" fmla="*/ 191843 h 3716538"/>
              <a:gd name="connsiteX140" fmla="*/ 184508 w 4163662"/>
              <a:gd name="connsiteY140" fmla="*/ 142536 h 3716538"/>
              <a:gd name="connsiteX141" fmla="*/ 198823 w 4163662"/>
              <a:gd name="connsiteY141" fmla="*/ 94818 h 3716538"/>
              <a:gd name="connsiteX142" fmla="*/ 219500 w 4163662"/>
              <a:gd name="connsiteY142" fmla="*/ 55055 h 3716538"/>
              <a:gd name="connsiteX143" fmla="*/ 246539 w 4163662"/>
              <a:gd name="connsiteY143" fmla="*/ 16881 h 371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63662" h="3716538">
                <a:moveTo>
                  <a:pt x="262616" y="0"/>
                </a:moveTo>
                <a:lnTo>
                  <a:pt x="4163662" y="0"/>
                </a:lnTo>
                <a:lnTo>
                  <a:pt x="4163662" y="3079653"/>
                </a:lnTo>
                <a:lnTo>
                  <a:pt x="4124349" y="3091447"/>
                </a:lnTo>
                <a:lnTo>
                  <a:pt x="4078224" y="3107352"/>
                </a:lnTo>
                <a:lnTo>
                  <a:pt x="4035278" y="3126440"/>
                </a:lnTo>
                <a:lnTo>
                  <a:pt x="3995515" y="3148706"/>
                </a:lnTo>
                <a:lnTo>
                  <a:pt x="3960521" y="3177336"/>
                </a:lnTo>
                <a:lnTo>
                  <a:pt x="3923938" y="3209149"/>
                </a:lnTo>
                <a:lnTo>
                  <a:pt x="3892126" y="3245731"/>
                </a:lnTo>
                <a:lnTo>
                  <a:pt x="3861906" y="3283905"/>
                </a:lnTo>
                <a:lnTo>
                  <a:pt x="3831684" y="3323668"/>
                </a:lnTo>
                <a:lnTo>
                  <a:pt x="3801464" y="3363433"/>
                </a:lnTo>
                <a:lnTo>
                  <a:pt x="3771243" y="3401607"/>
                </a:lnTo>
                <a:lnTo>
                  <a:pt x="3737841" y="3438189"/>
                </a:lnTo>
                <a:lnTo>
                  <a:pt x="3704438" y="3470000"/>
                </a:lnTo>
                <a:lnTo>
                  <a:pt x="3666266" y="3497040"/>
                </a:lnTo>
                <a:lnTo>
                  <a:pt x="3626502" y="3517718"/>
                </a:lnTo>
                <a:lnTo>
                  <a:pt x="3578783" y="3532034"/>
                </a:lnTo>
                <a:lnTo>
                  <a:pt x="3529475" y="3538396"/>
                </a:lnTo>
                <a:lnTo>
                  <a:pt x="3478578" y="3539986"/>
                </a:lnTo>
                <a:lnTo>
                  <a:pt x="3424498" y="3535214"/>
                </a:lnTo>
                <a:lnTo>
                  <a:pt x="3370419" y="3528852"/>
                </a:lnTo>
                <a:lnTo>
                  <a:pt x="3316339" y="3520898"/>
                </a:lnTo>
                <a:lnTo>
                  <a:pt x="3262260" y="3514538"/>
                </a:lnTo>
                <a:lnTo>
                  <a:pt x="3208180" y="3511356"/>
                </a:lnTo>
                <a:lnTo>
                  <a:pt x="3155691" y="3511356"/>
                </a:lnTo>
                <a:lnTo>
                  <a:pt x="3106385" y="3517718"/>
                </a:lnTo>
                <a:lnTo>
                  <a:pt x="3055486" y="3530443"/>
                </a:lnTo>
                <a:lnTo>
                  <a:pt x="3009359" y="3549529"/>
                </a:lnTo>
                <a:lnTo>
                  <a:pt x="2961643" y="3574979"/>
                </a:lnTo>
                <a:lnTo>
                  <a:pt x="2913926" y="3600429"/>
                </a:lnTo>
                <a:lnTo>
                  <a:pt x="2866208" y="3629057"/>
                </a:lnTo>
                <a:lnTo>
                  <a:pt x="2820080" y="3656097"/>
                </a:lnTo>
                <a:lnTo>
                  <a:pt x="2770775" y="3679956"/>
                </a:lnTo>
                <a:lnTo>
                  <a:pt x="2723057" y="3699043"/>
                </a:lnTo>
                <a:lnTo>
                  <a:pt x="2673748" y="3711768"/>
                </a:lnTo>
                <a:lnTo>
                  <a:pt x="2622852" y="3716538"/>
                </a:lnTo>
                <a:lnTo>
                  <a:pt x="2571954" y="3711768"/>
                </a:lnTo>
                <a:lnTo>
                  <a:pt x="2522645" y="3699043"/>
                </a:lnTo>
                <a:lnTo>
                  <a:pt x="2474930" y="3679956"/>
                </a:lnTo>
                <a:lnTo>
                  <a:pt x="2425622" y="3656097"/>
                </a:lnTo>
                <a:lnTo>
                  <a:pt x="2379494" y="3629057"/>
                </a:lnTo>
                <a:lnTo>
                  <a:pt x="2331777" y="3600429"/>
                </a:lnTo>
                <a:lnTo>
                  <a:pt x="2284059" y="3574979"/>
                </a:lnTo>
                <a:lnTo>
                  <a:pt x="2236344" y="3549529"/>
                </a:lnTo>
                <a:lnTo>
                  <a:pt x="2188627" y="3530443"/>
                </a:lnTo>
                <a:lnTo>
                  <a:pt x="2139319" y="3517718"/>
                </a:lnTo>
                <a:lnTo>
                  <a:pt x="2090011" y="3511356"/>
                </a:lnTo>
                <a:lnTo>
                  <a:pt x="2037520" y="3511356"/>
                </a:lnTo>
                <a:lnTo>
                  <a:pt x="1983442" y="3514538"/>
                </a:lnTo>
                <a:lnTo>
                  <a:pt x="1929363" y="3520898"/>
                </a:lnTo>
                <a:lnTo>
                  <a:pt x="1875283" y="3528852"/>
                </a:lnTo>
                <a:lnTo>
                  <a:pt x="1821202" y="3535214"/>
                </a:lnTo>
                <a:lnTo>
                  <a:pt x="1767124" y="3539986"/>
                </a:lnTo>
                <a:lnTo>
                  <a:pt x="1716227" y="3538396"/>
                </a:lnTo>
                <a:lnTo>
                  <a:pt x="1666920" y="3532034"/>
                </a:lnTo>
                <a:lnTo>
                  <a:pt x="1619202" y="3517718"/>
                </a:lnTo>
                <a:lnTo>
                  <a:pt x="1579438" y="3497040"/>
                </a:lnTo>
                <a:lnTo>
                  <a:pt x="1541263" y="3470000"/>
                </a:lnTo>
                <a:lnTo>
                  <a:pt x="1507862" y="3438189"/>
                </a:lnTo>
                <a:lnTo>
                  <a:pt x="1474459" y="3401607"/>
                </a:lnTo>
                <a:lnTo>
                  <a:pt x="1444238" y="3363433"/>
                </a:lnTo>
                <a:lnTo>
                  <a:pt x="1414018" y="3323668"/>
                </a:lnTo>
                <a:lnTo>
                  <a:pt x="1383797" y="3283905"/>
                </a:lnTo>
                <a:lnTo>
                  <a:pt x="1353577" y="3245731"/>
                </a:lnTo>
                <a:lnTo>
                  <a:pt x="1321764" y="3209149"/>
                </a:lnTo>
                <a:lnTo>
                  <a:pt x="1285181" y="3177336"/>
                </a:lnTo>
                <a:lnTo>
                  <a:pt x="1250188" y="3148706"/>
                </a:lnTo>
                <a:lnTo>
                  <a:pt x="1210424" y="3126440"/>
                </a:lnTo>
                <a:lnTo>
                  <a:pt x="1167479" y="3107352"/>
                </a:lnTo>
                <a:lnTo>
                  <a:pt x="1121353" y="3091447"/>
                </a:lnTo>
                <a:lnTo>
                  <a:pt x="1073635" y="3077132"/>
                </a:lnTo>
                <a:lnTo>
                  <a:pt x="1025919" y="3064407"/>
                </a:lnTo>
                <a:lnTo>
                  <a:pt x="976611" y="3051682"/>
                </a:lnTo>
                <a:lnTo>
                  <a:pt x="930485" y="3037367"/>
                </a:lnTo>
                <a:lnTo>
                  <a:pt x="884357" y="3021461"/>
                </a:lnTo>
                <a:lnTo>
                  <a:pt x="841414" y="3002373"/>
                </a:lnTo>
                <a:lnTo>
                  <a:pt x="803238" y="2978515"/>
                </a:lnTo>
                <a:lnTo>
                  <a:pt x="768245" y="2949885"/>
                </a:lnTo>
                <a:lnTo>
                  <a:pt x="739617" y="2914894"/>
                </a:lnTo>
                <a:lnTo>
                  <a:pt x="715758" y="2876719"/>
                </a:lnTo>
                <a:lnTo>
                  <a:pt x="696671" y="2833774"/>
                </a:lnTo>
                <a:lnTo>
                  <a:pt x="680766" y="2787648"/>
                </a:lnTo>
                <a:lnTo>
                  <a:pt x="666450" y="2741522"/>
                </a:lnTo>
                <a:lnTo>
                  <a:pt x="653726" y="2692214"/>
                </a:lnTo>
                <a:lnTo>
                  <a:pt x="641000" y="2644497"/>
                </a:lnTo>
                <a:lnTo>
                  <a:pt x="626686" y="2596780"/>
                </a:lnTo>
                <a:lnTo>
                  <a:pt x="610780" y="2550653"/>
                </a:lnTo>
                <a:lnTo>
                  <a:pt x="591692" y="2507706"/>
                </a:lnTo>
                <a:lnTo>
                  <a:pt x="569424" y="2467943"/>
                </a:lnTo>
                <a:lnTo>
                  <a:pt x="540796" y="2432951"/>
                </a:lnTo>
                <a:lnTo>
                  <a:pt x="508983" y="2396368"/>
                </a:lnTo>
                <a:lnTo>
                  <a:pt x="472400" y="2364557"/>
                </a:lnTo>
                <a:lnTo>
                  <a:pt x="432635" y="2334336"/>
                </a:lnTo>
                <a:lnTo>
                  <a:pt x="392871" y="2304116"/>
                </a:lnTo>
                <a:lnTo>
                  <a:pt x="353108" y="2273895"/>
                </a:lnTo>
                <a:lnTo>
                  <a:pt x="314933" y="2243673"/>
                </a:lnTo>
                <a:lnTo>
                  <a:pt x="278350" y="2210272"/>
                </a:lnTo>
                <a:lnTo>
                  <a:pt x="246539" y="2176871"/>
                </a:lnTo>
                <a:lnTo>
                  <a:pt x="219500" y="2138696"/>
                </a:lnTo>
                <a:lnTo>
                  <a:pt x="198823" y="2098933"/>
                </a:lnTo>
                <a:lnTo>
                  <a:pt x="184508" y="2051217"/>
                </a:lnTo>
                <a:lnTo>
                  <a:pt x="178145" y="2001909"/>
                </a:lnTo>
                <a:lnTo>
                  <a:pt x="176554" y="1951009"/>
                </a:lnTo>
                <a:lnTo>
                  <a:pt x="181326" y="1896930"/>
                </a:lnTo>
                <a:lnTo>
                  <a:pt x="187688" y="1842851"/>
                </a:lnTo>
                <a:lnTo>
                  <a:pt x="195640" y="1788771"/>
                </a:lnTo>
                <a:lnTo>
                  <a:pt x="202004" y="1734693"/>
                </a:lnTo>
                <a:lnTo>
                  <a:pt x="205186" y="1680614"/>
                </a:lnTo>
                <a:lnTo>
                  <a:pt x="205186" y="1628124"/>
                </a:lnTo>
                <a:lnTo>
                  <a:pt x="198823" y="1578818"/>
                </a:lnTo>
                <a:lnTo>
                  <a:pt x="186098" y="1529510"/>
                </a:lnTo>
                <a:lnTo>
                  <a:pt x="167011" y="1483382"/>
                </a:lnTo>
                <a:lnTo>
                  <a:pt x="143153" y="1435666"/>
                </a:lnTo>
                <a:lnTo>
                  <a:pt x="116112" y="1387950"/>
                </a:lnTo>
                <a:lnTo>
                  <a:pt x="87483" y="1340232"/>
                </a:lnTo>
                <a:lnTo>
                  <a:pt x="60443" y="1294104"/>
                </a:lnTo>
                <a:lnTo>
                  <a:pt x="36583" y="1244799"/>
                </a:lnTo>
                <a:lnTo>
                  <a:pt x="17498" y="1197081"/>
                </a:lnTo>
                <a:lnTo>
                  <a:pt x="4773" y="1147773"/>
                </a:lnTo>
                <a:lnTo>
                  <a:pt x="0" y="1096874"/>
                </a:lnTo>
                <a:lnTo>
                  <a:pt x="4773" y="1045978"/>
                </a:lnTo>
                <a:lnTo>
                  <a:pt x="17498" y="996670"/>
                </a:lnTo>
                <a:lnTo>
                  <a:pt x="36583" y="948952"/>
                </a:lnTo>
                <a:lnTo>
                  <a:pt x="60443" y="899646"/>
                </a:lnTo>
                <a:lnTo>
                  <a:pt x="87483" y="853518"/>
                </a:lnTo>
                <a:lnTo>
                  <a:pt x="116112" y="805802"/>
                </a:lnTo>
                <a:lnTo>
                  <a:pt x="143153" y="758084"/>
                </a:lnTo>
                <a:lnTo>
                  <a:pt x="167011" y="710368"/>
                </a:lnTo>
                <a:lnTo>
                  <a:pt x="186098" y="664240"/>
                </a:lnTo>
                <a:lnTo>
                  <a:pt x="198823" y="614933"/>
                </a:lnTo>
                <a:lnTo>
                  <a:pt x="205186" y="565626"/>
                </a:lnTo>
                <a:lnTo>
                  <a:pt x="205186" y="513138"/>
                </a:lnTo>
                <a:lnTo>
                  <a:pt x="202004" y="459058"/>
                </a:lnTo>
                <a:lnTo>
                  <a:pt x="195640" y="404979"/>
                </a:lnTo>
                <a:lnTo>
                  <a:pt x="187688" y="350899"/>
                </a:lnTo>
                <a:lnTo>
                  <a:pt x="181326" y="296820"/>
                </a:lnTo>
                <a:lnTo>
                  <a:pt x="176554" y="242741"/>
                </a:lnTo>
                <a:lnTo>
                  <a:pt x="178145" y="191843"/>
                </a:lnTo>
                <a:lnTo>
                  <a:pt x="184508" y="142536"/>
                </a:lnTo>
                <a:lnTo>
                  <a:pt x="198823" y="94818"/>
                </a:lnTo>
                <a:lnTo>
                  <a:pt x="219500" y="55055"/>
                </a:lnTo>
                <a:lnTo>
                  <a:pt x="246539" y="1688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id="{760E7417-DF76-4925-99CB-2786C695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3264" y="3933316"/>
            <a:ext cx="3348736" cy="2924683"/>
          </a:xfrm>
          <a:custGeom>
            <a:avLst/>
            <a:gdLst>
              <a:gd name="connsiteX0" fmla="*/ 2013532 w 3348736"/>
              <a:gd name="connsiteY0" fmla="*/ 0 h 2924683"/>
              <a:gd name="connsiteX1" fmla="*/ 2052605 w 3348736"/>
              <a:gd name="connsiteY1" fmla="*/ 3662 h 2924683"/>
              <a:gd name="connsiteX2" fmla="*/ 2090458 w 3348736"/>
              <a:gd name="connsiteY2" fmla="*/ 13432 h 2924683"/>
              <a:gd name="connsiteX3" fmla="*/ 2127091 w 3348736"/>
              <a:gd name="connsiteY3" fmla="*/ 28084 h 2924683"/>
              <a:gd name="connsiteX4" fmla="*/ 2164942 w 3348736"/>
              <a:gd name="connsiteY4" fmla="*/ 46400 h 2924683"/>
              <a:gd name="connsiteX5" fmla="*/ 2200354 w 3348736"/>
              <a:gd name="connsiteY5" fmla="*/ 67158 h 2924683"/>
              <a:gd name="connsiteX6" fmla="*/ 2236987 w 3348736"/>
              <a:gd name="connsiteY6" fmla="*/ 89137 h 2924683"/>
              <a:gd name="connsiteX7" fmla="*/ 2273618 w 3348736"/>
              <a:gd name="connsiteY7" fmla="*/ 108674 h 2924683"/>
              <a:gd name="connsiteX8" fmla="*/ 2310249 w 3348736"/>
              <a:gd name="connsiteY8" fmla="*/ 128211 h 2924683"/>
              <a:gd name="connsiteX9" fmla="*/ 2345660 w 3348736"/>
              <a:gd name="connsiteY9" fmla="*/ 142864 h 2924683"/>
              <a:gd name="connsiteX10" fmla="*/ 2384735 w 3348736"/>
              <a:gd name="connsiteY10" fmla="*/ 152632 h 2924683"/>
              <a:gd name="connsiteX11" fmla="*/ 2422587 w 3348736"/>
              <a:gd name="connsiteY11" fmla="*/ 157517 h 2924683"/>
              <a:gd name="connsiteX12" fmla="*/ 2462882 w 3348736"/>
              <a:gd name="connsiteY12" fmla="*/ 157517 h 2924683"/>
              <a:gd name="connsiteX13" fmla="*/ 2504398 w 3348736"/>
              <a:gd name="connsiteY13" fmla="*/ 155076 h 2924683"/>
              <a:gd name="connsiteX14" fmla="*/ 2545914 w 3348736"/>
              <a:gd name="connsiteY14" fmla="*/ 150191 h 2924683"/>
              <a:gd name="connsiteX15" fmla="*/ 2587431 w 3348736"/>
              <a:gd name="connsiteY15" fmla="*/ 144086 h 2924683"/>
              <a:gd name="connsiteX16" fmla="*/ 2628946 w 3348736"/>
              <a:gd name="connsiteY16" fmla="*/ 139201 h 2924683"/>
              <a:gd name="connsiteX17" fmla="*/ 2670463 w 3348736"/>
              <a:gd name="connsiteY17" fmla="*/ 135537 h 2924683"/>
              <a:gd name="connsiteX18" fmla="*/ 2709536 w 3348736"/>
              <a:gd name="connsiteY18" fmla="*/ 136759 h 2924683"/>
              <a:gd name="connsiteX19" fmla="*/ 2747389 w 3348736"/>
              <a:gd name="connsiteY19" fmla="*/ 141643 h 2924683"/>
              <a:gd name="connsiteX20" fmla="*/ 2784022 w 3348736"/>
              <a:gd name="connsiteY20" fmla="*/ 152632 h 2924683"/>
              <a:gd name="connsiteX21" fmla="*/ 2814549 w 3348736"/>
              <a:gd name="connsiteY21" fmla="*/ 168506 h 2924683"/>
              <a:gd name="connsiteX22" fmla="*/ 2843853 w 3348736"/>
              <a:gd name="connsiteY22" fmla="*/ 189265 h 2924683"/>
              <a:gd name="connsiteX23" fmla="*/ 2869496 w 3348736"/>
              <a:gd name="connsiteY23" fmla="*/ 213685 h 2924683"/>
              <a:gd name="connsiteX24" fmla="*/ 2895138 w 3348736"/>
              <a:gd name="connsiteY24" fmla="*/ 241769 h 2924683"/>
              <a:gd name="connsiteX25" fmla="*/ 2918338 w 3348736"/>
              <a:gd name="connsiteY25" fmla="*/ 271075 h 2924683"/>
              <a:gd name="connsiteX26" fmla="*/ 2941538 w 3348736"/>
              <a:gd name="connsiteY26" fmla="*/ 301602 h 2924683"/>
              <a:gd name="connsiteX27" fmla="*/ 2964739 w 3348736"/>
              <a:gd name="connsiteY27" fmla="*/ 332128 h 2924683"/>
              <a:gd name="connsiteX28" fmla="*/ 2987939 w 3348736"/>
              <a:gd name="connsiteY28" fmla="*/ 361433 h 2924683"/>
              <a:gd name="connsiteX29" fmla="*/ 3012361 w 3348736"/>
              <a:gd name="connsiteY29" fmla="*/ 389517 h 2924683"/>
              <a:gd name="connsiteX30" fmla="*/ 3040445 w 3348736"/>
              <a:gd name="connsiteY30" fmla="*/ 413940 h 2924683"/>
              <a:gd name="connsiteX31" fmla="*/ 3067309 w 3348736"/>
              <a:gd name="connsiteY31" fmla="*/ 435919 h 2924683"/>
              <a:gd name="connsiteX32" fmla="*/ 3097835 w 3348736"/>
              <a:gd name="connsiteY32" fmla="*/ 453013 h 2924683"/>
              <a:gd name="connsiteX33" fmla="*/ 3130804 w 3348736"/>
              <a:gd name="connsiteY33" fmla="*/ 467665 h 2924683"/>
              <a:gd name="connsiteX34" fmla="*/ 3166214 w 3348736"/>
              <a:gd name="connsiteY34" fmla="*/ 479876 h 2924683"/>
              <a:gd name="connsiteX35" fmla="*/ 3202845 w 3348736"/>
              <a:gd name="connsiteY35" fmla="*/ 490865 h 2924683"/>
              <a:gd name="connsiteX36" fmla="*/ 3239478 w 3348736"/>
              <a:gd name="connsiteY36" fmla="*/ 500634 h 2924683"/>
              <a:gd name="connsiteX37" fmla="*/ 3277331 w 3348736"/>
              <a:gd name="connsiteY37" fmla="*/ 510403 h 2924683"/>
              <a:gd name="connsiteX38" fmla="*/ 3312741 w 3348736"/>
              <a:gd name="connsiteY38" fmla="*/ 521393 h 2924683"/>
              <a:gd name="connsiteX39" fmla="*/ 3348152 w 3348736"/>
              <a:gd name="connsiteY39" fmla="*/ 533603 h 2924683"/>
              <a:gd name="connsiteX40" fmla="*/ 3348736 w 3348736"/>
              <a:gd name="connsiteY40" fmla="*/ 533862 h 2924683"/>
              <a:gd name="connsiteX41" fmla="*/ 3348736 w 3348736"/>
              <a:gd name="connsiteY41" fmla="*/ 2924683 h 2924683"/>
              <a:gd name="connsiteX42" fmla="*/ 284253 w 3348736"/>
              <a:gd name="connsiteY42" fmla="*/ 2924683 h 2924683"/>
              <a:gd name="connsiteX43" fmla="*/ 271076 w 3348736"/>
              <a:gd name="connsiteY43" fmla="*/ 2914669 h 2924683"/>
              <a:gd name="connsiteX44" fmla="*/ 241770 w 3348736"/>
              <a:gd name="connsiteY44" fmla="*/ 2891468 h 2924683"/>
              <a:gd name="connsiteX45" fmla="*/ 213686 w 3348736"/>
              <a:gd name="connsiteY45" fmla="*/ 2865827 h 2924683"/>
              <a:gd name="connsiteX46" fmla="*/ 189265 w 3348736"/>
              <a:gd name="connsiteY46" fmla="*/ 2840185 h 2924683"/>
              <a:gd name="connsiteX47" fmla="*/ 168508 w 3348736"/>
              <a:gd name="connsiteY47" fmla="*/ 2810878 h 2924683"/>
              <a:gd name="connsiteX48" fmla="*/ 152634 w 3348736"/>
              <a:gd name="connsiteY48" fmla="*/ 2780353 h 2924683"/>
              <a:gd name="connsiteX49" fmla="*/ 141644 w 3348736"/>
              <a:gd name="connsiteY49" fmla="*/ 2743722 h 2924683"/>
              <a:gd name="connsiteX50" fmla="*/ 136760 w 3348736"/>
              <a:gd name="connsiteY50" fmla="*/ 2705868 h 2924683"/>
              <a:gd name="connsiteX51" fmla="*/ 135538 w 3348736"/>
              <a:gd name="connsiteY51" fmla="*/ 2666793 h 2924683"/>
              <a:gd name="connsiteX52" fmla="*/ 139201 w 3348736"/>
              <a:gd name="connsiteY52" fmla="*/ 2625277 h 2924683"/>
              <a:gd name="connsiteX53" fmla="*/ 144086 w 3348736"/>
              <a:gd name="connsiteY53" fmla="*/ 2583762 h 2924683"/>
              <a:gd name="connsiteX54" fmla="*/ 150191 w 3348736"/>
              <a:gd name="connsiteY54" fmla="*/ 2542245 h 2924683"/>
              <a:gd name="connsiteX55" fmla="*/ 155076 w 3348736"/>
              <a:gd name="connsiteY55" fmla="*/ 2500730 h 2924683"/>
              <a:gd name="connsiteX56" fmla="*/ 157518 w 3348736"/>
              <a:gd name="connsiteY56" fmla="*/ 2459214 h 2924683"/>
              <a:gd name="connsiteX57" fmla="*/ 157518 w 3348736"/>
              <a:gd name="connsiteY57" fmla="*/ 2418918 h 2924683"/>
              <a:gd name="connsiteX58" fmla="*/ 152634 w 3348736"/>
              <a:gd name="connsiteY58" fmla="*/ 2381067 h 2924683"/>
              <a:gd name="connsiteX59" fmla="*/ 142865 w 3348736"/>
              <a:gd name="connsiteY59" fmla="*/ 2343213 h 2924683"/>
              <a:gd name="connsiteX60" fmla="*/ 128212 w 3348736"/>
              <a:gd name="connsiteY60" fmla="*/ 2307801 h 2924683"/>
              <a:gd name="connsiteX61" fmla="*/ 109897 w 3348736"/>
              <a:gd name="connsiteY61" fmla="*/ 2271170 h 2924683"/>
              <a:gd name="connsiteX62" fmla="*/ 89137 w 3348736"/>
              <a:gd name="connsiteY62" fmla="*/ 2234540 h 2924683"/>
              <a:gd name="connsiteX63" fmla="*/ 67160 w 3348736"/>
              <a:gd name="connsiteY63" fmla="*/ 2197907 h 2924683"/>
              <a:gd name="connsiteX64" fmla="*/ 46401 w 3348736"/>
              <a:gd name="connsiteY64" fmla="*/ 2162495 h 2924683"/>
              <a:gd name="connsiteX65" fmla="*/ 28084 w 3348736"/>
              <a:gd name="connsiteY65" fmla="*/ 2124644 h 2924683"/>
              <a:gd name="connsiteX66" fmla="*/ 13433 w 3348736"/>
              <a:gd name="connsiteY66" fmla="*/ 2088011 h 2924683"/>
              <a:gd name="connsiteX67" fmla="*/ 3664 w 3348736"/>
              <a:gd name="connsiteY67" fmla="*/ 2050158 h 2924683"/>
              <a:gd name="connsiteX68" fmla="*/ 0 w 3348736"/>
              <a:gd name="connsiteY68" fmla="*/ 2011084 h 2924683"/>
              <a:gd name="connsiteX69" fmla="*/ 3664 w 3348736"/>
              <a:gd name="connsiteY69" fmla="*/ 1972011 h 2924683"/>
              <a:gd name="connsiteX70" fmla="*/ 13433 w 3348736"/>
              <a:gd name="connsiteY70" fmla="*/ 1934159 h 2924683"/>
              <a:gd name="connsiteX71" fmla="*/ 28084 w 3348736"/>
              <a:gd name="connsiteY71" fmla="*/ 1897526 h 2924683"/>
              <a:gd name="connsiteX72" fmla="*/ 46401 w 3348736"/>
              <a:gd name="connsiteY72" fmla="*/ 1859674 h 2924683"/>
              <a:gd name="connsiteX73" fmla="*/ 67160 w 3348736"/>
              <a:gd name="connsiteY73" fmla="*/ 1824262 h 2924683"/>
              <a:gd name="connsiteX74" fmla="*/ 89137 w 3348736"/>
              <a:gd name="connsiteY74" fmla="*/ 1787632 h 2924683"/>
              <a:gd name="connsiteX75" fmla="*/ 109897 w 3348736"/>
              <a:gd name="connsiteY75" fmla="*/ 1750999 h 2924683"/>
              <a:gd name="connsiteX76" fmla="*/ 128212 w 3348736"/>
              <a:gd name="connsiteY76" fmla="*/ 1714368 h 2924683"/>
              <a:gd name="connsiteX77" fmla="*/ 142865 w 3348736"/>
              <a:gd name="connsiteY77" fmla="*/ 1678956 h 2924683"/>
              <a:gd name="connsiteX78" fmla="*/ 152634 w 3348736"/>
              <a:gd name="connsiteY78" fmla="*/ 1641103 h 2924683"/>
              <a:gd name="connsiteX79" fmla="*/ 157518 w 3348736"/>
              <a:gd name="connsiteY79" fmla="*/ 1603251 h 2924683"/>
              <a:gd name="connsiteX80" fmla="*/ 157518 w 3348736"/>
              <a:gd name="connsiteY80" fmla="*/ 1562957 h 2924683"/>
              <a:gd name="connsiteX81" fmla="*/ 155076 w 3348736"/>
              <a:gd name="connsiteY81" fmla="*/ 1521440 h 2924683"/>
              <a:gd name="connsiteX82" fmla="*/ 150191 w 3348736"/>
              <a:gd name="connsiteY82" fmla="*/ 1479924 h 2924683"/>
              <a:gd name="connsiteX83" fmla="*/ 144086 w 3348736"/>
              <a:gd name="connsiteY83" fmla="*/ 1438407 h 2924683"/>
              <a:gd name="connsiteX84" fmla="*/ 139201 w 3348736"/>
              <a:gd name="connsiteY84" fmla="*/ 1396892 h 2924683"/>
              <a:gd name="connsiteX85" fmla="*/ 135538 w 3348736"/>
              <a:gd name="connsiteY85" fmla="*/ 1355376 h 2924683"/>
              <a:gd name="connsiteX86" fmla="*/ 136760 w 3348736"/>
              <a:gd name="connsiteY86" fmla="*/ 1316302 h 2924683"/>
              <a:gd name="connsiteX87" fmla="*/ 141644 w 3348736"/>
              <a:gd name="connsiteY87" fmla="*/ 1278450 h 2924683"/>
              <a:gd name="connsiteX88" fmla="*/ 152634 w 3348736"/>
              <a:gd name="connsiteY88" fmla="*/ 1241817 h 2924683"/>
              <a:gd name="connsiteX89" fmla="*/ 168508 w 3348736"/>
              <a:gd name="connsiteY89" fmla="*/ 1211292 h 2924683"/>
              <a:gd name="connsiteX90" fmla="*/ 189265 w 3348736"/>
              <a:gd name="connsiteY90" fmla="*/ 1181986 h 2924683"/>
              <a:gd name="connsiteX91" fmla="*/ 213686 w 3348736"/>
              <a:gd name="connsiteY91" fmla="*/ 1156343 h 2924683"/>
              <a:gd name="connsiteX92" fmla="*/ 241770 w 3348736"/>
              <a:gd name="connsiteY92" fmla="*/ 1130702 h 2924683"/>
              <a:gd name="connsiteX93" fmla="*/ 271076 w 3348736"/>
              <a:gd name="connsiteY93" fmla="*/ 1107500 h 2924683"/>
              <a:gd name="connsiteX94" fmla="*/ 301603 w 3348736"/>
              <a:gd name="connsiteY94" fmla="*/ 1084300 h 2924683"/>
              <a:gd name="connsiteX95" fmla="*/ 332128 w 3348736"/>
              <a:gd name="connsiteY95" fmla="*/ 1061100 h 2924683"/>
              <a:gd name="connsiteX96" fmla="*/ 362656 w 3348736"/>
              <a:gd name="connsiteY96" fmla="*/ 1037900 h 2924683"/>
              <a:gd name="connsiteX97" fmla="*/ 390740 w 3348736"/>
              <a:gd name="connsiteY97" fmla="*/ 1013480 h 2924683"/>
              <a:gd name="connsiteX98" fmla="*/ 415163 w 3348736"/>
              <a:gd name="connsiteY98" fmla="*/ 985396 h 2924683"/>
              <a:gd name="connsiteX99" fmla="*/ 437140 w 3348736"/>
              <a:gd name="connsiteY99" fmla="*/ 958532 h 2924683"/>
              <a:gd name="connsiteX100" fmla="*/ 454235 w 3348736"/>
              <a:gd name="connsiteY100" fmla="*/ 928006 h 2924683"/>
              <a:gd name="connsiteX101" fmla="*/ 468888 w 3348736"/>
              <a:gd name="connsiteY101" fmla="*/ 895037 h 2924683"/>
              <a:gd name="connsiteX102" fmla="*/ 481099 w 3348736"/>
              <a:gd name="connsiteY102" fmla="*/ 859626 h 2924683"/>
              <a:gd name="connsiteX103" fmla="*/ 492088 w 3348736"/>
              <a:gd name="connsiteY103" fmla="*/ 822993 h 2924683"/>
              <a:gd name="connsiteX104" fmla="*/ 501857 w 3348736"/>
              <a:gd name="connsiteY104" fmla="*/ 786362 h 2924683"/>
              <a:gd name="connsiteX105" fmla="*/ 511626 w 3348736"/>
              <a:gd name="connsiteY105" fmla="*/ 748509 h 2924683"/>
              <a:gd name="connsiteX106" fmla="*/ 522616 w 3348736"/>
              <a:gd name="connsiteY106" fmla="*/ 713099 h 2924683"/>
              <a:gd name="connsiteX107" fmla="*/ 534826 w 3348736"/>
              <a:gd name="connsiteY107" fmla="*/ 677687 h 2924683"/>
              <a:gd name="connsiteX108" fmla="*/ 549479 w 3348736"/>
              <a:gd name="connsiteY108" fmla="*/ 644720 h 2924683"/>
              <a:gd name="connsiteX109" fmla="*/ 567795 w 3348736"/>
              <a:gd name="connsiteY109" fmla="*/ 615414 h 2924683"/>
              <a:gd name="connsiteX110" fmla="*/ 589773 w 3348736"/>
              <a:gd name="connsiteY110" fmla="*/ 588551 h 2924683"/>
              <a:gd name="connsiteX111" fmla="*/ 616636 w 3348736"/>
              <a:gd name="connsiteY111" fmla="*/ 566572 h 2924683"/>
              <a:gd name="connsiteX112" fmla="*/ 645943 w 3348736"/>
              <a:gd name="connsiteY112" fmla="*/ 548256 h 2924683"/>
              <a:gd name="connsiteX113" fmla="*/ 678910 w 3348736"/>
              <a:gd name="connsiteY113" fmla="*/ 533603 h 2924683"/>
              <a:gd name="connsiteX114" fmla="*/ 714322 w 3348736"/>
              <a:gd name="connsiteY114" fmla="*/ 521393 h 2924683"/>
              <a:gd name="connsiteX115" fmla="*/ 749733 w 3348736"/>
              <a:gd name="connsiteY115" fmla="*/ 510403 h 2924683"/>
              <a:gd name="connsiteX116" fmla="*/ 787586 w 3348736"/>
              <a:gd name="connsiteY116" fmla="*/ 500634 h 2924683"/>
              <a:gd name="connsiteX117" fmla="*/ 824217 w 3348736"/>
              <a:gd name="connsiteY117" fmla="*/ 490865 h 2924683"/>
              <a:gd name="connsiteX118" fmla="*/ 860849 w 3348736"/>
              <a:gd name="connsiteY118" fmla="*/ 479876 h 2924683"/>
              <a:gd name="connsiteX119" fmla="*/ 896260 w 3348736"/>
              <a:gd name="connsiteY119" fmla="*/ 467665 h 2924683"/>
              <a:gd name="connsiteX120" fmla="*/ 929228 w 3348736"/>
              <a:gd name="connsiteY120" fmla="*/ 453013 h 2924683"/>
              <a:gd name="connsiteX121" fmla="*/ 959755 w 3348736"/>
              <a:gd name="connsiteY121" fmla="*/ 435919 h 2924683"/>
              <a:gd name="connsiteX122" fmla="*/ 986618 w 3348736"/>
              <a:gd name="connsiteY122" fmla="*/ 413940 h 2924683"/>
              <a:gd name="connsiteX123" fmla="*/ 1014703 w 3348736"/>
              <a:gd name="connsiteY123" fmla="*/ 389517 h 2924683"/>
              <a:gd name="connsiteX124" fmla="*/ 1039125 w 3348736"/>
              <a:gd name="connsiteY124" fmla="*/ 361433 h 2924683"/>
              <a:gd name="connsiteX125" fmla="*/ 1062325 w 3348736"/>
              <a:gd name="connsiteY125" fmla="*/ 332128 h 2924683"/>
              <a:gd name="connsiteX126" fmla="*/ 1085525 w 3348736"/>
              <a:gd name="connsiteY126" fmla="*/ 301602 h 2924683"/>
              <a:gd name="connsiteX127" fmla="*/ 1108724 w 3348736"/>
              <a:gd name="connsiteY127" fmla="*/ 271075 h 2924683"/>
              <a:gd name="connsiteX128" fmla="*/ 1131924 w 3348736"/>
              <a:gd name="connsiteY128" fmla="*/ 241769 h 2924683"/>
              <a:gd name="connsiteX129" fmla="*/ 1157568 w 3348736"/>
              <a:gd name="connsiteY129" fmla="*/ 213685 h 2924683"/>
              <a:gd name="connsiteX130" fmla="*/ 1183209 w 3348736"/>
              <a:gd name="connsiteY130" fmla="*/ 189265 h 2924683"/>
              <a:gd name="connsiteX131" fmla="*/ 1212515 w 3348736"/>
              <a:gd name="connsiteY131" fmla="*/ 168506 h 2924683"/>
              <a:gd name="connsiteX132" fmla="*/ 1243042 w 3348736"/>
              <a:gd name="connsiteY132" fmla="*/ 152632 h 2924683"/>
              <a:gd name="connsiteX133" fmla="*/ 1279674 w 3348736"/>
              <a:gd name="connsiteY133" fmla="*/ 141643 h 2924683"/>
              <a:gd name="connsiteX134" fmla="*/ 1317527 w 3348736"/>
              <a:gd name="connsiteY134" fmla="*/ 136759 h 2924683"/>
              <a:gd name="connsiteX135" fmla="*/ 1356600 w 3348736"/>
              <a:gd name="connsiteY135" fmla="*/ 135537 h 2924683"/>
              <a:gd name="connsiteX136" fmla="*/ 1398115 w 3348736"/>
              <a:gd name="connsiteY136" fmla="*/ 139201 h 2924683"/>
              <a:gd name="connsiteX137" fmla="*/ 1439632 w 3348736"/>
              <a:gd name="connsiteY137" fmla="*/ 144086 h 2924683"/>
              <a:gd name="connsiteX138" fmla="*/ 1481149 w 3348736"/>
              <a:gd name="connsiteY138" fmla="*/ 150191 h 2924683"/>
              <a:gd name="connsiteX139" fmla="*/ 1522665 w 3348736"/>
              <a:gd name="connsiteY139" fmla="*/ 155076 h 2924683"/>
              <a:gd name="connsiteX140" fmla="*/ 1564180 w 3348736"/>
              <a:gd name="connsiteY140" fmla="*/ 157517 h 2924683"/>
              <a:gd name="connsiteX141" fmla="*/ 1604476 w 3348736"/>
              <a:gd name="connsiteY141" fmla="*/ 157517 h 2924683"/>
              <a:gd name="connsiteX142" fmla="*/ 1642330 w 3348736"/>
              <a:gd name="connsiteY142" fmla="*/ 152632 h 2924683"/>
              <a:gd name="connsiteX143" fmla="*/ 1680183 w 3348736"/>
              <a:gd name="connsiteY143" fmla="*/ 142864 h 2924683"/>
              <a:gd name="connsiteX144" fmla="*/ 1716814 w 3348736"/>
              <a:gd name="connsiteY144" fmla="*/ 128211 h 2924683"/>
              <a:gd name="connsiteX145" fmla="*/ 1753445 w 3348736"/>
              <a:gd name="connsiteY145" fmla="*/ 108674 h 2924683"/>
              <a:gd name="connsiteX146" fmla="*/ 1790078 w 3348736"/>
              <a:gd name="connsiteY146" fmla="*/ 89137 h 2924683"/>
              <a:gd name="connsiteX147" fmla="*/ 1826709 w 3348736"/>
              <a:gd name="connsiteY147" fmla="*/ 67158 h 2924683"/>
              <a:gd name="connsiteX148" fmla="*/ 1862121 w 3348736"/>
              <a:gd name="connsiteY148" fmla="*/ 46400 h 2924683"/>
              <a:gd name="connsiteX149" fmla="*/ 1899974 w 3348736"/>
              <a:gd name="connsiteY149" fmla="*/ 28084 h 2924683"/>
              <a:gd name="connsiteX150" fmla="*/ 1936605 w 3348736"/>
              <a:gd name="connsiteY150" fmla="*/ 13432 h 2924683"/>
              <a:gd name="connsiteX151" fmla="*/ 1974458 w 3348736"/>
              <a:gd name="connsiteY151" fmla="*/ 3662 h 292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3348736" h="2924683">
                <a:moveTo>
                  <a:pt x="2013532" y="0"/>
                </a:moveTo>
                <a:lnTo>
                  <a:pt x="2052605" y="3662"/>
                </a:lnTo>
                <a:lnTo>
                  <a:pt x="2090458" y="13432"/>
                </a:lnTo>
                <a:lnTo>
                  <a:pt x="2127091" y="28084"/>
                </a:lnTo>
                <a:lnTo>
                  <a:pt x="2164942" y="46400"/>
                </a:lnTo>
                <a:lnTo>
                  <a:pt x="2200354" y="67158"/>
                </a:lnTo>
                <a:lnTo>
                  <a:pt x="2236987" y="89137"/>
                </a:lnTo>
                <a:lnTo>
                  <a:pt x="2273618" y="108674"/>
                </a:lnTo>
                <a:lnTo>
                  <a:pt x="2310249" y="128211"/>
                </a:lnTo>
                <a:lnTo>
                  <a:pt x="2345660" y="142864"/>
                </a:lnTo>
                <a:lnTo>
                  <a:pt x="2384735" y="152632"/>
                </a:lnTo>
                <a:lnTo>
                  <a:pt x="2422587" y="157517"/>
                </a:lnTo>
                <a:lnTo>
                  <a:pt x="2462882" y="157517"/>
                </a:lnTo>
                <a:lnTo>
                  <a:pt x="2504398" y="155076"/>
                </a:lnTo>
                <a:lnTo>
                  <a:pt x="2545914" y="150191"/>
                </a:lnTo>
                <a:lnTo>
                  <a:pt x="2587431" y="144086"/>
                </a:lnTo>
                <a:lnTo>
                  <a:pt x="2628946" y="139201"/>
                </a:lnTo>
                <a:lnTo>
                  <a:pt x="2670463" y="135537"/>
                </a:lnTo>
                <a:lnTo>
                  <a:pt x="2709536" y="136759"/>
                </a:lnTo>
                <a:lnTo>
                  <a:pt x="2747389" y="141643"/>
                </a:lnTo>
                <a:lnTo>
                  <a:pt x="2784022" y="152632"/>
                </a:lnTo>
                <a:lnTo>
                  <a:pt x="2814549" y="168506"/>
                </a:lnTo>
                <a:lnTo>
                  <a:pt x="2843853" y="189265"/>
                </a:lnTo>
                <a:lnTo>
                  <a:pt x="2869496" y="213685"/>
                </a:lnTo>
                <a:lnTo>
                  <a:pt x="2895138" y="241769"/>
                </a:lnTo>
                <a:lnTo>
                  <a:pt x="2918338" y="271075"/>
                </a:lnTo>
                <a:lnTo>
                  <a:pt x="2941538" y="301602"/>
                </a:lnTo>
                <a:lnTo>
                  <a:pt x="2964739" y="332128"/>
                </a:lnTo>
                <a:lnTo>
                  <a:pt x="2987939" y="361433"/>
                </a:lnTo>
                <a:lnTo>
                  <a:pt x="3012361" y="389517"/>
                </a:lnTo>
                <a:lnTo>
                  <a:pt x="3040445" y="413940"/>
                </a:lnTo>
                <a:lnTo>
                  <a:pt x="3067309" y="435919"/>
                </a:lnTo>
                <a:lnTo>
                  <a:pt x="3097835" y="453013"/>
                </a:lnTo>
                <a:lnTo>
                  <a:pt x="3130804" y="467665"/>
                </a:lnTo>
                <a:lnTo>
                  <a:pt x="3166214" y="479876"/>
                </a:lnTo>
                <a:lnTo>
                  <a:pt x="3202845" y="490865"/>
                </a:lnTo>
                <a:lnTo>
                  <a:pt x="3239478" y="500634"/>
                </a:lnTo>
                <a:lnTo>
                  <a:pt x="3277331" y="510403"/>
                </a:lnTo>
                <a:lnTo>
                  <a:pt x="3312741" y="521393"/>
                </a:lnTo>
                <a:lnTo>
                  <a:pt x="3348152" y="533603"/>
                </a:lnTo>
                <a:lnTo>
                  <a:pt x="3348736" y="533862"/>
                </a:lnTo>
                <a:lnTo>
                  <a:pt x="3348736" y="2924683"/>
                </a:lnTo>
                <a:lnTo>
                  <a:pt x="284253" y="2924683"/>
                </a:lnTo>
                <a:lnTo>
                  <a:pt x="271076" y="2914669"/>
                </a:lnTo>
                <a:lnTo>
                  <a:pt x="241770" y="2891468"/>
                </a:lnTo>
                <a:lnTo>
                  <a:pt x="213686" y="2865827"/>
                </a:lnTo>
                <a:lnTo>
                  <a:pt x="189265" y="2840185"/>
                </a:lnTo>
                <a:lnTo>
                  <a:pt x="168508" y="2810878"/>
                </a:lnTo>
                <a:lnTo>
                  <a:pt x="152634" y="2780353"/>
                </a:lnTo>
                <a:lnTo>
                  <a:pt x="141644" y="2743722"/>
                </a:lnTo>
                <a:lnTo>
                  <a:pt x="136760" y="2705868"/>
                </a:lnTo>
                <a:lnTo>
                  <a:pt x="135538" y="2666793"/>
                </a:lnTo>
                <a:lnTo>
                  <a:pt x="139201" y="2625277"/>
                </a:lnTo>
                <a:lnTo>
                  <a:pt x="144086" y="2583762"/>
                </a:lnTo>
                <a:lnTo>
                  <a:pt x="150191" y="2542245"/>
                </a:lnTo>
                <a:lnTo>
                  <a:pt x="155076" y="2500730"/>
                </a:lnTo>
                <a:lnTo>
                  <a:pt x="157518" y="2459214"/>
                </a:lnTo>
                <a:lnTo>
                  <a:pt x="157518" y="2418918"/>
                </a:lnTo>
                <a:lnTo>
                  <a:pt x="152634" y="2381067"/>
                </a:lnTo>
                <a:lnTo>
                  <a:pt x="142865" y="2343213"/>
                </a:lnTo>
                <a:lnTo>
                  <a:pt x="128212" y="2307801"/>
                </a:lnTo>
                <a:lnTo>
                  <a:pt x="109897" y="2271170"/>
                </a:lnTo>
                <a:lnTo>
                  <a:pt x="89137" y="2234540"/>
                </a:lnTo>
                <a:lnTo>
                  <a:pt x="67160" y="2197907"/>
                </a:lnTo>
                <a:lnTo>
                  <a:pt x="46401" y="2162495"/>
                </a:lnTo>
                <a:lnTo>
                  <a:pt x="28084" y="2124644"/>
                </a:lnTo>
                <a:lnTo>
                  <a:pt x="13433" y="2088011"/>
                </a:lnTo>
                <a:lnTo>
                  <a:pt x="3664" y="2050158"/>
                </a:lnTo>
                <a:lnTo>
                  <a:pt x="0" y="2011084"/>
                </a:lnTo>
                <a:lnTo>
                  <a:pt x="3664" y="1972011"/>
                </a:lnTo>
                <a:lnTo>
                  <a:pt x="13433" y="1934159"/>
                </a:lnTo>
                <a:lnTo>
                  <a:pt x="28084" y="1897526"/>
                </a:lnTo>
                <a:lnTo>
                  <a:pt x="46401" y="1859674"/>
                </a:lnTo>
                <a:lnTo>
                  <a:pt x="67160" y="1824262"/>
                </a:lnTo>
                <a:lnTo>
                  <a:pt x="89137" y="1787632"/>
                </a:lnTo>
                <a:lnTo>
                  <a:pt x="109897" y="1750999"/>
                </a:lnTo>
                <a:lnTo>
                  <a:pt x="128212" y="1714368"/>
                </a:lnTo>
                <a:lnTo>
                  <a:pt x="142865" y="1678956"/>
                </a:lnTo>
                <a:lnTo>
                  <a:pt x="152634" y="1641103"/>
                </a:lnTo>
                <a:lnTo>
                  <a:pt x="157518" y="1603251"/>
                </a:lnTo>
                <a:lnTo>
                  <a:pt x="157518" y="1562957"/>
                </a:lnTo>
                <a:lnTo>
                  <a:pt x="155076" y="1521440"/>
                </a:lnTo>
                <a:lnTo>
                  <a:pt x="150191" y="1479924"/>
                </a:lnTo>
                <a:lnTo>
                  <a:pt x="144086" y="1438407"/>
                </a:lnTo>
                <a:lnTo>
                  <a:pt x="139201" y="1396892"/>
                </a:lnTo>
                <a:lnTo>
                  <a:pt x="135538" y="1355376"/>
                </a:lnTo>
                <a:lnTo>
                  <a:pt x="136760" y="1316302"/>
                </a:lnTo>
                <a:lnTo>
                  <a:pt x="141644" y="1278450"/>
                </a:lnTo>
                <a:lnTo>
                  <a:pt x="152634" y="1241817"/>
                </a:lnTo>
                <a:lnTo>
                  <a:pt x="168508" y="1211292"/>
                </a:lnTo>
                <a:lnTo>
                  <a:pt x="189265" y="1181986"/>
                </a:lnTo>
                <a:lnTo>
                  <a:pt x="213686" y="1156343"/>
                </a:lnTo>
                <a:lnTo>
                  <a:pt x="241770" y="1130702"/>
                </a:lnTo>
                <a:lnTo>
                  <a:pt x="271076" y="1107500"/>
                </a:lnTo>
                <a:lnTo>
                  <a:pt x="301603" y="1084300"/>
                </a:lnTo>
                <a:lnTo>
                  <a:pt x="332128" y="1061100"/>
                </a:lnTo>
                <a:lnTo>
                  <a:pt x="362656" y="1037900"/>
                </a:lnTo>
                <a:lnTo>
                  <a:pt x="390740" y="1013480"/>
                </a:lnTo>
                <a:lnTo>
                  <a:pt x="415163" y="985396"/>
                </a:lnTo>
                <a:lnTo>
                  <a:pt x="437140" y="958532"/>
                </a:lnTo>
                <a:lnTo>
                  <a:pt x="454235" y="928006"/>
                </a:lnTo>
                <a:lnTo>
                  <a:pt x="468888" y="895037"/>
                </a:lnTo>
                <a:lnTo>
                  <a:pt x="481099" y="859626"/>
                </a:lnTo>
                <a:lnTo>
                  <a:pt x="492088" y="822993"/>
                </a:lnTo>
                <a:lnTo>
                  <a:pt x="501857" y="786362"/>
                </a:lnTo>
                <a:lnTo>
                  <a:pt x="511626" y="748509"/>
                </a:lnTo>
                <a:lnTo>
                  <a:pt x="522616" y="713099"/>
                </a:lnTo>
                <a:lnTo>
                  <a:pt x="534826" y="677687"/>
                </a:lnTo>
                <a:lnTo>
                  <a:pt x="549479" y="644720"/>
                </a:lnTo>
                <a:lnTo>
                  <a:pt x="567795" y="615414"/>
                </a:lnTo>
                <a:lnTo>
                  <a:pt x="589773" y="588551"/>
                </a:lnTo>
                <a:lnTo>
                  <a:pt x="616636" y="566572"/>
                </a:lnTo>
                <a:lnTo>
                  <a:pt x="645943" y="548256"/>
                </a:lnTo>
                <a:lnTo>
                  <a:pt x="678910" y="533603"/>
                </a:lnTo>
                <a:lnTo>
                  <a:pt x="714322" y="521393"/>
                </a:lnTo>
                <a:lnTo>
                  <a:pt x="749733" y="510403"/>
                </a:lnTo>
                <a:lnTo>
                  <a:pt x="787586" y="500634"/>
                </a:lnTo>
                <a:lnTo>
                  <a:pt x="824217" y="490865"/>
                </a:lnTo>
                <a:lnTo>
                  <a:pt x="860849" y="479876"/>
                </a:lnTo>
                <a:lnTo>
                  <a:pt x="896260" y="467665"/>
                </a:lnTo>
                <a:lnTo>
                  <a:pt x="929228" y="453013"/>
                </a:lnTo>
                <a:lnTo>
                  <a:pt x="959755" y="435919"/>
                </a:lnTo>
                <a:lnTo>
                  <a:pt x="986618" y="413940"/>
                </a:lnTo>
                <a:lnTo>
                  <a:pt x="1014703" y="389517"/>
                </a:lnTo>
                <a:lnTo>
                  <a:pt x="1039125" y="361433"/>
                </a:lnTo>
                <a:lnTo>
                  <a:pt x="1062325" y="332128"/>
                </a:lnTo>
                <a:lnTo>
                  <a:pt x="1085525" y="301602"/>
                </a:lnTo>
                <a:lnTo>
                  <a:pt x="1108724" y="271075"/>
                </a:lnTo>
                <a:lnTo>
                  <a:pt x="1131924" y="241769"/>
                </a:lnTo>
                <a:lnTo>
                  <a:pt x="1157568" y="213685"/>
                </a:lnTo>
                <a:lnTo>
                  <a:pt x="1183209" y="189265"/>
                </a:lnTo>
                <a:lnTo>
                  <a:pt x="1212515" y="168506"/>
                </a:lnTo>
                <a:lnTo>
                  <a:pt x="1243042" y="152632"/>
                </a:lnTo>
                <a:lnTo>
                  <a:pt x="1279674" y="141643"/>
                </a:lnTo>
                <a:lnTo>
                  <a:pt x="1317527" y="136759"/>
                </a:lnTo>
                <a:lnTo>
                  <a:pt x="1356600" y="135537"/>
                </a:lnTo>
                <a:lnTo>
                  <a:pt x="1398115" y="139201"/>
                </a:lnTo>
                <a:lnTo>
                  <a:pt x="1439632" y="144086"/>
                </a:lnTo>
                <a:lnTo>
                  <a:pt x="1481149" y="150191"/>
                </a:lnTo>
                <a:lnTo>
                  <a:pt x="1522665" y="155076"/>
                </a:lnTo>
                <a:lnTo>
                  <a:pt x="1564180" y="157517"/>
                </a:lnTo>
                <a:lnTo>
                  <a:pt x="1604476" y="157517"/>
                </a:lnTo>
                <a:lnTo>
                  <a:pt x="1642330" y="152632"/>
                </a:lnTo>
                <a:lnTo>
                  <a:pt x="1680183" y="142864"/>
                </a:lnTo>
                <a:lnTo>
                  <a:pt x="1716814" y="128211"/>
                </a:lnTo>
                <a:lnTo>
                  <a:pt x="1753445" y="108674"/>
                </a:lnTo>
                <a:lnTo>
                  <a:pt x="1790078" y="89137"/>
                </a:lnTo>
                <a:lnTo>
                  <a:pt x="1826709" y="67158"/>
                </a:lnTo>
                <a:lnTo>
                  <a:pt x="1862121" y="46400"/>
                </a:lnTo>
                <a:lnTo>
                  <a:pt x="1899974" y="28084"/>
                </a:lnTo>
                <a:lnTo>
                  <a:pt x="1936605" y="13432"/>
                </a:lnTo>
                <a:lnTo>
                  <a:pt x="1974458" y="366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C0A7B890-AEAC-47D8-8464-3336BC22A218}"/>
              </a:ext>
            </a:extLst>
          </p:cNvPr>
          <p:cNvPicPr>
            <a:picLocks noGrp="1" noChangeAspect="1"/>
          </p:cNvPicPr>
          <p:nvPr>
            <p:ph idx="1"/>
          </p:nvPr>
        </p:nvPicPr>
        <p:blipFill rotWithShape="1">
          <a:blip r:embed="rId3"/>
          <a:srcRect l="30218" r="2955" b="4"/>
          <a:stretch/>
        </p:blipFill>
        <p:spPr>
          <a:xfrm>
            <a:off x="5888384" y="2651760"/>
            <a:ext cx="2990398" cy="2986796"/>
          </a:xfrm>
          <a:custGeom>
            <a:avLst/>
            <a:gdLst>
              <a:gd name="connsiteX0" fmla="*/ 1445800 w 2891598"/>
              <a:gd name="connsiteY0" fmla="*/ 0 h 2888118"/>
              <a:gd name="connsiteX1" fmla="*/ 1473855 w 2891598"/>
              <a:gd name="connsiteY1" fmla="*/ 2630 h 2888118"/>
              <a:gd name="connsiteX2" fmla="*/ 1501036 w 2891598"/>
              <a:gd name="connsiteY2" fmla="*/ 9644 h 2888118"/>
              <a:gd name="connsiteX3" fmla="*/ 1527340 w 2891598"/>
              <a:gd name="connsiteY3" fmla="*/ 20166 h 2888118"/>
              <a:gd name="connsiteX4" fmla="*/ 1554518 w 2891598"/>
              <a:gd name="connsiteY4" fmla="*/ 33318 h 2888118"/>
              <a:gd name="connsiteX5" fmla="*/ 1579946 w 2891598"/>
              <a:gd name="connsiteY5" fmla="*/ 48224 h 2888118"/>
              <a:gd name="connsiteX6" fmla="*/ 1606250 w 2891598"/>
              <a:gd name="connsiteY6" fmla="*/ 64005 h 2888118"/>
              <a:gd name="connsiteX7" fmla="*/ 1632552 w 2891598"/>
              <a:gd name="connsiteY7" fmla="*/ 78033 h 2888118"/>
              <a:gd name="connsiteX8" fmla="*/ 1658855 w 2891598"/>
              <a:gd name="connsiteY8" fmla="*/ 92063 h 2888118"/>
              <a:gd name="connsiteX9" fmla="*/ 1684282 w 2891598"/>
              <a:gd name="connsiteY9" fmla="*/ 102583 h 2888118"/>
              <a:gd name="connsiteX10" fmla="*/ 1712338 w 2891598"/>
              <a:gd name="connsiteY10" fmla="*/ 109598 h 2888118"/>
              <a:gd name="connsiteX11" fmla="*/ 1739518 w 2891598"/>
              <a:gd name="connsiteY11" fmla="*/ 113105 h 2888118"/>
              <a:gd name="connsiteX12" fmla="*/ 1768452 w 2891598"/>
              <a:gd name="connsiteY12" fmla="*/ 113105 h 2888118"/>
              <a:gd name="connsiteX13" fmla="*/ 1798262 w 2891598"/>
              <a:gd name="connsiteY13" fmla="*/ 111352 h 2888118"/>
              <a:gd name="connsiteX14" fmla="*/ 1828072 w 2891598"/>
              <a:gd name="connsiteY14" fmla="*/ 107844 h 2888118"/>
              <a:gd name="connsiteX15" fmla="*/ 1857883 w 2891598"/>
              <a:gd name="connsiteY15" fmla="*/ 103461 h 2888118"/>
              <a:gd name="connsiteX16" fmla="*/ 1887693 w 2891598"/>
              <a:gd name="connsiteY16" fmla="*/ 99954 h 2888118"/>
              <a:gd name="connsiteX17" fmla="*/ 1917504 w 2891598"/>
              <a:gd name="connsiteY17" fmla="*/ 97323 h 2888118"/>
              <a:gd name="connsiteX18" fmla="*/ 1945560 w 2891598"/>
              <a:gd name="connsiteY18" fmla="*/ 98199 h 2888118"/>
              <a:gd name="connsiteX19" fmla="*/ 1972740 w 2891598"/>
              <a:gd name="connsiteY19" fmla="*/ 101707 h 2888118"/>
              <a:gd name="connsiteX20" fmla="*/ 1999043 w 2891598"/>
              <a:gd name="connsiteY20" fmla="*/ 109598 h 2888118"/>
              <a:gd name="connsiteX21" fmla="*/ 2020963 w 2891598"/>
              <a:gd name="connsiteY21" fmla="*/ 120996 h 2888118"/>
              <a:gd name="connsiteX22" fmla="*/ 2042004 w 2891598"/>
              <a:gd name="connsiteY22" fmla="*/ 135902 h 2888118"/>
              <a:gd name="connsiteX23" fmla="*/ 2060417 w 2891598"/>
              <a:gd name="connsiteY23" fmla="*/ 153437 h 2888118"/>
              <a:gd name="connsiteX24" fmla="*/ 2078829 w 2891598"/>
              <a:gd name="connsiteY24" fmla="*/ 173603 h 2888118"/>
              <a:gd name="connsiteX25" fmla="*/ 2095489 w 2891598"/>
              <a:gd name="connsiteY25" fmla="*/ 194645 h 2888118"/>
              <a:gd name="connsiteX26" fmla="*/ 2112147 w 2891598"/>
              <a:gd name="connsiteY26" fmla="*/ 216565 h 2888118"/>
              <a:gd name="connsiteX27" fmla="*/ 2128805 w 2891598"/>
              <a:gd name="connsiteY27" fmla="*/ 238484 h 2888118"/>
              <a:gd name="connsiteX28" fmla="*/ 2145463 w 2891598"/>
              <a:gd name="connsiteY28" fmla="*/ 259528 h 2888118"/>
              <a:gd name="connsiteX29" fmla="*/ 2163000 w 2891598"/>
              <a:gd name="connsiteY29" fmla="*/ 279693 h 2888118"/>
              <a:gd name="connsiteX30" fmla="*/ 2183166 w 2891598"/>
              <a:gd name="connsiteY30" fmla="*/ 297229 h 2888118"/>
              <a:gd name="connsiteX31" fmla="*/ 2202455 w 2891598"/>
              <a:gd name="connsiteY31" fmla="*/ 313012 h 2888118"/>
              <a:gd name="connsiteX32" fmla="*/ 2224374 w 2891598"/>
              <a:gd name="connsiteY32" fmla="*/ 325286 h 2888118"/>
              <a:gd name="connsiteX33" fmla="*/ 2248047 w 2891598"/>
              <a:gd name="connsiteY33" fmla="*/ 335808 h 2888118"/>
              <a:gd name="connsiteX34" fmla="*/ 2273473 w 2891598"/>
              <a:gd name="connsiteY34" fmla="*/ 344575 h 2888118"/>
              <a:gd name="connsiteX35" fmla="*/ 2299776 w 2891598"/>
              <a:gd name="connsiteY35" fmla="*/ 352466 h 2888118"/>
              <a:gd name="connsiteX36" fmla="*/ 2326079 w 2891598"/>
              <a:gd name="connsiteY36" fmla="*/ 359480 h 2888118"/>
              <a:gd name="connsiteX37" fmla="*/ 2353259 w 2891598"/>
              <a:gd name="connsiteY37" fmla="*/ 366495 h 2888118"/>
              <a:gd name="connsiteX38" fmla="*/ 2378686 w 2891598"/>
              <a:gd name="connsiteY38" fmla="*/ 374386 h 2888118"/>
              <a:gd name="connsiteX39" fmla="*/ 2404111 w 2891598"/>
              <a:gd name="connsiteY39" fmla="*/ 383153 h 2888118"/>
              <a:gd name="connsiteX40" fmla="*/ 2427785 w 2891598"/>
              <a:gd name="connsiteY40" fmla="*/ 393675 h 2888118"/>
              <a:gd name="connsiteX41" fmla="*/ 2448828 w 2891598"/>
              <a:gd name="connsiteY41" fmla="*/ 406827 h 2888118"/>
              <a:gd name="connsiteX42" fmla="*/ 2468117 w 2891598"/>
              <a:gd name="connsiteY42" fmla="*/ 422609 h 2888118"/>
              <a:gd name="connsiteX43" fmla="*/ 2483898 w 2891598"/>
              <a:gd name="connsiteY43" fmla="*/ 441899 h 2888118"/>
              <a:gd name="connsiteX44" fmla="*/ 2497050 w 2891598"/>
              <a:gd name="connsiteY44" fmla="*/ 462941 h 2888118"/>
              <a:gd name="connsiteX45" fmla="*/ 2507571 w 2891598"/>
              <a:gd name="connsiteY45" fmla="*/ 486613 h 2888118"/>
              <a:gd name="connsiteX46" fmla="*/ 2516339 w 2891598"/>
              <a:gd name="connsiteY46" fmla="*/ 512041 h 2888118"/>
              <a:gd name="connsiteX47" fmla="*/ 2524229 w 2891598"/>
              <a:gd name="connsiteY47" fmla="*/ 537467 h 2888118"/>
              <a:gd name="connsiteX48" fmla="*/ 2531245 w 2891598"/>
              <a:gd name="connsiteY48" fmla="*/ 564648 h 2888118"/>
              <a:gd name="connsiteX49" fmla="*/ 2538259 w 2891598"/>
              <a:gd name="connsiteY49" fmla="*/ 590950 h 2888118"/>
              <a:gd name="connsiteX50" fmla="*/ 2546149 w 2891598"/>
              <a:gd name="connsiteY50" fmla="*/ 617254 h 2888118"/>
              <a:gd name="connsiteX51" fmla="*/ 2554917 w 2891598"/>
              <a:gd name="connsiteY51" fmla="*/ 642682 h 2888118"/>
              <a:gd name="connsiteX52" fmla="*/ 2565438 w 2891598"/>
              <a:gd name="connsiteY52" fmla="*/ 666354 h 2888118"/>
              <a:gd name="connsiteX53" fmla="*/ 2577714 w 2891598"/>
              <a:gd name="connsiteY53" fmla="*/ 688273 h 2888118"/>
              <a:gd name="connsiteX54" fmla="*/ 2593495 w 2891598"/>
              <a:gd name="connsiteY54" fmla="*/ 707564 h 2888118"/>
              <a:gd name="connsiteX55" fmla="*/ 2611030 w 2891598"/>
              <a:gd name="connsiteY55" fmla="*/ 727729 h 2888118"/>
              <a:gd name="connsiteX56" fmla="*/ 2631196 w 2891598"/>
              <a:gd name="connsiteY56" fmla="*/ 745264 h 2888118"/>
              <a:gd name="connsiteX57" fmla="*/ 2652239 w 2891598"/>
              <a:gd name="connsiteY57" fmla="*/ 761923 h 2888118"/>
              <a:gd name="connsiteX58" fmla="*/ 2675035 w 2891598"/>
              <a:gd name="connsiteY58" fmla="*/ 778582 h 2888118"/>
              <a:gd name="connsiteX59" fmla="*/ 2696954 w 2891598"/>
              <a:gd name="connsiteY59" fmla="*/ 795241 h 2888118"/>
              <a:gd name="connsiteX60" fmla="*/ 2717996 w 2891598"/>
              <a:gd name="connsiteY60" fmla="*/ 811900 h 2888118"/>
              <a:gd name="connsiteX61" fmla="*/ 2738161 w 2891598"/>
              <a:gd name="connsiteY61" fmla="*/ 830313 h 2888118"/>
              <a:gd name="connsiteX62" fmla="*/ 2755698 w 2891598"/>
              <a:gd name="connsiteY62" fmla="*/ 848725 h 2888118"/>
              <a:gd name="connsiteX63" fmla="*/ 2770603 w 2891598"/>
              <a:gd name="connsiteY63" fmla="*/ 869768 h 2888118"/>
              <a:gd name="connsiteX64" fmla="*/ 2782002 w 2891598"/>
              <a:gd name="connsiteY64" fmla="*/ 891687 h 2888118"/>
              <a:gd name="connsiteX65" fmla="*/ 2789892 w 2891598"/>
              <a:gd name="connsiteY65" fmla="*/ 917991 h 2888118"/>
              <a:gd name="connsiteX66" fmla="*/ 2793399 w 2891598"/>
              <a:gd name="connsiteY66" fmla="*/ 945171 h 2888118"/>
              <a:gd name="connsiteX67" fmla="*/ 2794276 w 2891598"/>
              <a:gd name="connsiteY67" fmla="*/ 973229 h 2888118"/>
              <a:gd name="connsiteX68" fmla="*/ 2791646 w 2891598"/>
              <a:gd name="connsiteY68" fmla="*/ 1003038 h 2888118"/>
              <a:gd name="connsiteX69" fmla="*/ 2788138 w 2891598"/>
              <a:gd name="connsiteY69" fmla="*/ 1032848 h 2888118"/>
              <a:gd name="connsiteX70" fmla="*/ 2783755 w 2891598"/>
              <a:gd name="connsiteY70" fmla="*/ 1062659 h 2888118"/>
              <a:gd name="connsiteX71" fmla="*/ 2780247 w 2891598"/>
              <a:gd name="connsiteY71" fmla="*/ 1092470 h 2888118"/>
              <a:gd name="connsiteX72" fmla="*/ 2778495 w 2891598"/>
              <a:gd name="connsiteY72" fmla="*/ 1122281 h 2888118"/>
              <a:gd name="connsiteX73" fmla="*/ 2778495 w 2891598"/>
              <a:gd name="connsiteY73" fmla="*/ 1151214 h 2888118"/>
              <a:gd name="connsiteX74" fmla="*/ 2782002 w 2891598"/>
              <a:gd name="connsiteY74" fmla="*/ 1178394 h 2888118"/>
              <a:gd name="connsiteX75" fmla="*/ 2789015 w 2891598"/>
              <a:gd name="connsiteY75" fmla="*/ 1205574 h 2888118"/>
              <a:gd name="connsiteX76" fmla="*/ 2799536 w 2891598"/>
              <a:gd name="connsiteY76" fmla="*/ 1231002 h 2888118"/>
              <a:gd name="connsiteX77" fmla="*/ 2813566 w 2891598"/>
              <a:gd name="connsiteY77" fmla="*/ 1257305 h 2888118"/>
              <a:gd name="connsiteX78" fmla="*/ 2827593 w 2891598"/>
              <a:gd name="connsiteY78" fmla="*/ 1283608 h 2888118"/>
              <a:gd name="connsiteX79" fmla="*/ 2843376 w 2891598"/>
              <a:gd name="connsiteY79" fmla="*/ 1309912 h 2888118"/>
              <a:gd name="connsiteX80" fmla="*/ 2858280 w 2891598"/>
              <a:gd name="connsiteY80" fmla="*/ 1335339 h 2888118"/>
              <a:gd name="connsiteX81" fmla="*/ 2871432 w 2891598"/>
              <a:gd name="connsiteY81" fmla="*/ 1362518 h 2888118"/>
              <a:gd name="connsiteX82" fmla="*/ 2881953 w 2891598"/>
              <a:gd name="connsiteY82" fmla="*/ 1388823 h 2888118"/>
              <a:gd name="connsiteX83" fmla="*/ 2888967 w 2891598"/>
              <a:gd name="connsiteY83" fmla="*/ 1416003 h 2888118"/>
              <a:gd name="connsiteX84" fmla="*/ 2891598 w 2891598"/>
              <a:gd name="connsiteY84" fmla="*/ 1444059 h 2888118"/>
              <a:gd name="connsiteX85" fmla="*/ 2888967 w 2891598"/>
              <a:gd name="connsiteY85" fmla="*/ 1472116 h 2888118"/>
              <a:gd name="connsiteX86" fmla="*/ 2881953 w 2891598"/>
              <a:gd name="connsiteY86" fmla="*/ 1499297 h 2888118"/>
              <a:gd name="connsiteX87" fmla="*/ 2871432 w 2891598"/>
              <a:gd name="connsiteY87" fmla="*/ 1525600 h 2888118"/>
              <a:gd name="connsiteX88" fmla="*/ 2858280 w 2891598"/>
              <a:gd name="connsiteY88" fmla="*/ 1552780 h 2888118"/>
              <a:gd name="connsiteX89" fmla="*/ 2843376 w 2891598"/>
              <a:gd name="connsiteY89" fmla="*/ 1578207 h 2888118"/>
              <a:gd name="connsiteX90" fmla="*/ 2827593 w 2891598"/>
              <a:gd name="connsiteY90" fmla="*/ 1604511 h 2888118"/>
              <a:gd name="connsiteX91" fmla="*/ 2813566 w 2891598"/>
              <a:gd name="connsiteY91" fmla="*/ 1630814 h 2888118"/>
              <a:gd name="connsiteX92" fmla="*/ 2799536 w 2891598"/>
              <a:gd name="connsiteY92" fmla="*/ 1657117 h 2888118"/>
              <a:gd name="connsiteX93" fmla="*/ 2789015 w 2891598"/>
              <a:gd name="connsiteY93" fmla="*/ 1682544 h 2888118"/>
              <a:gd name="connsiteX94" fmla="*/ 2782002 w 2891598"/>
              <a:gd name="connsiteY94" fmla="*/ 1709724 h 2888118"/>
              <a:gd name="connsiteX95" fmla="*/ 2778495 w 2891598"/>
              <a:gd name="connsiteY95" fmla="*/ 1736904 h 2888118"/>
              <a:gd name="connsiteX96" fmla="*/ 2778495 w 2891598"/>
              <a:gd name="connsiteY96" fmla="*/ 1765838 h 2888118"/>
              <a:gd name="connsiteX97" fmla="*/ 2780247 w 2891598"/>
              <a:gd name="connsiteY97" fmla="*/ 1795649 h 2888118"/>
              <a:gd name="connsiteX98" fmla="*/ 2783755 w 2891598"/>
              <a:gd name="connsiteY98" fmla="*/ 1825459 h 2888118"/>
              <a:gd name="connsiteX99" fmla="*/ 2788138 w 2891598"/>
              <a:gd name="connsiteY99" fmla="*/ 1855270 h 2888118"/>
              <a:gd name="connsiteX100" fmla="*/ 2791646 w 2891598"/>
              <a:gd name="connsiteY100" fmla="*/ 1885081 h 2888118"/>
              <a:gd name="connsiteX101" fmla="*/ 2794276 w 2891598"/>
              <a:gd name="connsiteY101" fmla="*/ 1914891 h 2888118"/>
              <a:gd name="connsiteX102" fmla="*/ 2793399 w 2891598"/>
              <a:gd name="connsiteY102" fmla="*/ 1942948 h 2888118"/>
              <a:gd name="connsiteX103" fmla="*/ 2789892 w 2891598"/>
              <a:gd name="connsiteY103" fmla="*/ 1970129 h 2888118"/>
              <a:gd name="connsiteX104" fmla="*/ 2782002 w 2891598"/>
              <a:gd name="connsiteY104" fmla="*/ 1996432 h 2888118"/>
              <a:gd name="connsiteX105" fmla="*/ 2770603 w 2891598"/>
              <a:gd name="connsiteY105" fmla="*/ 2018351 h 2888118"/>
              <a:gd name="connsiteX106" fmla="*/ 2755698 w 2891598"/>
              <a:gd name="connsiteY106" fmla="*/ 2039394 h 2888118"/>
              <a:gd name="connsiteX107" fmla="*/ 2738161 w 2891598"/>
              <a:gd name="connsiteY107" fmla="*/ 2057807 h 2888118"/>
              <a:gd name="connsiteX108" fmla="*/ 2717996 w 2891598"/>
              <a:gd name="connsiteY108" fmla="*/ 2076218 h 2888118"/>
              <a:gd name="connsiteX109" fmla="*/ 2696954 w 2891598"/>
              <a:gd name="connsiteY109" fmla="*/ 2092878 h 2888118"/>
              <a:gd name="connsiteX110" fmla="*/ 2675035 w 2891598"/>
              <a:gd name="connsiteY110" fmla="*/ 2109537 h 2888118"/>
              <a:gd name="connsiteX111" fmla="*/ 2652239 w 2891598"/>
              <a:gd name="connsiteY111" fmla="*/ 2126196 h 2888118"/>
              <a:gd name="connsiteX112" fmla="*/ 2631196 w 2891598"/>
              <a:gd name="connsiteY112" fmla="*/ 2142854 h 2888118"/>
              <a:gd name="connsiteX113" fmla="*/ 2611030 w 2891598"/>
              <a:gd name="connsiteY113" fmla="*/ 2160389 h 2888118"/>
              <a:gd name="connsiteX114" fmla="*/ 2593495 w 2891598"/>
              <a:gd name="connsiteY114" fmla="*/ 2180556 h 2888118"/>
              <a:gd name="connsiteX115" fmla="*/ 2577714 w 2891598"/>
              <a:gd name="connsiteY115" fmla="*/ 2199845 h 2888118"/>
              <a:gd name="connsiteX116" fmla="*/ 2565438 w 2891598"/>
              <a:gd name="connsiteY116" fmla="*/ 2221764 h 2888118"/>
              <a:gd name="connsiteX117" fmla="*/ 2554917 w 2891598"/>
              <a:gd name="connsiteY117" fmla="*/ 2245437 h 2888118"/>
              <a:gd name="connsiteX118" fmla="*/ 2546149 w 2891598"/>
              <a:gd name="connsiteY118" fmla="*/ 2270864 h 2888118"/>
              <a:gd name="connsiteX119" fmla="*/ 2538259 w 2891598"/>
              <a:gd name="connsiteY119" fmla="*/ 2297168 h 2888118"/>
              <a:gd name="connsiteX120" fmla="*/ 2531245 w 2891598"/>
              <a:gd name="connsiteY120" fmla="*/ 2323472 h 2888118"/>
              <a:gd name="connsiteX121" fmla="*/ 2524229 w 2891598"/>
              <a:gd name="connsiteY121" fmla="*/ 2350652 h 2888118"/>
              <a:gd name="connsiteX122" fmla="*/ 2516339 w 2891598"/>
              <a:gd name="connsiteY122" fmla="*/ 2376078 h 2888118"/>
              <a:gd name="connsiteX123" fmla="*/ 2507571 w 2891598"/>
              <a:gd name="connsiteY123" fmla="*/ 2401504 h 2888118"/>
              <a:gd name="connsiteX124" fmla="*/ 2497050 w 2891598"/>
              <a:gd name="connsiteY124" fmla="*/ 2425177 h 2888118"/>
              <a:gd name="connsiteX125" fmla="*/ 2483898 w 2891598"/>
              <a:gd name="connsiteY125" fmla="*/ 2446221 h 2888118"/>
              <a:gd name="connsiteX126" fmla="*/ 2468117 w 2891598"/>
              <a:gd name="connsiteY126" fmla="*/ 2465510 h 2888118"/>
              <a:gd name="connsiteX127" fmla="*/ 2448828 w 2891598"/>
              <a:gd name="connsiteY127" fmla="*/ 2481291 h 2888118"/>
              <a:gd name="connsiteX128" fmla="*/ 2427785 w 2891598"/>
              <a:gd name="connsiteY128" fmla="*/ 2494443 h 2888118"/>
              <a:gd name="connsiteX129" fmla="*/ 2404111 w 2891598"/>
              <a:gd name="connsiteY129" fmla="*/ 2504965 h 2888118"/>
              <a:gd name="connsiteX130" fmla="*/ 2378686 w 2891598"/>
              <a:gd name="connsiteY130" fmla="*/ 2513732 h 2888118"/>
              <a:gd name="connsiteX131" fmla="*/ 2353259 w 2891598"/>
              <a:gd name="connsiteY131" fmla="*/ 2521623 h 2888118"/>
              <a:gd name="connsiteX132" fmla="*/ 2326079 w 2891598"/>
              <a:gd name="connsiteY132" fmla="*/ 2528638 h 2888118"/>
              <a:gd name="connsiteX133" fmla="*/ 2299776 w 2891598"/>
              <a:gd name="connsiteY133" fmla="*/ 2535652 h 2888118"/>
              <a:gd name="connsiteX134" fmla="*/ 2273473 w 2891598"/>
              <a:gd name="connsiteY134" fmla="*/ 2543543 h 2888118"/>
              <a:gd name="connsiteX135" fmla="*/ 2248047 w 2891598"/>
              <a:gd name="connsiteY135" fmla="*/ 2552312 h 2888118"/>
              <a:gd name="connsiteX136" fmla="*/ 2224374 w 2891598"/>
              <a:gd name="connsiteY136" fmla="*/ 2562833 h 2888118"/>
              <a:gd name="connsiteX137" fmla="*/ 2202455 w 2891598"/>
              <a:gd name="connsiteY137" fmla="*/ 2575107 h 2888118"/>
              <a:gd name="connsiteX138" fmla="*/ 2183166 w 2891598"/>
              <a:gd name="connsiteY138" fmla="*/ 2590889 h 2888118"/>
              <a:gd name="connsiteX139" fmla="*/ 2163000 w 2891598"/>
              <a:gd name="connsiteY139" fmla="*/ 2608426 h 2888118"/>
              <a:gd name="connsiteX140" fmla="*/ 2145463 w 2891598"/>
              <a:gd name="connsiteY140" fmla="*/ 2628592 h 2888118"/>
              <a:gd name="connsiteX141" fmla="*/ 2128805 w 2891598"/>
              <a:gd name="connsiteY141" fmla="*/ 2649634 h 2888118"/>
              <a:gd name="connsiteX142" fmla="*/ 2112147 w 2891598"/>
              <a:gd name="connsiteY142" fmla="*/ 2671553 h 2888118"/>
              <a:gd name="connsiteX143" fmla="*/ 2095489 w 2891598"/>
              <a:gd name="connsiteY143" fmla="*/ 2693473 h 2888118"/>
              <a:gd name="connsiteX144" fmla="*/ 2078829 w 2891598"/>
              <a:gd name="connsiteY144" fmla="*/ 2714516 h 2888118"/>
              <a:gd name="connsiteX145" fmla="*/ 2060417 w 2891598"/>
              <a:gd name="connsiteY145" fmla="*/ 2734681 h 2888118"/>
              <a:gd name="connsiteX146" fmla="*/ 2042004 w 2891598"/>
              <a:gd name="connsiteY146" fmla="*/ 2752217 h 2888118"/>
              <a:gd name="connsiteX147" fmla="*/ 2020963 w 2891598"/>
              <a:gd name="connsiteY147" fmla="*/ 2767122 h 2888118"/>
              <a:gd name="connsiteX148" fmla="*/ 1999043 w 2891598"/>
              <a:gd name="connsiteY148" fmla="*/ 2778521 h 2888118"/>
              <a:gd name="connsiteX149" fmla="*/ 1972740 w 2891598"/>
              <a:gd name="connsiteY149" fmla="*/ 2786411 h 2888118"/>
              <a:gd name="connsiteX150" fmla="*/ 1945560 w 2891598"/>
              <a:gd name="connsiteY150" fmla="*/ 2789919 h 2888118"/>
              <a:gd name="connsiteX151" fmla="*/ 1917504 w 2891598"/>
              <a:gd name="connsiteY151" fmla="*/ 2790796 h 2888118"/>
              <a:gd name="connsiteX152" fmla="*/ 1887693 w 2891598"/>
              <a:gd name="connsiteY152" fmla="*/ 2788165 h 2888118"/>
              <a:gd name="connsiteX153" fmla="*/ 1857883 w 2891598"/>
              <a:gd name="connsiteY153" fmla="*/ 2784659 h 2888118"/>
              <a:gd name="connsiteX154" fmla="*/ 1828072 w 2891598"/>
              <a:gd name="connsiteY154" fmla="*/ 2780274 h 2888118"/>
              <a:gd name="connsiteX155" fmla="*/ 1798262 w 2891598"/>
              <a:gd name="connsiteY155" fmla="*/ 2776767 h 2888118"/>
              <a:gd name="connsiteX156" fmla="*/ 1768452 w 2891598"/>
              <a:gd name="connsiteY156" fmla="*/ 2775013 h 2888118"/>
              <a:gd name="connsiteX157" fmla="*/ 1739518 w 2891598"/>
              <a:gd name="connsiteY157" fmla="*/ 2775013 h 2888118"/>
              <a:gd name="connsiteX158" fmla="*/ 1712338 w 2891598"/>
              <a:gd name="connsiteY158" fmla="*/ 2778521 h 2888118"/>
              <a:gd name="connsiteX159" fmla="*/ 1684282 w 2891598"/>
              <a:gd name="connsiteY159" fmla="*/ 2785535 h 2888118"/>
              <a:gd name="connsiteX160" fmla="*/ 1658855 w 2891598"/>
              <a:gd name="connsiteY160" fmla="*/ 2796057 h 2888118"/>
              <a:gd name="connsiteX161" fmla="*/ 1632552 w 2891598"/>
              <a:gd name="connsiteY161" fmla="*/ 2810085 h 2888118"/>
              <a:gd name="connsiteX162" fmla="*/ 1606250 w 2891598"/>
              <a:gd name="connsiteY162" fmla="*/ 2824114 h 2888118"/>
              <a:gd name="connsiteX163" fmla="*/ 1579946 w 2891598"/>
              <a:gd name="connsiteY163" fmla="*/ 2839896 h 2888118"/>
              <a:gd name="connsiteX164" fmla="*/ 1554518 w 2891598"/>
              <a:gd name="connsiteY164" fmla="*/ 2854801 h 2888118"/>
              <a:gd name="connsiteX165" fmla="*/ 1527340 w 2891598"/>
              <a:gd name="connsiteY165" fmla="*/ 2867952 h 2888118"/>
              <a:gd name="connsiteX166" fmla="*/ 1501036 w 2891598"/>
              <a:gd name="connsiteY166" fmla="*/ 2878474 h 2888118"/>
              <a:gd name="connsiteX167" fmla="*/ 1473855 w 2891598"/>
              <a:gd name="connsiteY167" fmla="*/ 2885488 h 2888118"/>
              <a:gd name="connsiteX168" fmla="*/ 1445800 w 2891598"/>
              <a:gd name="connsiteY168" fmla="*/ 2888118 h 2888118"/>
              <a:gd name="connsiteX169" fmla="*/ 1417743 w 2891598"/>
              <a:gd name="connsiteY169" fmla="*/ 2885488 h 2888118"/>
              <a:gd name="connsiteX170" fmla="*/ 1390563 w 2891598"/>
              <a:gd name="connsiteY170" fmla="*/ 2878474 h 2888118"/>
              <a:gd name="connsiteX171" fmla="*/ 1364260 w 2891598"/>
              <a:gd name="connsiteY171" fmla="*/ 2867952 h 2888118"/>
              <a:gd name="connsiteX172" fmla="*/ 1337080 w 2891598"/>
              <a:gd name="connsiteY172" fmla="*/ 2854801 h 2888118"/>
              <a:gd name="connsiteX173" fmla="*/ 1311653 w 2891598"/>
              <a:gd name="connsiteY173" fmla="*/ 2839896 h 2888118"/>
              <a:gd name="connsiteX174" fmla="*/ 1285350 w 2891598"/>
              <a:gd name="connsiteY174" fmla="*/ 2824114 h 2888118"/>
              <a:gd name="connsiteX175" fmla="*/ 1259047 w 2891598"/>
              <a:gd name="connsiteY175" fmla="*/ 2810085 h 2888118"/>
              <a:gd name="connsiteX176" fmla="*/ 1232744 w 2891598"/>
              <a:gd name="connsiteY176" fmla="*/ 2796057 h 2888118"/>
              <a:gd name="connsiteX177" fmla="*/ 1206441 w 2891598"/>
              <a:gd name="connsiteY177" fmla="*/ 2785535 h 2888118"/>
              <a:gd name="connsiteX178" fmla="*/ 1179261 w 2891598"/>
              <a:gd name="connsiteY178" fmla="*/ 2778521 h 2888118"/>
              <a:gd name="connsiteX179" fmla="*/ 1152081 w 2891598"/>
              <a:gd name="connsiteY179" fmla="*/ 2775013 h 2888118"/>
              <a:gd name="connsiteX180" fmla="*/ 1123147 w 2891598"/>
              <a:gd name="connsiteY180" fmla="*/ 2775013 h 2888118"/>
              <a:gd name="connsiteX181" fmla="*/ 1093337 w 2891598"/>
              <a:gd name="connsiteY181" fmla="*/ 2776767 h 2888118"/>
              <a:gd name="connsiteX182" fmla="*/ 1063527 w 2891598"/>
              <a:gd name="connsiteY182" fmla="*/ 2780274 h 2888118"/>
              <a:gd name="connsiteX183" fmla="*/ 1033716 w 2891598"/>
              <a:gd name="connsiteY183" fmla="*/ 2784659 h 2888118"/>
              <a:gd name="connsiteX184" fmla="*/ 1003905 w 2891598"/>
              <a:gd name="connsiteY184" fmla="*/ 2788165 h 2888118"/>
              <a:gd name="connsiteX185" fmla="*/ 974095 w 2891598"/>
              <a:gd name="connsiteY185" fmla="*/ 2790796 h 2888118"/>
              <a:gd name="connsiteX186" fmla="*/ 946040 w 2891598"/>
              <a:gd name="connsiteY186" fmla="*/ 2789919 h 2888118"/>
              <a:gd name="connsiteX187" fmla="*/ 918859 w 2891598"/>
              <a:gd name="connsiteY187" fmla="*/ 2786411 h 2888118"/>
              <a:gd name="connsiteX188" fmla="*/ 892556 w 2891598"/>
              <a:gd name="connsiteY188" fmla="*/ 2778521 h 2888118"/>
              <a:gd name="connsiteX189" fmla="*/ 870636 w 2891598"/>
              <a:gd name="connsiteY189" fmla="*/ 2767122 h 2888118"/>
              <a:gd name="connsiteX190" fmla="*/ 849593 w 2891598"/>
              <a:gd name="connsiteY190" fmla="*/ 2752217 h 2888118"/>
              <a:gd name="connsiteX191" fmla="*/ 831181 w 2891598"/>
              <a:gd name="connsiteY191" fmla="*/ 2734681 h 2888118"/>
              <a:gd name="connsiteX192" fmla="*/ 812769 w 2891598"/>
              <a:gd name="connsiteY192" fmla="*/ 2714516 h 2888118"/>
              <a:gd name="connsiteX193" fmla="*/ 796111 w 2891598"/>
              <a:gd name="connsiteY193" fmla="*/ 2693473 h 2888118"/>
              <a:gd name="connsiteX194" fmla="*/ 779451 w 2891598"/>
              <a:gd name="connsiteY194" fmla="*/ 2671553 h 2888118"/>
              <a:gd name="connsiteX195" fmla="*/ 762793 w 2891598"/>
              <a:gd name="connsiteY195" fmla="*/ 2649634 h 2888118"/>
              <a:gd name="connsiteX196" fmla="*/ 746135 w 2891598"/>
              <a:gd name="connsiteY196" fmla="*/ 2628592 h 2888118"/>
              <a:gd name="connsiteX197" fmla="*/ 728599 w 2891598"/>
              <a:gd name="connsiteY197" fmla="*/ 2608426 h 2888118"/>
              <a:gd name="connsiteX198" fmla="*/ 708433 w 2891598"/>
              <a:gd name="connsiteY198" fmla="*/ 2590889 h 2888118"/>
              <a:gd name="connsiteX199" fmla="*/ 689144 w 2891598"/>
              <a:gd name="connsiteY199" fmla="*/ 2575107 h 2888118"/>
              <a:gd name="connsiteX200" fmla="*/ 667225 w 2891598"/>
              <a:gd name="connsiteY200" fmla="*/ 2562833 h 2888118"/>
              <a:gd name="connsiteX201" fmla="*/ 643552 w 2891598"/>
              <a:gd name="connsiteY201" fmla="*/ 2552312 h 2888118"/>
              <a:gd name="connsiteX202" fmla="*/ 618126 w 2891598"/>
              <a:gd name="connsiteY202" fmla="*/ 2543543 h 2888118"/>
              <a:gd name="connsiteX203" fmla="*/ 591822 w 2891598"/>
              <a:gd name="connsiteY203" fmla="*/ 2535652 h 2888118"/>
              <a:gd name="connsiteX204" fmla="*/ 565519 w 2891598"/>
              <a:gd name="connsiteY204" fmla="*/ 2528638 h 2888118"/>
              <a:gd name="connsiteX205" fmla="*/ 538339 w 2891598"/>
              <a:gd name="connsiteY205" fmla="*/ 2521623 h 2888118"/>
              <a:gd name="connsiteX206" fmla="*/ 512913 w 2891598"/>
              <a:gd name="connsiteY206" fmla="*/ 2513732 h 2888118"/>
              <a:gd name="connsiteX207" fmla="*/ 487486 w 2891598"/>
              <a:gd name="connsiteY207" fmla="*/ 2504965 h 2888118"/>
              <a:gd name="connsiteX208" fmla="*/ 463814 w 2891598"/>
              <a:gd name="connsiteY208" fmla="*/ 2494443 h 2888118"/>
              <a:gd name="connsiteX209" fmla="*/ 442771 w 2891598"/>
              <a:gd name="connsiteY209" fmla="*/ 2481291 h 2888118"/>
              <a:gd name="connsiteX210" fmla="*/ 423481 w 2891598"/>
              <a:gd name="connsiteY210" fmla="*/ 2465510 h 2888118"/>
              <a:gd name="connsiteX211" fmla="*/ 407701 w 2891598"/>
              <a:gd name="connsiteY211" fmla="*/ 2446221 h 2888118"/>
              <a:gd name="connsiteX212" fmla="*/ 394549 w 2891598"/>
              <a:gd name="connsiteY212" fmla="*/ 2425177 h 2888118"/>
              <a:gd name="connsiteX213" fmla="*/ 384027 w 2891598"/>
              <a:gd name="connsiteY213" fmla="*/ 2401504 h 2888118"/>
              <a:gd name="connsiteX214" fmla="*/ 375260 w 2891598"/>
              <a:gd name="connsiteY214" fmla="*/ 2376078 h 2888118"/>
              <a:gd name="connsiteX215" fmla="*/ 367369 w 2891598"/>
              <a:gd name="connsiteY215" fmla="*/ 2350652 h 2888118"/>
              <a:gd name="connsiteX216" fmla="*/ 360355 w 2891598"/>
              <a:gd name="connsiteY216" fmla="*/ 2323472 h 2888118"/>
              <a:gd name="connsiteX217" fmla="*/ 353341 w 2891598"/>
              <a:gd name="connsiteY217" fmla="*/ 2297168 h 2888118"/>
              <a:gd name="connsiteX218" fmla="*/ 345449 w 2891598"/>
              <a:gd name="connsiteY218" fmla="*/ 2270864 h 2888118"/>
              <a:gd name="connsiteX219" fmla="*/ 336681 w 2891598"/>
              <a:gd name="connsiteY219" fmla="*/ 2245437 h 2888118"/>
              <a:gd name="connsiteX220" fmla="*/ 326160 w 2891598"/>
              <a:gd name="connsiteY220" fmla="*/ 2221764 h 2888118"/>
              <a:gd name="connsiteX221" fmla="*/ 313886 w 2891598"/>
              <a:gd name="connsiteY221" fmla="*/ 2199845 h 2888118"/>
              <a:gd name="connsiteX222" fmla="*/ 298104 w 2891598"/>
              <a:gd name="connsiteY222" fmla="*/ 2180556 h 2888118"/>
              <a:gd name="connsiteX223" fmla="*/ 280568 w 2891598"/>
              <a:gd name="connsiteY223" fmla="*/ 2160389 h 2888118"/>
              <a:gd name="connsiteX224" fmla="*/ 260402 w 2891598"/>
              <a:gd name="connsiteY224" fmla="*/ 2142854 h 2888118"/>
              <a:gd name="connsiteX225" fmla="*/ 238482 w 2891598"/>
              <a:gd name="connsiteY225" fmla="*/ 2126196 h 2888118"/>
              <a:gd name="connsiteX226" fmla="*/ 216563 w 2891598"/>
              <a:gd name="connsiteY226" fmla="*/ 2109537 h 2888118"/>
              <a:gd name="connsiteX227" fmla="*/ 194645 w 2891598"/>
              <a:gd name="connsiteY227" fmla="*/ 2092878 h 2888118"/>
              <a:gd name="connsiteX228" fmla="*/ 173602 w 2891598"/>
              <a:gd name="connsiteY228" fmla="*/ 2076218 h 2888118"/>
              <a:gd name="connsiteX229" fmla="*/ 153436 w 2891598"/>
              <a:gd name="connsiteY229" fmla="*/ 2057807 h 2888118"/>
              <a:gd name="connsiteX230" fmla="*/ 135901 w 2891598"/>
              <a:gd name="connsiteY230" fmla="*/ 2039394 h 2888118"/>
              <a:gd name="connsiteX231" fmla="*/ 120996 w 2891598"/>
              <a:gd name="connsiteY231" fmla="*/ 2018351 h 2888118"/>
              <a:gd name="connsiteX232" fmla="*/ 109598 w 2891598"/>
              <a:gd name="connsiteY232" fmla="*/ 1996432 h 2888118"/>
              <a:gd name="connsiteX233" fmla="*/ 101707 w 2891598"/>
              <a:gd name="connsiteY233" fmla="*/ 1970129 h 2888118"/>
              <a:gd name="connsiteX234" fmla="*/ 98199 w 2891598"/>
              <a:gd name="connsiteY234" fmla="*/ 1942948 h 2888118"/>
              <a:gd name="connsiteX235" fmla="*/ 97322 w 2891598"/>
              <a:gd name="connsiteY235" fmla="*/ 1914891 h 2888118"/>
              <a:gd name="connsiteX236" fmla="*/ 99953 w 2891598"/>
              <a:gd name="connsiteY236" fmla="*/ 1885081 h 2888118"/>
              <a:gd name="connsiteX237" fmla="*/ 103460 w 2891598"/>
              <a:gd name="connsiteY237" fmla="*/ 1855270 h 2888118"/>
              <a:gd name="connsiteX238" fmla="*/ 107843 w 2891598"/>
              <a:gd name="connsiteY238" fmla="*/ 1825459 h 2888118"/>
              <a:gd name="connsiteX239" fmla="*/ 111351 w 2891598"/>
              <a:gd name="connsiteY239" fmla="*/ 1795649 h 2888118"/>
              <a:gd name="connsiteX240" fmla="*/ 113105 w 2891598"/>
              <a:gd name="connsiteY240" fmla="*/ 1765838 h 2888118"/>
              <a:gd name="connsiteX241" fmla="*/ 113105 w 2891598"/>
              <a:gd name="connsiteY241" fmla="*/ 1736904 h 2888118"/>
              <a:gd name="connsiteX242" fmla="*/ 109598 w 2891598"/>
              <a:gd name="connsiteY242" fmla="*/ 1709724 h 2888118"/>
              <a:gd name="connsiteX243" fmla="*/ 102584 w 2891598"/>
              <a:gd name="connsiteY243" fmla="*/ 1682544 h 2888118"/>
              <a:gd name="connsiteX244" fmla="*/ 92062 w 2891598"/>
              <a:gd name="connsiteY244" fmla="*/ 1657117 h 2888118"/>
              <a:gd name="connsiteX245" fmla="*/ 78910 w 2891598"/>
              <a:gd name="connsiteY245" fmla="*/ 1630814 h 2888118"/>
              <a:gd name="connsiteX246" fmla="*/ 64005 w 2891598"/>
              <a:gd name="connsiteY246" fmla="*/ 1604511 h 2888118"/>
              <a:gd name="connsiteX247" fmla="*/ 48224 w 2891598"/>
              <a:gd name="connsiteY247" fmla="*/ 1578207 h 2888118"/>
              <a:gd name="connsiteX248" fmla="*/ 33319 w 2891598"/>
              <a:gd name="connsiteY248" fmla="*/ 1552780 h 2888118"/>
              <a:gd name="connsiteX249" fmla="*/ 20166 w 2891598"/>
              <a:gd name="connsiteY249" fmla="*/ 1525600 h 2888118"/>
              <a:gd name="connsiteX250" fmla="*/ 9645 w 2891598"/>
              <a:gd name="connsiteY250" fmla="*/ 1499297 h 2888118"/>
              <a:gd name="connsiteX251" fmla="*/ 2631 w 2891598"/>
              <a:gd name="connsiteY251" fmla="*/ 1472116 h 2888118"/>
              <a:gd name="connsiteX252" fmla="*/ 0 w 2891598"/>
              <a:gd name="connsiteY252" fmla="*/ 1444059 h 2888118"/>
              <a:gd name="connsiteX253" fmla="*/ 2631 w 2891598"/>
              <a:gd name="connsiteY253" fmla="*/ 1416003 h 2888118"/>
              <a:gd name="connsiteX254" fmla="*/ 9645 w 2891598"/>
              <a:gd name="connsiteY254" fmla="*/ 1388823 h 2888118"/>
              <a:gd name="connsiteX255" fmla="*/ 20166 w 2891598"/>
              <a:gd name="connsiteY255" fmla="*/ 1362518 h 2888118"/>
              <a:gd name="connsiteX256" fmla="*/ 33319 w 2891598"/>
              <a:gd name="connsiteY256" fmla="*/ 1335339 h 2888118"/>
              <a:gd name="connsiteX257" fmla="*/ 48224 w 2891598"/>
              <a:gd name="connsiteY257" fmla="*/ 1309912 h 2888118"/>
              <a:gd name="connsiteX258" fmla="*/ 64005 w 2891598"/>
              <a:gd name="connsiteY258" fmla="*/ 1283608 h 2888118"/>
              <a:gd name="connsiteX259" fmla="*/ 78910 w 2891598"/>
              <a:gd name="connsiteY259" fmla="*/ 1257305 h 2888118"/>
              <a:gd name="connsiteX260" fmla="*/ 92062 w 2891598"/>
              <a:gd name="connsiteY260" fmla="*/ 1231002 h 2888118"/>
              <a:gd name="connsiteX261" fmla="*/ 102584 w 2891598"/>
              <a:gd name="connsiteY261" fmla="*/ 1205574 h 2888118"/>
              <a:gd name="connsiteX262" fmla="*/ 109598 w 2891598"/>
              <a:gd name="connsiteY262" fmla="*/ 1178394 h 2888118"/>
              <a:gd name="connsiteX263" fmla="*/ 113105 w 2891598"/>
              <a:gd name="connsiteY263" fmla="*/ 1151214 h 2888118"/>
              <a:gd name="connsiteX264" fmla="*/ 113105 w 2891598"/>
              <a:gd name="connsiteY264" fmla="*/ 1122281 h 2888118"/>
              <a:gd name="connsiteX265" fmla="*/ 111351 w 2891598"/>
              <a:gd name="connsiteY265" fmla="*/ 1092470 h 2888118"/>
              <a:gd name="connsiteX266" fmla="*/ 107843 w 2891598"/>
              <a:gd name="connsiteY266" fmla="*/ 1062659 h 2888118"/>
              <a:gd name="connsiteX267" fmla="*/ 103460 w 2891598"/>
              <a:gd name="connsiteY267" fmla="*/ 1032848 h 2888118"/>
              <a:gd name="connsiteX268" fmla="*/ 99953 w 2891598"/>
              <a:gd name="connsiteY268" fmla="*/ 1003038 h 2888118"/>
              <a:gd name="connsiteX269" fmla="*/ 97322 w 2891598"/>
              <a:gd name="connsiteY269" fmla="*/ 973229 h 2888118"/>
              <a:gd name="connsiteX270" fmla="*/ 98199 w 2891598"/>
              <a:gd name="connsiteY270" fmla="*/ 945171 h 2888118"/>
              <a:gd name="connsiteX271" fmla="*/ 101707 w 2891598"/>
              <a:gd name="connsiteY271" fmla="*/ 917991 h 2888118"/>
              <a:gd name="connsiteX272" fmla="*/ 109598 w 2891598"/>
              <a:gd name="connsiteY272" fmla="*/ 891687 h 2888118"/>
              <a:gd name="connsiteX273" fmla="*/ 120996 w 2891598"/>
              <a:gd name="connsiteY273" fmla="*/ 869768 h 2888118"/>
              <a:gd name="connsiteX274" fmla="*/ 135901 w 2891598"/>
              <a:gd name="connsiteY274" fmla="*/ 848725 h 2888118"/>
              <a:gd name="connsiteX275" fmla="*/ 153436 w 2891598"/>
              <a:gd name="connsiteY275" fmla="*/ 830313 h 2888118"/>
              <a:gd name="connsiteX276" fmla="*/ 173602 w 2891598"/>
              <a:gd name="connsiteY276" fmla="*/ 811900 h 2888118"/>
              <a:gd name="connsiteX277" fmla="*/ 194645 w 2891598"/>
              <a:gd name="connsiteY277" fmla="*/ 795241 h 2888118"/>
              <a:gd name="connsiteX278" fmla="*/ 216563 w 2891598"/>
              <a:gd name="connsiteY278" fmla="*/ 778582 h 2888118"/>
              <a:gd name="connsiteX279" fmla="*/ 238482 w 2891598"/>
              <a:gd name="connsiteY279" fmla="*/ 761923 h 2888118"/>
              <a:gd name="connsiteX280" fmla="*/ 260402 w 2891598"/>
              <a:gd name="connsiteY280" fmla="*/ 745264 h 2888118"/>
              <a:gd name="connsiteX281" fmla="*/ 280568 w 2891598"/>
              <a:gd name="connsiteY281" fmla="*/ 727729 h 2888118"/>
              <a:gd name="connsiteX282" fmla="*/ 298104 w 2891598"/>
              <a:gd name="connsiteY282" fmla="*/ 707564 h 2888118"/>
              <a:gd name="connsiteX283" fmla="*/ 313886 w 2891598"/>
              <a:gd name="connsiteY283" fmla="*/ 688273 h 2888118"/>
              <a:gd name="connsiteX284" fmla="*/ 326160 w 2891598"/>
              <a:gd name="connsiteY284" fmla="*/ 666354 h 2888118"/>
              <a:gd name="connsiteX285" fmla="*/ 336681 w 2891598"/>
              <a:gd name="connsiteY285" fmla="*/ 642682 h 2888118"/>
              <a:gd name="connsiteX286" fmla="*/ 345449 w 2891598"/>
              <a:gd name="connsiteY286" fmla="*/ 617254 h 2888118"/>
              <a:gd name="connsiteX287" fmla="*/ 353341 w 2891598"/>
              <a:gd name="connsiteY287" fmla="*/ 590950 h 2888118"/>
              <a:gd name="connsiteX288" fmla="*/ 360355 w 2891598"/>
              <a:gd name="connsiteY288" fmla="*/ 564648 h 2888118"/>
              <a:gd name="connsiteX289" fmla="*/ 367369 w 2891598"/>
              <a:gd name="connsiteY289" fmla="*/ 537467 h 2888118"/>
              <a:gd name="connsiteX290" fmla="*/ 375260 w 2891598"/>
              <a:gd name="connsiteY290" fmla="*/ 512041 h 2888118"/>
              <a:gd name="connsiteX291" fmla="*/ 384027 w 2891598"/>
              <a:gd name="connsiteY291" fmla="*/ 486613 h 2888118"/>
              <a:gd name="connsiteX292" fmla="*/ 394549 w 2891598"/>
              <a:gd name="connsiteY292" fmla="*/ 462941 h 2888118"/>
              <a:gd name="connsiteX293" fmla="*/ 407701 w 2891598"/>
              <a:gd name="connsiteY293" fmla="*/ 441899 h 2888118"/>
              <a:gd name="connsiteX294" fmla="*/ 423481 w 2891598"/>
              <a:gd name="connsiteY294" fmla="*/ 422609 h 2888118"/>
              <a:gd name="connsiteX295" fmla="*/ 442771 w 2891598"/>
              <a:gd name="connsiteY295" fmla="*/ 406827 h 2888118"/>
              <a:gd name="connsiteX296" fmla="*/ 463814 w 2891598"/>
              <a:gd name="connsiteY296" fmla="*/ 393675 h 2888118"/>
              <a:gd name="connsiteX297" fmla="*/ 487486 w 2891598"/>
              <a:gd name="connsiteY297" fmla="*/ 383153 h 2888118"/>
              <a:gd name="connsiteX298" fmla="*/ 512913 w 2891598"/>
              <a:gd name="connsiteY298" fmla="*/ 374386 h 2888118"/>
              <a:gd name="connsiteX299" fmla="*/ 538339 w 2891598"/>
              <a:gd name="connsiteY299" fmla="*/ 366495 h 2888118"/>
              <a:gd name="connsiteX300" fmla="*/ 565519 w 2891598"/>
              <a:gd name="connsiteY300" fmla="*/ 359480 h 2888118"/>
              <a:gd name="connsiteX301" fmla="*/ 591822 w 2891598"/>
              <a:gd name="connsiteY301" fmla="*/ 352466 h 2888118"/>
              <a:gd name="connsiteX302" fmla="*/ 618126 w 2891598"/>
              <a:gd name="connsiteY302" fmla="*/ 344575 h 2888118"/>
              <a:gd name="connsiteX303" fmla="*/ 643552 w 2891598"/>
              <a:gd name="connsiteY303" fmla="*/ 335808 h 2888118"/>
              <a:gd name="connsiteX304" fmla="*/ 667225 w 2891598"/>
              <a:gd name="connsiteY304" fmla="*/ 325286 h 2888118"/>
              <a:gd name="connsiteX305" fmla="*/ 689144 w 2891598"/>
              <a:gd name="connsiteY305" fmla="*/ 313012 h 2888118"/>
              <a:gd name="connsiteX306" fmla="*/ 708433 w 2891598"/>
              <a:gd name="connsiteY306" fmla="*/ 297229 h 2888118"/>
              <a:gd name="connsiteX307" fmla="*/ 728599 w 2891598"/>
              <a:gd name="connsiteY307" fmla="*/ 279693 h 2888118"/>
              <a:gd name="connsiteX308" fmla="*/ 746135 w 2891598"/>
              <a:gd name="connsiteY308" fmla="*/ 259528 h 2888118"/>
              <a:gd name="connsiteX309" fmla="*/ 762793 w 2891598"/>
              <a:gd name="connsiteY309" fmla="*/ 238484 h 2888118"/>
              <a:gd name="connsiteX310" fmla="*/ 779451 w 2891598"/>
              <a:gd name="connsiteY310" fmla="*/ 216565 h 2888118"/>
              <a:gd name="connsiteX311" fmla="*/ 796111 w 2891598"/>
              <a:gd name="connsiteY311" fmla="*/ 194645 h 2888118"/>
              <a:gd name="connsiteX312" fmla="*/ 812769 w 2891598"/>
              <a:gd name="connsiteY312" fmla="*/ 173603 h 2888118"/>
              <a:gd name="connsiteX313" fmla="*/ 831181 w 2891598"/>
              <a:gd name="connsiteY313" fmla="*/ 153437 h 2888118"/>
              <a:gd name="connsiteX314" fmla="*/ 849593 w 2891598"/>
              <a:gd name="connsiteY314" fmla="*/ 135902 h 2888118"/>
              <a:gd name="connsiteX315" fmla="*/ 870636 w 2891598"/>
              <a:gd name="connsiteY315" fmla="*/ 120996 h 2888118"/>
              <a:gd name="connsiteX316" fmla="*/ 892556 w 2891598"/>
              <a:gd name="connsiteY316" fmla="*/ 109598 h 2888118"/>
              <a:gd name="connsiteX317" fmla="*/ 918859 w 2891598"/>
              <a:gd name="connsiteY317" fmla="*/ 101707 h 2888118"/>
              <a:gd name="connsiteX318" fmla="*/ 946040 w 2891598"/>
              <a:gd name="connsiteY318" fmla="*/ 98199 h 2888118"/>
              <a:gd name="connsiteX319" fmla="*/ 974095 w 2891598"/>
              <a:gd name="connsiteY319" fmla="*/ 97323 h 2888118"/>
              <a:gd name="connsiteX320" fmla="*/ 1003905 w 2891598"/>
              <a:gd name="connsiteY320" fmla="*/ 99954 h 2888118"/>
              <a:gd name="connsiteX321" fmla="*/ 1033716 w 2891598"/>
              <a:gd name="connsiteY321" fmla="*/ 103461 h 2888118"/>
              <a:gd name="connsiteX322" fmla="*/ 1063527 w 2891598"/>
              <a:gd name="connsiteY322" fmla="*/ 107844 h 2888118"/>
              <a:gd name="connsiteX323" fmla="*/ 1093337 w 2891598"/>
              <a:gd name="connsiteY323" fmla="*/ 111352 h 2888118"/>
              <a:gd name="connsiteX324" fmla="*/ 1123147 w 2891598"/>
              <a:gd name="connsiteY324" fmla="*/ 113105 h 2888118"/>
              <a:gd name="connsiteX325" fmla="*/ 1152081 w 2891598"/>
              <a:gd name="connsiteY325" fmla="*/ 113105 h 2888118"/>
              <a:gd name="connsiteX326" fmla="*/ 1179261 w 2891598"/>
              <a:gd name="connsiteY326" fmla="*/ 109598 h 2888118"/>
              <a:gd name="connsiteX327" fmla="*/ 1206441 w 2891598"/>
              <a:gd name="connsiteY327" fmla="*/ 102583 h 2888118"/>
              <a:gd name="connsiteX328" fmla="*/ 1232744 w 2891598"/>
              <a:gd name="connsiteY328" fmla="*/ 92063 h 2888118"/>
              <a:gd name="connsiteX329" fmla="*/ 1259047 w 2891598"/>
              <a:gd name="connsiteY329" fmla="*/ 78033 h 2888118"/>
              <a:gd name="connsiteX330" fmla="*/ 1285350 w 2891598"/>
              <a:gd name="connsiteY330" fmla="*/ 64005 h 2888118"/>
              <a:gd name="connsiteX331" fmla="*/ 1311653 w 2891598"/>
              <a:gd name="connsiteY331" fmla="*/ 48224 h 2888118"/>
              <a:gd name="connsiteX332" fmla="*/ 1337080 w 2891598"/>
              <a:gd name="connsiteY332" fmla="*/ 33318 h 2888118"/>
              <a:gd name="connsiteX333" fmla="*/ 1364260 w 2891598"/>
              <a:gd name="connsiteY333" fmla="*/ 20166 h 2888118"/>
              <a:gd name="connsiteX334" fmla="*/ 1390563 w 2891598"/>
              <a:gd name="connsiteY334" fmla="*/ 9644 h 2888118"/>
              <a:gd name="connsiteX335" fmla="*/ 1417743 w 2891598"/>
              <a:gd name="connsiteY335" fmla="*/ 2630 h 288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891598" h="2888118">
                <a:moveTo>
                  <a:pt x="1445800" y="0"/>
                </a:moveTo>
                <a:lnTo>
                  <a:pt x="1473855" y="2630"/>
                </a:lnTo>
                <a:lnTo>
                  <a:pt x="1501036" y="9644"/>
                </a:lnTo>
                <a:lnTo>
                  <a:pt x="1527340" y="20166"/>
                </a:lnTo>
                <a:lnTo>
                  <a:pt x="1554518" y="33318"/>
                </a:lnTo>
                <a:lnTo>
                  <a:pt x="1579946" y="48224"/>
                </a:lnTo>
                <a:lnTo>
                  <a:pt x="1606250" y="64005"/>
                </a:lnTo>
                <a:lnTo>
                  <a:pt x="1632552" y="78033"/>
                </a:lnTo>
                <a:lnTo>
                  <a:pt x="1658855" y="92063"/>
                </a:lnTo>
                <a:lnTo>
                  <a:pt x="1684282" y="102583"/>
                </a:lnTo>
                <a:lnTo>
                  <a:pt x="1712338" y="109598"/>
                </a:lnTo>
                <a:lnTo>
                  <a:pt x="1739518" y="113105"/>
                </a:lnTo>
                <a:lnTo>
                  <a:pt x="1768452" y="113105"/>
                </a:lnTo>
                <a:lnTo>
                  <a:pt x="1798262" y="111352"/>
                </a:lnTo>
                <a:lnTo>
                  <a:pt x="1828072" y="107844"/>
                </a:lnTo>
                <a:lnTo>
                  <a:pt x="1857883" y="103461"/>
                </a:lnTo>
                <a:lnTo>
                  <a:pt x="1887693" y="99954"/>
                </a:lnTo>
                <a:lnTo>
                  <a:pt x="1917504" y="97323"/>
                </a:lnTo>
                <a:lnTo>
                  <a:pt x="1945560" y="98199"/>
                </a:lnTo>
                <a:lnTo>
                  <a:pt x="1972740" y="101707"/>
                </a:lnTo>
                <a:lnTo>
                  <a:pt x="1999043" y="109598"/>
                </a:lnTo>
                <a:lnTo>
                  <a:pt x="2020963" y="120996"/>
                </a:lnTo>
                <a:lnTo>
                  <a:pt x="2042004" y="135902"/>
                </a:lnTo>
                <a:lnTo>
                  <a:pt x="2060417" y="153437"/>
                </a:lnTo>
                <a:lnTo>
                  <a:pt x="2078829" y="173603"/>
                </a:lnTo>
                <a:lnTo>
                  <a:pt x="2095489" y="194645"/>
                </a:lnTo>
                <a:lnTo>
                  <a:pt x="2112147" y="216565"/>
                </a:lnTo>
                <a:lnTo>
                  <a:pt x="2128805" y="238484"/>
                </a:lnTo>
                <a:lnTo>
                  <a:pt x="2145463" y="259528"/>
                </a:lnTo>
                <a:lnTo>
                  <a:pt x="2163000" y="279693"/>
                </a:lnTo>
                <a:lnTo>
                  <a:pt x="2183166" y="297229"/>
                </a:lnTo>
                <a:lnTo>
                  <a:pt x="2202455" y="313012"/>
                </a:lnTo>
                <a:lnTo>
                  <a:pt x="2224374" y="325286"/>
                </a:lnTo>
                <a:lnTo>
                  <a:pt x="2248047" y="335808"/>
                </a:lnTo>
                <a:lnTo>
                  <a:pt x="2273473" y="344575"/>
                </a:lnTo>
                <a:lnTo>
                  <a:pt x="2299776" y="352466"/>
                </a:lnTo>
                <a:lnTo>
                  <a:pt x="2326079" y="359480"/>
                </a:lnTo>
                <a:lnTo>
                  <a:pt x="2353259" y="366495"/>
                </a:lnTo>
                <a:lnTo>
                  <a:pt x="2378686" y="374386"/>
                </a:lnTo>
                <a:lnTo>
                  <a:pt x="2404111" y="383153"/>
                </a:lnTo>
                <a:lnTo>
                  <a:pt x="2427785" y="393675"/>
                </a:lnTo>
                <a:lnTo>
                  <a:pt x="2448828" y="406827"/>
                </a:lnTo>
                <a:lnTo>
                  <a:pt x="2468117" y="422609"/>
                </a:lnTo>
                <a:lnTo>
                  <a:pt x="2483898" y="441899"/>
                </a:lnTo>
                <a:lnTo>
                  <a:pt x="2497050" y="462941"/>
                </a:lnTo>
                <a:lnTo>
                  <a:pt x="2507571" y="486613"/>
                </a:lnTo>
                <a:lnTo>
                  <a:pt x="2516339" y="512041"/>
                </a:lnTo>
                <a:lnTo>
                  <a:pt x="2524229" y="537467"/>
                </a:lnTo>
                <a:lnTo>
                  <a:pt x="2531245" y="564648"/>
                </a:lnTo>
                <a:lnTo>
                  <a:pt x="2538259" y="590950"/>
                </a:lnTo>
                <a:lnTo>
                  <a:pt x="2546149" y="617254"/>
                </a:lnTo>
                <a:lnTo>
                  <a:pt x="2554917" y="642682"/>
                </a:lnTo>
                <a:lnTo>
                  <a:pt x="2565438" y="666354"/>
                </a:lnTo>
                <a:lnTo>
                  <a:pt x="2577714" y="688273"/>
                </a:lnTo>
                <a:lnTo>
                  <a:pt x="2593495" y="707564"/>
                </a:lnTo>
                <a:lnTo>
                  <a:pt x="2611030" y="727729"/>
                </a:lnTo>
                <a:lnTo>
                  <a:pt x="2631196" y="745264"/>
                </a:lnTo>
                <a:lnTo>
                  <a:pt x="2652239" y="761923"/>
                </a:lnTo>
                <a:lnTo>
                  <a:pt x="2675035" y="778582"/>
                </a:lnTo>
                <a:lnTo>
                  <a:pt x="2696954" y="795241"/>
                </a:lnTo>
                <a:lnTo>
                  <a:pt x="2717996" y="811900"/>
                </a:lnTo>
                <a:lnTo>
                  <a:pt x="2738161" y="830313"/>
                </a:lnTo>
                <a:lnTo>
                  <a:pt x="2755698" y="848725"/>
                </a:lnTo>
                <a:lnTo>
                  <a:pt x="2770603" y="869768"/>
                </a:lnTo>
                <a:lnTo>
                  <a:pt x="2782002" y="891687"/>
                </a:lnTo>
                <a:lnTo>
                  <a:pt x="2789892" y="917991"/>
                </a:lnTo>
                <a:lnTo>
                  <a:pt x="2793399" y="945171"/>
                </a:lnTo>
                <a:lnTo>
                  <a:pt x="2794276" y="973229"/>
                </a:lnTo>
                <a:lnTo>
                  <a:pt x="2791646" y="1003038"/>
                </a:lnTo>
                <a:lnTo>
                  <a:pt x="2788138" y="1032848"/>
                </a:lnTo>
                <a:lnTo>
                  <a:pt x="2783755" y="1062659"/>
                </a:lnTo>
                <a:lnTo>
                  <a:pt x="2780247" y="1092470"/>
                </a:lnTo>
                <a:lnTo>
                  <a:pt x="2778495" y="1122281"/>
                </a:lnTo>
                <a:lnTo>
                  <a:pt x="2778495" y="1151214"/>
                </a:lnTo>
                <a:lnTo>
                  <a:pt x="2782002" y="1178394"/>
                </a:lnTo>
                <a:lnTo>
                  <a:pt x="2789015" y="1205574"/>
                </a:lnTo>
                <a:lnTo>
                  <a:pt x="2799536" y="1231002"/>
                </a:lnTo>
                <a:lnTo>
                  <a:pt x="2813566" y="1257305"/>
                </a:lnTo>
                <a:lnTo>
                  <a:pt x="2827593" y="1283608"/>
                </a:lnTo>
                <a:lnTo>
                  <a:pt x="2843376" y="1309912"/>
                </a:lnTo>
                <a:lnTo>
                  <a:pt x="2858280" y="1335339"/>
                </a:lnTo>
                <a:lnTo>
                  <a:pt x="2871432" y="1362518"/>
                </a:lnTo>
                <a:lnTo>
                  <a:pt x="2881953" y="1388823"/>
                </a:lnTo>
                <a:lnTo>
                  <a:pt x="2888967" y="1416003"/>
                </a:lnTo>
                <a:lnTo>
                  <a:pt x="2891598" y="1444059"/>
                </a:lnTo>
                <a:lnTo>
                  <a:pt x="2888967" y="1472116"/>
                </a:lnTo>
                <a:lnTo>
                  <a:pt x="2881953" y="1499297"/>
                </a:lnTo>
                <a:lnTo>
                  <a:pt x="2871432" y="1525600"/>
                </a:lnTo>
                <a:lnTo>
                  <a:pt x="2858280" y="1552780"/>
                </a:lnTo>
                <a:lnTo>
                  <a:pt x="2843376" y="1578207"/>
                </a:lnTo>
                <a:lnTo>
                  <a:pt x="2827593" y="1604511"/>
                </a:lnTo>
                <a:lnTo>
                  <a:pt x="2813566" y="1630814"/>
                </a:lnTo>
                <a:lnTo>
                  <a:pt x="2799536" y="1657117"/>
                </a:lnTo>
                <a:lnTo>
                  <a:pt x="2789015" y="1682544"/>
                </a:lnTo>
                <a:lnTo>
                  <a:pt x="2782002" y="1709724"/>
                </a:lnTo>
                <a:lnTo>
                  <a:pt x="2778495" y="1736904"/>
                </a:lnTo>
                <a:lnTo>
                  <a:pt x="2778495" y="1765838"/>
                </a:lnTo>
                <a:lnTo>
                  <a:pt x="2780247" y="1795649"/>
                </a:lnTo>
                <a:lnTo>
                  <a:pt x="2783755" y="1825459"/>
                </a:lnTo>
                <a:lnTo>
                  <a:pt x="2788138" y="1855270"/>
                </a:lnTo>
                <a:lnTo>
                  <a:pt x="2791646" y="1885081"/>
                </a:lnTo>
                <a:lnTo>
                  <a:pt x="2794276" y="1914891"/>
                </a:lnTo>
                <a:lnTo>
                  <a:pt x="2793399" y="1942948"/>
                </a:lnTo>
                <a:lnTo>
                  <a:pt x="2789892" y="1970129"/>
                </a:lnTo>
                <a:lnTo>
                  <a:pt x="2782002" y="1996432"/>
                </a:lnTo>
                <a:lnTo>
                  <a:pt x="2770603" y="2018351"/>
                </a:lnTo>
                <a:lnTo>
                  <a:pt x="2755698" y="2039394"/>
                </a:lnTo>
                <a:lnTo>
                  <a:pt x="2738161" y="2057807"/>
                </a:lnTo>
                <a:lnTo>
                  <a:pt x="2717996" y="2076218"/>
                </a:lnTo>
                <a:lnTo>
                  <a:pt x="2696954" y="2092878"/>
                </a:lnTo>
                <a:lnTo>
                  <a:pt x="2675035" y="2109537"/>
                </a:lnTo>
                <a:lnTo>
                  <a:pt x="2652239" y="2126196"/>
                </a:lnTo>
                <a:lnTo>
                  <a:pt x="2631196" y="2142854"/>
                </a:lnTo>
                <a:lnTo>
                  <a:pt x="2611030" y="2160389"/>
                </a:lnTo>
                <a:lnTo>
                  <a:pt x="2593495" y="2180556"/>
                </a:lnTo>
                <a:lnTo>
                  <a:pt x="2577714" y="2199845"/>
                </a:lnTo>
                <a:lnTo>
                  <a:pt x="2565438" y="2221764"/>
                </a:lnTo>
                <a:lnTo>
                  <a:pt x="2554917" y="2245437"/>
                </a:lnTo>
                <a:lnTo>
                  <a:pt x="2546149" y="2270864"/>
                </a:lnTo>
                <a:lnTo>
                  <a:pt x="2538259" y="2297168"/>
                </a:lnTo>
                <a:lnTo>
                  <a:pt x="2531245" y="2323472"/>
                </a:lnTo>
                <a:lnTo>
                  <a:pt x="2524229" y="2350652"/>
                </a:lnTo>
                <a:lnTo>
                  <a:pt x="2516339" y="2376078"/>
                </a:lnTo>
                <a:lnTo>
                  <a:pt x="2507571" y="2401504"/>
                </a:lnTo>
                <a:lnTo>
                  <a:pt x="2497050" y="2425177"/>
                </a:lnTo>
                <a:lnTo>
                  <a:pt x="2483898" y="2446221"/>
                </a:lnTo>
                <a:lnTo>
                  <a:pt x="2468117" y="2465510"/>
                </a:lnTo>
                <a:lnTo>
                  <a:pt x="2448828" y="2481291"/>
                </a:lnTo>
                <a:lnTo>
                  <a:pt x="2427785" y="2494443"/>
                </a:lnTo>
                <a:lnTo>
                  <a:pt x="2404111" y="2504965"/>
                </a:lnTo>
                <a:lnTo>
                  <a:pt x="2378686" y="2513732"/>
                </a:lnTo>
                <a:lnTo>
                  <a:pt x="2353259" y="2521623"/>
                </a:lnTo>
                <a:lnTo>
                  <a:pt x="2326079" y="2528638"/>
                </a:lnTo>
                <a:lnTo>
                  <a:pt x="2299776" y="2535652"/>
                </a:lnTo>
                <a:lnTo>
                  <a:pt x="2273473" y="2543543"/>
                </a:lnTo>
                <a:lnTo>
                  <a:pt x="2248047" y="2552312"/>
                </a:lnTo>
                <a:lnTo>
                  <a:pt x="2224374" y="2562833"/>
                </a:lnTo>
                <a:lnTo>
                  <a:pt x="2202455" y="2575107"/>
                </a:lnTo>
                <a:lnTo>
                  <a:pt x="2183166" y="2590889"/>
                </a:lnTo>
                <a:lnTo>
                  <a:pt x="2163000" y="2608426"/>
                </a:lnTo>
                <a:lnTo>
                  <a:pt x="2145463" y="2628592"/>
                </a:lnTo>
                <a:lnTo>
                  <a:pt x="2128805" y="2649634"/>
                </a:lnTo>
                <a:lnTo>
                  <a:pt x="2112147" y="2671553"/>
                </a:lnTo>
                <a:lnTo>
                  <a:pt x="2095489" y="2693473"/>
                </a:lnTo>
                <a:lnTo>
                  <a:pt x="2078829" y="2714516"/>
                </a:lnTo>
                <a:lnTo>
                  <a:pt x="2060417" y="2734681"/>
                </a:lnTo>
                <a:lnTo>
                  <a:pt x="2042004" y="2752217"/>
                </a:lnTo>
                <a:lnTo>
                  <a:pt x="2020963" y="2767122"/>
                </a:lnTo>
                <a:lnTo>
                  <a:pt x="1999043" y="2778521"/>
                </a:lnTo>
                <a:lnTo>
                  <a:pt x="1972740" y="2786411"/>
                </a:lnTo>
                <a:lnTo>
                  <a:pt x="1945560" y="2789919"/>
                </a:lnTo>
                <a:lnTo>
                  <a:pt x="1917504" y="2790796"/>
                </a:lnTo>
                <a:lnTo>
                  <a:pt x="1887693" y="2788165"/>
                </a:lnTo>
                <a:lnTo>
                  <a:pt x="1857883" y="2784659"/>
                </a:lnTo>
                <a:lnTo>
                  <a:pt x="1828072" y="2780274"/>
                </a:lnTo>
                <a:lnTo>
                  <a:pt x="1798262" y="2776767"/>
                </a:lnTo>
                <a:lnTo>
                  <a:pt x="1768452" y="2775013"/>
                </a:lnTo>
                <a:lnTo>
                  <a:pt x="1739518" y="2775013"/>
                </a:lnTo>
                <a:lnTo>
                  <a:pt x="1712338" y="2778521"/>
                </a:lnTo>
                <a:lnTo>
                  <a:pt x="1684282" y="2785535"/>
                </a:lnTo>
                <a:lnTo>
                  <a:pt x="1658855" y="2796057"/>
                </a:lnTo>
                <a:lnTo>
                  <a:pt x="1632552" y="2810085"/>
                </a:lnTo>
                <a:lnTo>
                  <a:pt x="1606250" y="2824114"/>
                </a:lnTo>
                <a:lnTo>
                  <a:pt x="1579946" y="2839896"/>
                </a:lnTo>
                <a:lnTo>
                  <a:pt x="1554518" y="2854801"/>
                </a:lnTo>
                <a:lnTo>
                  <a:pt x="1527340" y="2867952"/>
                </a:lnTo>
                <a:lnTo>
                  <a:pt x="1501036" y="2878474"/>
                </a:lnTo>
                <a:lnTo>
                  <a:pt x="1473855" y="2885488"/>
                </a:lnTo>
                <a:lnTo>
                  <a:pt x="1445800" y="2888118"/>
                </a:lnTo>
                <a:lnTo>
                  <a:pt x="1417743" y="2885488"/>
                </a:lnTo>
                <a:lnTo>
                  <a:pt x="1390563" y="2878474"/>
                </a:lnTo>
                <a:lnTo>
                  <a:pt x="1364260" y="2867952"/>
                </a:lnTo>
                <a:lnTo>
                  <a:pt x="1337080" y="2854801"/>
                </a:lnTo>
                <a:lnTo>
                  <a:pt x="1311653" y="2839896"/>
                </a:lnTo>
                <a:lnTo>
                  <a:pt x="1285350" y="2824114"/>
                </a:lnTo>
                <a:lnTo>
                  <a:pt x="1259047" y="2810085"/>
                </a:lnTo>
                <a:lnTo>
                  <a:pt x="1232744" y="2796057"/>
                </a:lnTo>
                <a:lnTo>
                  <a:pt x="1206441" y="2785535"/>
                </a:lnTo>
                <a:lnTo>
                  <a:pt x="1179261" y="2778521"/>
                </a:lnTo>
                <a:lnTo>
                  <a:pt x="1152081" y="2775013"/>
                </a:lnTo>
                <a:lnTo>
                  <a:pt x="1123147" y="2775013"/>
                </a:lnTo>
                <a:lnTo>
                  <a:pt x="1093337" y="2776767"/>
                </a:lnTo>
                <a:lnTo>
                  <a:pt x="1063527" y="2780274"/>
                </a:lnTo>
                <a:lnTo>
                  <a:pt x="1033716" y="2784659"/>
                </a:lnTo>
                <a:lnTo>
                  <a:pt x="1003905" y="2788165"/>
                </a:lnTo>
                <a:lnTo>
                  <a:pt x="974095" y="2790796"/>
                </a:lnTo>
                <a:lnTo>
                  <a:pt x="946040" y="2789919"/>
                </a:lnTo>
                <a:lnTo>
                  <a:pt x="918859" y="2786411"/>
                </a:lnTo>
                <a:lnTo>
                  <a:pt x="892556" y="2778521"/>
                </a:lnTo>
                <a:lnTo>
                  <a:pt x="870636" y="2767122"/>
                </a:lnTo>
                <a:lnTo>
                  <a:pt x="849593" y="2752217"/>
                </a:lnTo>
                <a:lnTo>
                  <a:pt x="831181" y="2734681"/>
                </a:lnTo>
                <a:lnTo>
                  <a:pt x="812769" y="2714516"/>
                </a:lnTo>
                <a:lnTo>
                  <a:pt x="796111" y="2693473"/>
                </a:lnTo>
                <a:lnTo>
                  <a:pt x="779451" y="2671553"/>
                </a:lnTo>
                <a:lnTo>
                  <a:pt x="762793" y="2649634"/>
                </a:lnTo>
                <a:lnTo>
                  <a:pt x="746135" y="2628592"/>
                </a:lnTo>
                <a:lnTo>
                  <a:pt x="728599" y="2608426"/>
                </a:lnTo>
                <a:lnTo>
                  <a:pt x="708433" y="2590889"/>
                </a:lnTo>
                <a:lnTo>
                  <a:pt x="689144" y="2575107"/>
                </a:lnTo>
                <a:lnTo>
                  <a:pt x="667225" y="2562833"/>
                </a:lnTo>
                <a:lnTo>
                  <a:pt x="643552" y="2552312"/>
                </a:lnTo>
                <a:lnTo>
                  <a:pt x="618126" y="2543543"/>
                </a:lnTo>
                <a:lnTo>
                  <a:pt x="591822" y="2535652"/>
                </a:lnTo>
                <a:lnTo>
                  <a:pt x="565519" y="2528638"/>
                </a:lnTo>
                <a:lnTo>
                  <a:pt x="538339" y="2521623"/>
                </a:lnTo>
                <a:lnTo>
                  <a:pt x="512913" y="2513732"/>
                </a:lnTo>
                <a:lnTo>
                  <a:pt x="487486" y="2504965"/>
                </a:lnTo>
                <a:lnTo>
                  <a:pt x="463814" y="2494443"/>
                </a:lnTo>
                <a:lnTo>
                  <a:pt x="442771" y="2481291"/>
                </a:lnTo>
                <a:lnTo>
                  <a:pt x="423481" y="2465510"/>
                </a:lnTo>
                <a:lnTo>
                  <a:pt x="407701" y="2446221"/>
                </a:lnTo>
                <a:lnTo>
                  <a:pt x="394549" y="2425177"/>
                </a:lnTo>
                <a:lnTo>
                  <a:pt x="384027" y="2401504"/>
                </a:lnTo>
                <a:lnTo>
                  <a:pt x="375260" y="2376078"/>
                </a:lnTo>
                <a:lnTo>
                  <a:pt x="367369" y="2350652"/>
                </a:lnTo>
                <a:lnTo>
                  <a:pt x="360355" y="2323472"/>
                </a:lnTo>
                <a:lnTo>
                  <a:pt x="353341" y="2297168"/>
                </a:lnTo>
                <a:lnTo>
                  <a:pt x="345449" y="2270864"/>
                </a:lnTo>
                <a:lnTo>
                  <a:pt x="336681" y="2245437"/>
                </a:lnTo>
                <a:lnTo>
                  <a:pt x="326160" y="2221764"/>
                </a:lnTo>
                <a:lnTo>
                  <a:pt x="313886" y="2199845"/>
                </a:lnTo>
                <a:lnTo>
                  <a:pt x="298104" y="2180556"/>
                </a:lnTo>
                <a:lnTo>
                  <a:pt x="280568" y="2160389"/>
                </a:lnTo>
                <a:lnTo>
                  <a:pt x="260402" y="2142854"/>
                </a:lnTo>
                <a:lnTo>
                  <a:pt x="238482" y="2126196"/>
                </a:lnTo>
                <a:lnTo>
                  <a:pt x="216563" y="2109537"/>
                </a:lnTo>
                <a:lnTo>
                  <a:pt x="194645" y="2092878"/>
                </a:lnTo>
                <a:lnTo>
                  <a:pt x="173602" y="2076218"/>
                </a:lnTo>
                <a:lnTo>
                  <a:pt x="153436" y="2057807"/>
                </a:lnTo>
                <a:lnTo>
                  <a:pt x="135901" y="2039394"/>
                </a:lnTo>
                <a:lnTo>
                  <a:pt x="120996" y="2018351"/>
                </a:lnTo>
                <a:lnTo>
                  <a:pt x="109598" y="1996432"/>
                </a:lnTo>
                <a:lnTo>
                  <a:pt x="101707" y="1970129"/>
                </a:lnTo>
                <a:lnTo>
                  <a:pt x="98199" y="1942948"/>
                </a:lnTo>
                <a:lnTo>
                  <a:pt x="97322" y="1914891"/>
                </a:lnTo>
                <a:lnTo>
                  <a:pt x="99953" y="1885081"/>
                </a:lnTo>
                <a:lnTo>
                  <a:pt x="103460" y="1855270"/>
                </a:lnTo>
                <a:lnTo>
                  <a:pt x="107843" y="1825459"/>
                </a:lnTo>
                <a:lnTo>
                  <a:pt x="111351" y="1795649"/>
                </a:lnTo>
                <a:lnTo>
                  <a:pt x="113105" y="1765838"/>
                </a:lnTo>
                <a:lnTo>
                  <a:pt x="113105" y="1736904"/>
                </a:lnTo>
                <a:lnTo>
                  <a:pt x="109598" y="1709724"/>
                </a:lnTo>
                <a:lnTo>
                  <a:pt x="102584" y="1682544"/>
                </a:lnTo>
                <a:lnTo>
                  <a:pt x="92062" y="1657117"/>
                </a:lnTo>
                <a:lnTo>
                  <a:pt x="78910" y="1630814"/>
                </a:lnTo>
                <a:lnTo>
                  <a:pt x="64005" y="1604511"/>
                </a:lnTo>
                <a:lnTo>
                  <a:pt x="48224" y="1578207"/>
                </a:lnTo>
                <a:lnTo>
                  <a:pt x="33319" y="1552780"/>
                </a:lnTo>
                <a:lnTo>
                  <a:pt x="20166" y="1525600"/>
                </a:lnTo>
                <a:lnTo>
                  <a:pt x="9645" y="1499297"/>
                </a:lnTo>
                <a:lnTo>
                  <a:pt x="2631" y="1472116"/>
                </a:lnTo>
                <a:lnTo>
                  <a:pt x="0" y="1444059"/>
                </a:lnTo>
                <a:lnTo>
                  <a:pt x="2631" y="1416003"/>
                </a:lnTo>
                <a:lnTo>
                  <a:pt x="9645" y="1388823"/>
                </a:lnTo>
                <a:lnTo>
                  <a:pt x="20166" y="1362518"/>
                </a:lnTo>
                <a:lnTo>
                  <a:pt x="33319" y="1335339"/>
                </a:lnTo>
                <a:lnTo>
                  <a:pt x="48224" y="1309912"/>
                </a:lnTo>
                <a:lnTo>
                  <a:pt x="64005" y="1283608"/>
                </a:lnTo>
                <a:lnTo>
                  <a:pt x="78910" y="1257305"/>
                </a:lnTo>
                <a:lnTo>
                  <a:pt x="92062" y="1231002"/>
                </a:lnTo>
                <a:lnTo>
                  <a:pt x="102584" y="1205574"/>
                </a:lnTo>
                <a:lnTo>
                  <a:pt x="109598" y="1178394"/>
                </a:lnTo>
                <a:lnTo>
                  <a:pt x="113105" y="1151214"/>
                </a:lnTo>
                <a:lnTo>
                  <a:pt x="113105" y="1122281"/>
                </a:lnTo>
                <a:lnTo>
                  <a:pt x="111351" y="1092470"/>
                </a:lnTo>
                <a:lnTo>
                  <a:pt x="107843" y="1062659"/>
                </a:lnTo>
                <a:lnTo>
                  <a:pt x="103460" y="1032848"/>
                </a:lnTo>
                <a:lnTo>
                  <a:pt x="99953" y="1003038"/>
                </a:lnTo>
                <a:lnTo>
                  <a:pt x="97322" y="973229"/>
                </a:lnTo>
                <a:lnTo>
                  <a:pt x="98199" y="945171"/>
                </a:lnTo>
                <a:lnTo>
                  <a:pt x="101707" y="917991"/>
                </a:lnTo>
                <a:lnTo>
                  <a:pt x="109598" y="891687"/>
                </a:lnTo>
                <a:lnTo>
                  <a:pt x="120996" y="869768"/>
                </a:lnTo>
                <a:lnTo>
                  <a:pt x="135901" y="848725"/>
                </a:lnTo>
                <a:lnTo>
                  <a:pt x="153436" y="830313"/>
                </a:lnTo>
                <a:lnTo>
                  <a:pt x="173602" y="811900"/>
                </a:lnTo>
                <a:lnTo>
                  <a:pt x="194645" y="795241"/>
                </a:lnTo>
                <a:lnTo>
                  <a:pt x="216563" y="778582"/>
                </a:lnTo>
                <a:lnTo>
                  <a:pt x="238482" y="761923"/>
                </a:lnTo>
                <a:lnTo>
                  <a:pt x="260402" y="745264"/>
                </a:lnTo>
                <a:lnTo>
                  <a:pt x="280568" y="727729"/>
                </a:lnTo>
                <a:lnTo>
                  <a:pt x="298104" y="707564"/>
                </a:lnTo>
                <a:lnTo>
                  <a:pt x="313886" y="688273"/>
                </a:lnTo>
                <a:lnTo>
                  <a:pt x="326160" y="666354"/>
                </a:lnTo>
                <a:lnTo>
                  <a:pt x="336681" y="642682"/>
                </a:lnTo>
                <a:lnTo>
                  <a:pt x="345449" y="617254"/>
                </a:lnTo>
                <a:lnTo>
                  <a:pt x="353341" y="590950"/>
                </a:lnTo>
                <a:lnTo>
                  <a:pt x="360355" y="564648"/>
                </a:lnTo>
                <a:lnTo>
                  <a:pt x="367369" y="537467"/>
                </a:lnTo>
                <a:lnTo>
                  <a:pt x="375260" y="512041"/>
                </a:lnTo>
                <a:lnTo>
                  <a:pt x="384027" y="486613"/>
                </a:lnTo>
                <a:lnTo>
                  <a:pt x="394549" y="462941"/>
                </a:lnTo>
                <a:lnTo>
                  <a:pt x="407701" y="441899"/>
                </a:lnTo>
                <a:lnTo>
                  <a:pt x="423481" y="422609"/>
                </a:lnTo>
                <a:lnTo>
                  <a:pt x="442771" y="406827"/>
                </a:lnTo>
                <a:lnTo>
                  <a:pt x="463814" y="393675"/>
                </a:lnTo>
                <a:lnTo>
                  <a:pt x="487486" y="383153"/>
                </a:lnTo>
                <a:lnTo>
                  <a:pt x="512913" y="374386"/>
                </a:lnTo>
                <a:lnTo>
                  <a:pt x="538339" y="366495"/>
                </a:lnTo>
                <a:lnTo>
                  <a:pt x="565519" y="359480"/>
                </a:lnTo>
                <a:lnTo>
                  <a:pt x="591822" y="352466"/>
                </a:lnTo>
                <a:lnTo>
                  <a:pt x="618126" y="344575"/>
                </a:lnTo>
                <a:lnTo>
                  <a:pt x="643552" y="335808"/>
                </a:lnTo>
                <a:lnTo>
                  <a:pt x="667225" y="325286"/>
                </a:lnTo>
                <a:lnTo>
                  <a:pt x="689144" y="313012"/>
                </a:lnTo>
                <a:lnTo>
                  <a:pt x="708433" y="297229"/>
                </a:lnTo>
                <a:lnTo>
                  <a:pt x="728599" y="279693"/>
                </a:lnTo>
                <a:lnTo>
                  <a:pt x="746135" y="259528"/>
                </a:lnTo>
                <a:lnTo>
                  <a:pt x="762793" y="238484"/>
                </a:lnTo>
                <a:lnTo>
                  <a:pt x="779451" y="216565"/>
                </a:lnTo>
                <a:lnTo>
                  <a:pt x="796111" y="194645"/>
                </a:lnTo>
                <a:lnTo>
                  <a:pt x="812769" y="173603"/>
                </a:lnTo>
                <a:lnTo>
                  <a:pt x="831181" y="153437"/>
                </a:lnTo>
                <a:lnTo>
                  <a:pt x="849593" y="135902"/>
                </a:lnTo>
                <a:lnTo>
                  <a:pt x="870636" y="120996"/>
                </a:lnTo>
                <a:lnTo>
                  <a:pt x="892556" y="109598"/>
                </a:lnTo>
                <a:lnTo>
                  <a:pt x="918859" y="101707"/>
                </a:lnTo>
                <a:lnTo>
                  <a:pt x="946040" y="98199"/>
                </a:lnTo>
                <a:lnTo>
                  <a:pt x="974095" y="97323"/>
                </a:lnTo>
                <a:lnTo>
                  <a:pt x="1003905" y="99954"/>
                </a:lnTo>
                <a:lnTo>
                  <a:pt x="1033716" y="103461"/>
                </a:lnTo>
                <a:lnTo>
                  <a:pt x="1063527" y="107844"/>
                </a:lnTo>
                <a:lnTo>
                  <a:pt x="1093337" y="111352"/>
                </a:lnTo>
                <a:lnTo>
                  <a:pt x="1123147" y="113105"/>
                </a:lnTo>
                <a:lnTo>
                  <a:pt x="1152081" y="113105"/>
                </a:lnTo>
                <a:lnTo>
                  <a:pt x="1179261" y="109598"/>
                </a:lnTo>
                <a:lnTo>
                  <a:pt x="1206441" y="102583"/>
                </a:lnTo>
                <a:lnTo>
                  <a:pt x="1232744" y="92063"/>
                </a:lnTo>
                <a:lnTo>
                  <a:pt x="1259047" y="78033"/>
                </a:lnTo>
                <a:lnTo>
                  <a:pt x="1285350" y="64005"/>
                </a:lnTo>
                <a:lnTo>
                  <a:pt x="1311653" y="48224"/>
                </a:lnTo>
                <a:lnTo>
                  <a:pt x="1337080" y="33318"/>
                </a:lnTo>
                <a:lnTo>
                  <a:pt x="1364260" y="20166"/>
                </a:lnTo>
                <a:lnTo>
                  <a:pt x="1390563" y="9644"/>
                </a:lnTo>
                <a:lnTo>
                  <a:pt x="1417743" y="2630"/>
                </a:lnTo>
                <a:close/>
              </a:path>
            </a:pathLst>
          </a:custGeom>
        </p:spPr>
      </p:pic>
      <p:pic>
        <p:nvPicPr>
          <p:cNvPr id="7" name="Picture 6">
            <a:extLst>
              <a:ext uri="{FF2B5EF4-FFF2-40B4-BE49-F238E27FC236}">
                <a16:creationId xmlns:a16="http://schemas.microsoft.com/office/drawing/2014/main" id="{72776DA1-BC5B-4CF2-8468-4B7FC62A380F}"/>
              </a:ext>
            </a:extLst>
          </p:cNvPr>
          <p:cNvPicPr>
            <a:picLocks noChangeAspect="1"/>
          </p:cNvPicPr>
          <p:nvPr/>
        </p:nvPicPr>
        <p:blipFill rotWithShape="1">
          <a:blip r:embed="rId4"/>
          <a:srcRect r="1" b="11010"/>
          <a:stretch/>
        </p:blipFill>
        <p:spPr>
          <a:xfrm>
            <a:off x="8131642" y="10"/>
            <a:ext cx="4060358" cy="3613349"/>
          </a:xfrm>
          <a:custGeom>
            <a:avLst/>
            <a:gdLst>
              <a:gd name="connsiteX0" fmla="*/ 297325 w 4060358"/>
              <a:gd name="connsiteY0" fmla="*/ 0 h 3613359"/>
              <a:gd name="connsiteX1" fmla="*/ 4060358 w 4060358"/>
              <a:gd name="connsiteY1" fmla="*/ 0 h 3613359"/>
              <a:gd name="connsiteX2" fmla="*/ 4060358 w 4060358"/>
              <a:gd name="connsiteY2" fmla="*/ 2985163 h 3613359"/>
              <a:gd name="connsiteX3" fmla="*/ 4053581 w 4060358"/>
              <a:gd name="connsiteY3" fmla="*/ 2986912 h 3613359"/>
              <a:gd name="connsiteX4" fmla="*/ 4007741 w 4060358"/>
              <a:gd name="connsiteY4" fmla="*/ 2999136 h 3613359"/>
              <a:gd name="connsiteX5" fmla="*/ 3961906 w 4060358"/>
              <a:gd name="connsiteY5" fmla="*/ 3012890 h 3613359"/>
              <a:gd name="connsiteX6" fmla="*/ 3917596 w 4060358"/>
              <a:gd name="connsiteY6" fmla="*/ 3028168 h 3613359"/>
              <a:gd name="connsiteX7" fmla="*/ 3876343 w 4060358"/>
              <a:gd name="connsiteY7" fmla="*/ 3046504 h 3613359"/>
              <a:gd name="connsiteX8" fmla="*/ 3838144 w 4060358"/>
              <a:gd name="connsiteY8" fmla="*/ 3067894 h 3613359"/>
              <a:gd name="connsiteX9" fmla="*/ 3804530 w 4060358"/>
              <a:gd name="connsiteY9" fmla="*/ 3095396 h 3613359"/>
              <a:gd name="connsiteX10" fmla="*/ 3769387 w 4060358"/>
              <a:gd name="connsiteY10" fmla="*/ 3125955 h 3613359"/>
              <a:gd name="connsiteX11" fmla="*/ 3738828 w 4060358"/>
              <a:gd name="connsiteY11" fmla="*/ 3161096 h 3613359"/>
              <a:gd name="connsiteX12" fmla="*/ 3709798 w 4060358"/>
              <a:gd name="connsiteY12" fmla="*/ 3197767 h 3613359"/>
              <a:gd name="connsiteX13" fmla="*/ 3680766 w 4060358"/>
              <a:gd name="connsiteY13" fmla="*/ 3235963 h 3613359"/>
              <a:gd name="connsiteX14" fmla="*/ 3651737 w 4060358"/>
              <a:gd name="connsiteY14" fmla="*/ 3274161 h 3613359"/>
              <a:gd name="connsiteX15" fmla="*/ 3622708 w 4060358"/>
              <a:gd name="connsiteY15" fmla="*/ 3310832 h 3613359"/>
              <a:gd name="connsiteX16" fmla="*/ 3590619 w 4060358"/>
              <a:gd name="connsiteY16" fmla="*/ 3345973 h 3613359"/>
              <a:gd name="connsiteX17" fmla="*/ 3558532 w 4060358"/>
              <a:gd name="connsiteY17" fmla="*/ 3376533 h 3613359"/>
              <a:gd name="connsiteX18" fmla="*/ 3521864 w 4060358"/>
              <a:gd name="connsiteY18" fmla="*/ 3402507 h 3613359"/>
              <a:gd name="connsiteX19" fmla="*/ 3483666 w 4060358"/>
              <a:gd name="connsiteY19" fmla="*/ 3422370 h 3613359"/>
              <a:gd name="connsiteX20" fmla="*/ 3437828 w 4060358"/>
              <a:gd name="connsiteY20" fmla="*/ 3436121 h 3613359"/>
              <a:gd name="connsiteX21" fmla="*/ 3390460 w 4060358"/>
              <a:gd name="connsiteY21" fmla="*/ 3442233 h 3613359"/>
              <a:gd name="connsiteX22" fmla="*/ 3341568 w 4060358"/>
              <a:gd name="connsiteY22" fmla="*/ 3443760 h 3613359"/>
              <a:gd name="connsiteX23" fmla="*/ 3289619 w 4060358"/>
              <a:gd name="connsiteY23" fmla="*/ 3439178 h 3613359"/>
              <a:gd name="connsiteX24" fmla="*/ 3237670 w 4060358"/>
              <a:gd name="connsiteY24" fmla="*/ 3433066 h 3613359"/>
              <a:gd name="connsiteX25" fmla="*/ 3185720 w 4060358"/>
              <a:gd name="connsiteY25" fmla="*/ 3425425 h 3613359"/>
              <a:gd name="connsiteX26" fmla="*/ 3133771 w 4060358"/>
              <a:gd name="connsiteY26" fmla="*/ 3419315 h 3613359"/>
              <a:gd name="connsiteX27" fmla="*/ 3081822 w 4060358"/>
              <a:gd name="connsiteY27" fmla="*/ 3416258 h 3613359"/>
              <a:gd name="connsiteX28" fmla="*/ 3031400 w 4060358"/>
              <a:gd name="connsiteY28" fmla="*/ 3416258 h 3613359"/>
              <a:gd name="connsiteX29" fmla="*/ 2984035 w 4060358"/>
              <a:gd name="connsiteY29" fmla="*/ 3422370 h 3613359"/>
              <a:gd name="connsiteX30" fmla="*/ 2935140 w 4060358"/>
              <a:gd name="connsiteY30" fmla="*/ 3434594 h 3613359"/>
              <a:gd name="connsiteX31" fmla="*/ 2890830 w 4060358"/>
              <a:gd name="connsiteY31" fmla="*/ 3452929 h 3613359"/>
              <a:gd name="connsiteX32" fmla="*/ 2844995 w 4060358"/>
              <a:gd name="connsiteY32" fmla="*/ 3477377 h 3613359"/>
              <a:gd name="connsiteX33" fmla="*/ 2799158 w 4060358"/>
              <a:gd name="connsiteY33" fmla="*/ 3501824 h 3613359"/>
              <a:gd name="connsiteX34" fmla="*/ 2753318 w 4060358"/>
              <a:gd name="connsiteY34" fmla="*/ 3529323 h 3613359"/>
              <a:gd name="connsiteX35" fmla="*/ 2709007 w 4060358"/>
              <a:gd name="connsiteY35" fmla="*/ 3555301 h 3613359"/>
              <a:gd name="connsiteX36" fmla="*/ 2661642 w 4060358"/>
              <a:gd name="connsiteY36" fmla="*/ 3578218 h 3613359"/>
              <a:gd name="connsiteX37" fmla="*/ 2615805 w 4060358"/>
              <a:gd name="connsiteY37" fmla="*/ 3596554 h 3613359"/>
              <a:gd name="connsiteX38" fmla="*/ 2568440 w 4060358"/>
              <a:gd name="connsiteY38" fmla="*/ 3608777 h 3613359"/>
              <a:gd name="connsiteX39" fmla="*/ 2519548 w 4060358"/>
              <a:gd name="connsiteY39" fmla="*/ 3613359 h 3613359"/>
              <a:gd name="connsiteX40" fmla="*/ 2470654 w 4060358"/>
              <a:gd name="connsiteY40" fmla="*/ 3608777 h 3613359"/>
              <a:gd name="connsiteX41" fmla="*/ 2423286 w 4060358"/>
              <a:gd name="connsiteY41" fmla="*/ 3596554 h 3613359"/>
              <a:gd name="connsiteX42" fmla="*/ 2377451 w 4060358"/>
              <a:gd name="connsiteY42" fmla="*/ 3578218 h 3613359"/>
              <a:gd name="connsiteX43" fmla="*/ 2330084 w 4060358"/>
              <a:gd name="connsiteY43" fmla="*/ 3555301 h 3613359"/>
              <a:gd name="connsiteX44" fmla="*/ 2285774 w 4060358"/>
              <a:gd name="connsiteY44" fmla="*/ 3529323 h 3613359"/>
              <a:gd name="connsiteX45" fmla="*/ 2239936 w 4060358"/>
              <a:gd name="connsiteY45" fmla="*/ 3501824 h 3613359"/>
              <a:gd name="connsiteX46" fmla="*/ 2194098 w 4060358"/>
              <a:gd name="connsiteY46" fmla="*/ 3477377 h 3613359"/>
              <a:gd name="connsiteX47" fmla="*/ 2148261 w 4060358"/>
              <a:gd name="connsiteY47" fmla="*/ 3452929 h 3613359"/>
              <a:gd name="connsiteX48" fmla="*/ 2102426 w 4060358"/>
              <a:gd name="connsiteY48" fmla="*/ 3434594 h 3613359"/>
              <a:gd name="connsiteX49" fmla="*/ 2055059 w 4060358"/>
              <a:gd name="connsiteY49" fmla="*/ 3422370 h 3613359"/>
              <a:gd name="connsiteX50" fmla="*/ 2007691 w 4060358"/>
              <a:gd name="connsiteY50" fmla="*/ 3416258 h 3613359"/>
              <a:gd name="connsiteX51" fmla="*/ 1957269 w 4060358"/>
              <a:gd name="connsiteY51" fmla="*/ 3416258 h 3613359"/>
              <a:gd name="connsiteX52" fmla="*/ 1905320 w 4060358"/>
              <a:gd name="connsiteY52" fmla="*/ 3419315 h 3613359"/>
              <a:gd name="connsiteX53" fmla="*/ 1853373 w 4060358"/>
              <a:gd name="connsiteY53" fmla="*/ 3425425 h 3613359"/>
              <a:gd name="connsiteX54" fmla="*/ 1801421 w 4060358"/>
              <a:gd name="connsiteY54" fmla="*/ 3433066 h 3613359"/>
              <a:gd name="connsiteX55" fmla="*/ 1749472 w 4060358"/>
              <a:gd name="connsiteY55" fmla="*/ 3439178 h 3613359"/>
              <a:gd name="connsiteX56" fmla="*/ 1697522 w 4060358"/>
              <a:gd name="connsiteY56" fmla="*/ 3443760 h 3613359"/>
              <a:gd name="connsiteX57" fmla="*/ 1648630 w 4060358"/>
              <a:gd name="connsiteY57" fmla="*/ 3442233 h 3613359"/>
              <a:gd name="connsiteX58" fmla="*/ 1601266 w 4060358"/>
              <a:gd name="connsiteY58" fmla="*/ 3436121 h 3613359"/>
              <a:gd name="connsiteX59" fmla="*/ 1555428 w 4060358"/>
              <a:gd name="connsiteY59" fmla="*/ 3422370 h 3613359"/>
              <a:gd name="connsiteX60" fmla="*/ 1517230 w 4060358"/>
              <a:gd name="connsiteY60" fmla="*/ 3402507 h 3613359"/>
              <a:gd name="connsiteX61" fmla="*/ 1480559 w 4060358"/>
              <a:gd name="connsiteY61" fmla="*/ 3376533 h 3613359"/>
              <a:gd name="connsiteX62" fmla="*/ 1448472 w 4060358"/>
              <a:gd name="connsiteY62" fmla="*/ 3345973 h 3613359"/>
              <a:gd name="connsiteX63" fmla="*/ 1416386 w 4060358"/>
              <a:gd name="connsiteY63" fmla="*/ 3310832 h 3613359"/>
              <a:gd name="connsiteX64" fmla="*/ 1387354 w 4060358"/>
              <a:gd name="connsiteY64" fmla="*/ 3274161 h 3613359"/>
              <a:gd name="connsiteX65" fmla="*/ 1358324 w 4060358"/>
              <a:gd name="connsiteY65" fmla="*/ 3235963 h 3613359"/>
              <a:gd name="connsiteX66" fmla="*/ 1329295 w 4060358"/>
              <a:gd name="connsiteY66" fmla="*/ 3197767 h 3613359"/>
              <a:gd name="connsiteX67" fmla="*/ 1300263 w 4060358"/>
              <a:gd name="connsiteY67" fmla="*/ 3161096 h 3613359"/>
              <a:gd name="connsiteX68" fmla="*/ 1269704 w 4060358"/>
              <a:gd name="connsiteY68" fmla="*/ 3125955 h 3613359"/>
              <a:gd name="connsiteX69" fmla="*/ 1234563 w 4060358"/>
              <a:gd name="connsiteY69" fmla="*/ 3095396 h 3613359"/>
              <a:gd name="connsiteX70" fmla="*/ 1200949 w 4060358"/>
              <a:gd name="connsiteY70" fmla="*/ 3067894 h 3613359"/>
              <a:gd name="connsiteX71" fmla="*/ 1162751 w 4060358"/>
              <a:gd name="connsiteY71" fmla="*/ 3046504 h 3613359"/>
              <a:gd name="connsiteX72" fmla="*/ 1121495 w 4060358"/>
              <a:gd name="connsiteY72" fmla="*/ 3028168 h 3613359"/>
              <a:gd name="connsiteX73" fmla="*/ 1077188 w 4060358"/>
              <a:gd name="connsiteY73" fmla="*/ 3012890 h 3613359"/>
              <a:gd name="connsiteX74" fmla="*/ 1031348 w 4060358"/>
              <a:gd name="connsiteY74" fmla="*/ 2999136 h 3613359"/>
              <a:gd name="connsiteX75" fmla="*/ 985513 w 4060358"/>
              <a:gd name="connsiteY75" fmla="*/ 2986912 h 3613359"/>
              <a:gd name="connsiteX76" fmla="*/ 938145 w 4060358"/>
              <a:gd name="connsiteY76" fmla="*/ 2974689 h 3613359"/>
              <a:gd name="connsiteX77" fmla="*/ 893838 w 4060358"/>
              <a:gd name="connsiteY77" fmla="*/ 2960938 h 3613359"/>
              <a:gd name="connsiteX78" fmla="*/ 849525 w 4060358"/>
              <a:gd name="connsiteY78" fmla="*/ 2945659 h 3613359"/>
              <a:gd name="connsiteX79" fmla="*/ 808275 w 4060358"/>
              <a:gd name="connsiteY79" fmla="*/ 2927324 h 3613359"/>
              <a:gd name="connsiteX80" fmla="*/ 771601 w 4060358"/>
              <a:gd name="connsiteY80" fmla="*/ 2904404 h 3613359"/>
              <a:gd name="connsiteX81" fmla="*/ 737987 w 4060358"/>
              <a:gd name="connsiteY81" fmla="*/ 2876902 h 3613359"/>
              <a:gd name="connsiteX82" fmla="*/ 710485 w 4060358"/>
              <a:gd name="connsiteY82" fmla="*/ 2843288 h 3613359"/>
              <a:gd name="connsiteX83" fmla="*/ 687568 w 4060358"/>
              <a:gd name="connsiteY83" fmla="*/ 2806617 h 3613359"/>
              <a:gd name="connsiteX84" fmla="*/ 669232 w 4060358"/>
              <a:gd name="connsiteY84" fmla="*/ 2765364 h 3613359"/>
              <a:gd name="connsiteX85" fmla="*/ 653954 w 4060358"/>
              <a:gd name="connsiteY85" fmla="*/ 2721054 h 3613359"/>
              <a:gd name="connsiteX86" fmla="*/ 640203 w 4060358"/>
              <a:gd name="connsiteY86" fmla="*/ 2676746 h 3613359"/>
              <a:gd name="connsiteX87" fmla="*/ 627979 w 4060358"/>
              <a:gd name="connsiteY87" fmla="*/ 2629379 h 3613359"/>
              <a:gd name="connsiteX88" fmla="*/ 615753 w 4060358"/>
              <a:gd name="connsiteY88" fmla="*/ 2583544 h 3613359"/>
              <a:gd name="connsiteX89" fmla="*/ 602002 w 4060358"/>
              <a:gd name="connsiteY89" fmla="*/ 2537704 h 3613359"/>
              <a:gd name="connsiteX90" fmla="*/ 586724 w 4060358"/>
              <a:gd name="connsiteY90" fmla="*/ 2493394 h 3613359"/>
              <a:gd name="connsiteX91" fmla="*/ 568388 w 4060358"/>
              <a:gd name="connsiteY91" fmla="*/ 2452141 h 3613359"/>
              <a:gd name="connsiteX92" fmla="*/ 546998 w 4060358"/>
              <a:gd name="connsiteY92" fmla="*/ 2413942 h 3613359"/>
              <a:gd name="connsiteX93" fmla="*/ 519496 w 4060358"/>
              <a:gd name="connsiteY93" fmla="*/ 2380328 h 3613359"/>
              <a:gd name="connsiteX94" fmla="*/ 488937 w 4060358"/>
              <a:gd name="connsiteY94" fmla="*/ 2345185 h 3613359"/>
              <a:gd name="connsiteX95" fmla="*/ 453796 w 4060358"/>
              <a:gd name="connsiteY95" fmla="*/ 2314628 h 3613359"/>
              <a:gd name="connsiteX96" fmla="*/ 415595 w 4060358"/>
              <a:gd name="connsiteY96" fmla="*/ 2285599 h 3613359"/>
              <a:gd name="connsiteX97" fmla="*/ 377399 w 4060358"/>
              <a:gd name="connsiteY97" fmla="*/ 2256567 h 3613359"/>
              <a:gd name="connsiteX98" fmla="*/ 339201 w 4060358"/>
              <a:gd name="connsiteY98" fmla="*/ 2227538 h 3613359"/>
              <a:gd name="connsiteX99" fmla="*/ 302530 w 4060358"/>
              <a:gd name="connsiteY99" fmla="*/ 2198506 h 3613359"/>
              <a:gd name="connsiteX100" fmla="*/ 267388 w 4060358"/>
              <a:gd name="connsiteY100" fmla="*/ 2166419 h 3613359"/>
              <a:gd name="connsiteX101" fmla="*/ 236829 w 4060358"/>
              <a:gd name="connsiteY101" fmla="*/ 2134335 h 3613359"/>
              <a:gd name="connsiteX102" fmla="*/ 210855 w 4060358"/>
              <a:gd name="connsiteY102" fmla="*/ 2097664 h 3613359"/>
              <a:gd name="connsiteX103" fmla="*/ 190992 w 4060358"/>
              <a:gd name="connsiteY103" fmla="*/ 2059466 h 3613359"/>
              <a:gd name="connsiteX104" fmla="*/ 177241 w 4060358"/>
              <a:gd name="connsiteY104" fmla="*/ 2013628 h 3613359"/>
              <a:gd name="connsiteX105" fmla="*/ 171129 w 4060358"/>
              <a:gd name="connsiteY105" fmla="*/ 1966264 h 3613359"/>
              <a:gd name="connsiteX106" fmla="*/ 169599 w 4060358"/>
              <a:gd name="connsiteY106" fmla="*/ 1917369 h 3613359"/>
              <a:gd name="connsiteX107" fmla="*/ 174184 w 4060358"/>
              <a:gd name="connsiteY107" fmla="*/ 1865419 h 3613359"/>
              <a:gd name="connsiteX108" fmla="*/ 180296 w 4060358"/>
              <a:gd name="connsiteY108" fmla="*/ 1813470 h 3613359"/>
              <a:gd name="connsiteX109" fmla="*/ 187935 w 4060358"/>
              <a:gd name="connsiteY109" fmla="*/ 1761521 h 3613359"/>
              <a:gd name="connsiteX110" fmla="*/ 194049 w 4060358"/>
              <a:gd name="connsiteY110" fmla="*/ 1709571 h 3613359"/>
              <a:gd name="connsiteX111" fmla="*/ 197104 w 4060358"/>
              <a:gd name="connsiteY111" fmla="*/ 1657622 h 3613359"/>
              <a:gd name="connsiteX112" fmla="*/ 197104 w 4060358"/>
              <a:gd name="connsiteY112" fmla="*/ 1607200 h 3613359"/>
              <a:gd name="connsiteX113" fmla="*/ 190992 w 4060358"/>
              <a:gd name="connsiteY113" fmla="*/ 1559838 h 3613359"/>
              <a:gd name="connsiteX114" fmla="*/ 178768 w 4060358"/>
              <a:gd name="connsiteY114" fmla="*/ 1512470 h 3613359"/>
              <a:gd name="connsiteX115" fmla="*/ 160433 w 4060358"/>
              <a:gd name="connsiteY115" fmla="*/ 1468160 h 3613359"/>
              <a:gd name="connsiteX116" fmla="*/ 137515 w 4060358"/>
              <a:gd name="connsiteY116" fmla="*/ 1422323 h 3613359"/>
              <a:gd name="connsiteX117" fmla="*/ 111538 w 4060358"/>
              <a:gd name="connsiteY117" fmla="*/ 1376488 h 3613359"/>
              <a:gd name="connsiteX118" fmla="*/ 84039 w 4060358"/>
              <a:gd name="connsiteY118" fmla="*/ 1330648 h 3613359"/>
              <a:gd name="connsiteX119" fmla="*/ 58064 w 4060358"/>
              <a:gd name="connsiteY119" fmla="*/ 1286337 h 3613359"/>
              <a:gd name="connsiteX120" fmla="*/ 35144 w 4060358"/>
              <a:gd name="connsiteY120" fmla="*/ 1238973 h 3613359"/>
              <a:gd name="connsiteX121" fmla="*/ 16808 w 4060358"/>
              <a:gd name="connsiteY121" fmla="*/ 1193135 h 3613359"/>
              <a:gd name="connsiteX122" fmla="*/ 4585 w 4060358"/>
              <a:gd name="connsiteY122" fmla="*/ 1145768 h 3613359"/>
              <a:gd name="connsiteX123" fmla="*/ 0 w 4060358"/>
              <a:gd name="connsiteY123" fmla="*/ 1096876 h 3613359"/>
              <a:gd name="connsiteX124" fmla="*/ 4585 w 4060358"/>
              <a:gd name="connsiteY124" fmla="*/ 1047984 h 3613359"/>
              <a:gd name="connsiteX125" fmla="*/ 16808 w 4060358"/>
              <a:gd name="connsiteY125" fmla="*/ 1000619 h 3613359"/>
              <a:gd name="connsiteX126" fmla="*/ 35144 w 4060358"/>
              <a:gd name="connsiteY126" fmla="*/ 954779 h 3613359"/>
              <a:gd name="connsiteX127" fmla="*/ 58064 w 4060358"/>
              <a:gd name="connsiteY127" fmla="*/ 907414 h 3613359"/>
              <a:gd name="connsiteX128" fmla="*/ 84039 w 4060358"/>
              <a:gd name="connsiteY128" fmla="*/ 863104 h 3613359"/>
              <a:gd name="connsiteX129" fmla="*/ 111538 w 4060358"/>
              <a:gd name="connsiteY129" fmla="*/ 817269 h 3613359"/>
              <a:gd name="connsiteX130" fmla="*/ 137515 w 4060358"/>
              <a:gd name="connsiteY130" fmla="*/ 771429 h 3613359"/>
              <a:gd name="connsiteX131" fmla="*/ 160433 w 4060358"/>
              <a:gd name="connsiteY131" fmla="*/ 725591 h 3613359"/>
              <a:gd name="connsiteX132" fmla="*/ 178768 w 4060358"/>
              <a:gd name="connsiteY132" fmla="*/ 681281 h 3613359"/>
              <a:gd name="connsiteX133" fmla="*/ 190992 w 4060358"/>
              <a:gd name="connsiteY133" fmla="*/ 633916 h 3613359"/>
              <a:gd name="connsiteX134" fmla="*/ 197104 w 4060358"/>
              <a:gd name="connsiteY134" fmla="*/ 586551 h 3613359"/>
              <a:gd name="connsiteX135" fmla="*/ 197104 w 4060358"/>
              <a:gd name="connsiteY135" fmla="*/ 536129 h 3613359"/>
              <a:gd name="connsiteX136" fmla="*/ 194049 w 4060358"/>
              <a:gd name="connsiteY136" fmla="*/ 484180 h 3613359"/>
              <a:gd name="connsiteX137" fmla="*/ 187935 w 4060358"/>
              <a:gd name="connsiteY137" fmla="*/ 432230 h 3613359"/>
              <a:gd name="connsiteX138" fmla="*/ 180296 w 4060358"/>
              <a:gd name="connsiteY138" fmla="*/ 380281 h 3613359"/>
              <a:gd name="connsiteX139" fmla="*/ 174184 w 4060358"/>
              <a:gd name="connsiteY139" fmla="*/ 328332 h 3613359"/>
              <a:gd name="connsiteX140" fmla="*/ 169599 w 4060358"/>
              <a:gd name="connsiteY140" fmla="*/ 276382 h 3613359"/>
              <a:gd name="connsiteX141" fmla="*/ 171129 w 4060358"/>
              <a:gd name="connsiteY141" fmla="*/ 227490 h 3613359"/>
              <a:gd name="connsiteX142" fmla="*/ 177241 w 4060358"/>
              <a:gd name="connsiteY142" fmla="*/ 180126 h 3613359"/>
              <a:gd name="connsiteX143" fmla="*/ 190992 w 4060358"/>
              <a:gd name="connsiteY143" fmla="*/ 134285 h 3613359"/>
              <a:gd name="connsiteX144" fmla="*/ 210855 w 4060358"/>
              <a:gd name="connsiteY144" fmla="*/ 96090 h 3613359"/>
              <a:gd name="connsiteX145" fmla="*/ 236829 w 4060358"/>
              <a:gd name="connsiteY145" fmla="*/ 59419 h 3613359"/>
              <a:gd name="connsiteX146" fmla="*/ 267388 w 4060358"/>
              <a:gd name="connsiteY146" fmla="*/ 27332 h 361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4060358" h="3613359">
                <a:moveTo>
                  <a:pt x="297325" y="0"/>
                </a:moveTo>
                <a:lnTo>
                  <a:pt x="4060358" y="0"/>
                </a:lnTo>
                <a:lnTo>
                  <a:pt x="4060358" y="2985163"/>
                </a:lnTo>
                <a:lnTo>
                  <a:pt x="4053581" y="2986912"/>
                </a:lnTo>
                <a:lnTo>
                  <a:pt x="4007741" y="2999136"/>
                </a:lnTo>
                <a:lnTo>
                  <a:pt x="3961906" y="3012890"/>
                </a:lnTo>
                <a:lnTo>
                  <a:pt x="3917596" y="3028168"/>
                </a:lnTo>
                <a:lnTo>
                  <a:pt x="3876343" y="3046504"/>
                </a:lnTo>
                <a:lnTo>
                  <a:pt x="3838144" y="3067894"/>
                </a:lnTo>
                <a:lnTo>
                  <a:pt x="3804530" y="3095396"/>
                </a:lnTo>
                <a:lnTo>
                  <a:pt x="3769387" y="3125955"/>
                </a:lnTo>
                <a:lnTo>
                  <a:pt x="3738828" y="3161096"/>
                </a:lnTo>
                <a:lnTo>
                  <a:pt x="3709798" y="3197767"/>
                </a:lnTo>
                <a:lnTo>
                  <a:pt x="3680766" y="3235963"/>
                </a:lnTo>
                <a:lnTo>
                  <a:pt x="3651737" y="3274161"/>
                </a:lnTo>
                <a:lnTo>
                  <a:pt x="3622708" y="3310832"/>
                </a:lnTo>
                <a:lnTo>
                  <a:pt x="3590619" y="3345973"/>
                </a:lnTo>
                <a:lnTo>
                  <a:pt x="3558532" y="3376533"/>
                </a:lnTo>
                <a:lnTo>
                  <a:pt x="3521864" y="3402507"/>
                </a:lnTo>
                <a:lnTo>
                  <a:pt x="3483666" y="3422370"/>
                </a:lnTo>
                <a:lnTo>
                  <a:pt x="3437828" y="3436121"/>
                </a:lnTo>
                <a:lnTo>
                  <a:pt x="3390460" y="3442233"/>
                </a:lnTo>
                <a:lnTo>
                  <a:pt x="3341568" y="3443760"/>
                </a:lnTo>
                <a:lnTo>
                  <a:pt x="3289619" y="3439178"/>
                </a:lnTo>
                <a:lnTo>
                  <a:pt x="3237670" y="3433066"/>
                </a:lnTo>
                <a:lnTo>
                  <a:pt x="3185720" y="3425425"/>
                </a:lnTo>
                <a:lnTo>
                  <a:pt x="3133771" y="3419315"/>
                </a:lnTo>
                <a:lnTo>
                  <a:pt x="3081822" y="3416258"/>
                </a:lnTo>
                <a:lnTo>
                  <a:pt x="3031400" y="3416258"/>
                </a:lnTo>
                <a:lnTo>
                  <a:pt x="2984035" y="3422370"/>
                </a:lnTo>
                <a:lnTo>
                  <a:pt x="2935140" y="3434594"/>
                </a:lnTo>
                <a:lnTo>
                  <a:pt x="2890830" y="3452929"/>
                </a:lnTo>
                <a:lnTo>
                  <a:pt x="2844995" y="3477377"/>
                </a:lnTo>
                <a:lnTo>
                  <a:pt x="2799158" y="3501824"/>
                </a:lnTo>
                <a:lnTo>
                  <a:pt x="2753318" y="3529323"/>
                </a:lnTo>
                <a:lnTo>
                  <a:pt x="2709007" y="3555301"/>
                </a:lnTo>
                <a:lnTo>
                  <a:pt x="2661642" y="3578218"/>
                </a:lnTo>
                <a:lnTo>
                  <a:pt x="2615805" y="3596554"/>
                </a:lnTo>
                <a:lnTo>
                  <a:pt x="2568440" y="3608777"/>
                </a:lnTo>
                <a:lnTo>
                  <a:pt x="2519548" y="3613359"/>
                </a:lnTo>
                <a:lnTo>
                  <a:pt x="2470654" y="3608777"/>
                </a:lnTo>
                <a:lnTo>
                  <a:pt x="2423286" y="3596554"/>
                </a:lnTo>
                <a:lnTo>
                  <a:pt x="2377451" y="3578218"/>
                </a:lnTo>
                <a:lnTo>
                  <a:pt x="2330084" y="3555301"/>
                </a:lnTo>
                <a:lnTo>
                  <a:pt x="2285774" y="3529323"/>
                </a:lnTo>
                <a:lnTo>
                  <a:pt x="2239936" y="3501824"/>
                </a:lnTo>
                <a:lnTo>
                  <a:pt x="2194098" y="3477377"/>
                </a:lnTo>
                <a:lnTo>
                  <a:pt x="2148261" y="3452929"/>
                </a:lnTo>
                <a:lnTo>
                  <a:pt x="2102426" y="3434594"/>
                </a:lnTo>
                <a:lnTo>
                  <a:pt x="2055059" y="3422370"/>
                </a:lnTo>
                <a:lnTo>
                  <a:pt x="2007691" y="3416258"/>
                </a:lnTo>
                <a:lnTo>
                  <a:pt x="1957269" y="3416258"/>
                </a:lnTo>
                <a:lnTo>
                  <a:pt x="1905320" y="3419315"/>
                </a:lnTo>
                <a:lnTo>
                  <a:pt x="1853373" y="3425425"/>
                </a:lnTo>
                <a:lnTo>
                  <a:pt x="1801421" y="3433066"/>
                </a:lnTo>
                <a:lnTo>
                  <a:pt x="1749472" y="3439178"/>
                </a:lnTo>
                <a:lnTo>
                  <a:pt x="1697522" y="3443760"/>
                </a:lnTo>
                <a:lnTo>
                  <a:pt x="1648630" y="3442233"/>
                </a:lnTo>
                <a:lnTo>
                  <a:pt x="1601266" y="3436121"/>
                </a:lnTo>
                <a:lnTo>
                  <a:pt x="1555428" y="3422370"/>
                </a:lnTo>
                <a:lnTo>
                  <a:pt x="1517230" y="3402507"/>
                </a:lnTo>
                <a:lnTo>
                  <a:pt x="1480559" y="3376533"/>
                </a:lnTo>
                <a:lnTo>
                  <a:pt x="1448472" y="3345973"/>
                </a:lnTo>
                <a:lnTo>
                  <a:pt x="1416386" y="3310832"/>
                </a:lnTo>
                <a:lnTo>
                  <a:pt x="1387354" y="3274161"/>
                </a:lnTo>
                <a:lnTo>
                  <a:pt x="1358324" y="3235963"/>
                </a:lnTo>
                <a:lnTo>
                  <a:pt x="1329295" y="3197767"/>
                </a:lnTo>
                <a:lnTo>
                  <a:pt x="1300263" y="3161096"/>
                </a:lnTo>
                <a:lnTo>
                  <a:pt x="1269704" y="3125955"/>
                </a:lnTo>
                <a:lnTo>
                  <a:pt x="1234563" y="3095396"/>
                </a:lnTo>
                <a:lnTo>
                  <a:pt x="1200949" y="3067894"/>
                </a:lnTo>
                <a:lnTo>
                  <a:pt x="1162751" y="3046504"/>
                </a:lnTo>
                <a:lnTo>
                  <a:pt x="1121495" y="3028168"/>
                </a:lnTo>
                <a:lnTo>
                  <a:pt x="1077188" y="3012890"/>
                </a:lnTo>
                <a:lnTo>
                  <a:pt x="1031348" y="2999136"/>
                </a:lnTo>
                <a:lnTo>
                  <a:pt x="985513" y="2986912"/>
                </a:lnTo>
                <a:lnTo>
                  <a:pt x="938145" y="2974689"/>
                </a:lnTo>
                <a:lnTo>
                  <a:pt x="893838" y="2960938"/>
                </a:lnTo>
                <a:lnTo>
                  <a:pt x="849525" y="2945659"/>
                </a:lnTo>
                <a:lnTo>
                  <a:pt x="808275" y="2927324"/>
                </a:lnTo>
                <a:lnTo>
                  <a:pt x="771601" y="2904404"/>
                </a:lnTo>
                <a:lnTo>
                  <a:pt x="737987" y="2876902"/>
                </a:lnTo>
                <a:lnTo>
                  <a:pt x="710485" y="2843288"/>
                </a:lnTo>
                <a:lnTo>
                  <a:pt x="687568" y="2806617"/>
                </a:lnTo>
                <a:lnTo>
                  <a:pt x="669232" y="2765364"/>
                </a:lnTo>
                <a:lnTo>
                  <a:pt x="653954" y="2721054"/>
                </a:lnTo>
                <a:lnTo>
                  <a:pt x="640203" y="2676746"/>
                </a:lnTo>
                <a:lnTo>
                  <a:pt x="627979" y="2629379"/>
                </a:lnTo>
                <a:lnTo>
                  <a:pt x="615753" y="2583544"/>
                </a:lnTo>
                <a:lnTo>
                  <a:pt x="602002" y="2537704"/>
                </a:lnTo>
                <a:lnTo>
                  <a:pt x="586724" y="2493394"/>
                </a:lnTo>
                <a:lnTo>
                  <a:pt x="568388" y="2452141"/>
                </a:lnTo>
                <a:lnTo>
                  <a:pt x="546998" y="2413942"/>
                </a:lnTo>
                <a:lnTo>
                  <a:pt x="519496" y="2380328"/>
                </a:lnTo>
                <a:lnTo>
                  <a:pt x="488937" y="2345185"/>
                </a:lnTo>
                <a:lnTo>
                  <a:pt x="453796" y="2314628"/>
                </a:lnTo>
                <a:lnTo>
                  <a:pt x="415595" y="2285599"/>
                </a:lnTo>
                <a:lnTo>
                  <a:pt x="377399" y="2256567"/>
                </a:lnTo>
                <a:lnTo>
                  <a:pt x="339201" y="2227538"/>
                </a:lnTo>
                <a:lnTo>
                  <a:pt x="302530" y="2198506"/>
                </a:lnTo>
                <a:lnTo>
                  <a:pt x="267388" y="2166419"/>
                </a:lnTo>
                <a:lnTo>
                  <a:pt x="236829" y="2134335"/>
                </a:lnTo>
                <a:lnTo>
                  <a:pt x="210855" y="2097664"/>
                </a:lnTo>
                <a:lnTo>
                  <a:pt x="190992" y="2059466"/>
                </a:lnTo>
                <a:lnTo>
                  <a:pt x="177241" y="2013628"/>
                </a:lnTo>
                <a:lnTo>
                  <a:pt x="171129" y="1966264"/>
                </a:lnTo>
                <a:lnTo>
                  <a:pt x="169599" y="1917369"/>
                </a:lnTo>
                <a:lnTo>
                  <a:pt x="174184" y="1865419"/>
                </a:lnTo>
                <a:lnTo>
                  <a:pt x="180296" y="1813470"/>
                </a:lnTo>
                <a:lnTo>
                  <a:pt x="187935" y="1761521"/>
                </a:lnTo>
                <a:lnTo>
                  <a:pt x="194049" y="1709571"/>
                </a:lnTo>
                <a:lnTo>
                  <a:pt x="197104" y="1657622"/>
                </a:lnTo>
                <a:lnTo>
                  <a:pt x="197104" y="1607200"/>
                </a:lnTo>
                <a:lnTo>
                  <a:pt x="190992" y="1559838"/>
                </a:lnTo>
                <a:lnTo>
                  <a:pt x="178768" y="1512470"/>
                </a:lnTo>
                <a:lnTo>
                  <a:pt x="160433" y="1468160"/>
                </a:lnTo>
                <a:lnTo>
                  <a:pt x="137515" y="1422323"/>
                </a:lnTo>
                <a:lnTo>
                  <a:pt x="111538" y="1376488"/>
                </a:lnTo>
                <a:lnTo>
                  <a:pt x="84039" y="1330648"/>
                </a:lnTo>
                <a:lnTo>
                  <a:pt x="58064" y="1286337"/>
                </a:lnTo>
                <a:lnTo>
                  <a:pt x="35144" y="1238973"/>
                </a:lnTo>
                <a:lnTo>
                  <a:pt x="16808" y="1193135"/>
                </a:lnTo>
                <a:lnTo>
                  <a:pt x="4585" y="1145768"/>
                </a:lnTo>
                <a:lnTo>
                  <a:pt x="0" y="1096876"/>
                </a:lnTo>
                <a:lnTo>
                  <a:pt x="4585" y="1047984"/>
                </a:lnTo>
                <a:lnTo>
                  <a:pt x="16808" y="1000619"/>
                </a:lnTo>
                <a:lnTo>
                  <a:pt x="35144" y="954779"/>
                </a:lnTo>
                <a:lnTo>
                  <a:pt x="58064" y="907414"/>
                </a:lnTo>
                <a:lnTo>
                  <a:pt x="84039" y="863104"/>
                </a:lnTo>
                <a:lnTo>
                  <a:pt x="111538" y="817269"/>
                </a:lnTo>
                <a:lnTo>
                  <a:pt x="137515" y="771429"/>
                </a:lnTo>
                <a:lnTo>
                  <a:pt x="160433" y="725591"/>
                </a:lnTo>
                <a:lnTo>
                  <a:pt x="178768" y="681281"/>
                </a:lnTo>
                <a:lnTo>
                  <a:pt x="190992" y="633916"/>
                </a:lnTo>
                <a:lnTo>
                  <a:pt x="197104" y="586551"/>
                </a:lnTo>
                <a:lnTo>
                  <a:pt x="197104" y="536129"/>
                </a:lnTo>
                <a:lnTo>
                  <a:pt x="194049" y="484180"/>
                </a:lnTo>
                <a:lnTo>
                  <a:pt x="187935" y="432230"/>
                </a:lnTo>
                <a:lnTo>
                  <a:pt x="180296" y="380281"/>
                </a:lnTo>
                <a:lnTo>
                  <a:pt x="174184" y="328332"/>
                </a:lnTo>
                <a:lnTo>
                  <a:pt x="169599" y="276382"/>
                </a:lnTo>
                <a:lnTo>
                  <a:pt x="171129" y="227490"/>
                </a:lnTo>
                <a:lnTo>
                  <a:pt x="177241" y="180126"/>
                </a:lnTo>
                <a:lnTo>
                  <a:pt x="190992" y="134285"/>
                </a:lnTo>
                <a:lnTo>
                  <a:pt x="210855" y="96090"/>
                </a:lnTo>
                <a:lnTo>
                  <a:pt x="236829" y="59419"/>
                </a:lnTo>
                <a:lnTo>
                  <a:pt x="267388" y="27332"/>
                </a:lnTo>
                <a:close/>
              </a:path>
            </a:pathLst>
          </a:custGeom>
        </p:spPr>
      </p:pic>
      <p:pic>
        <p:nvPicPr>
          <p:cNvPr id="8" name="Picture 7">
            <a:extLst>
              <a:ext uri="{FF2B5EF4-FFF2-40B4-BE49-F238E27FC236}">
                <a16:creationId xmlns:a16="http://schemas.microsoft.com/office/drawing/2014/main" id="{31309AA2-45BA-4938-AFA4-FE098B032B85}"/>
              </a:ext>
            </a:extLst>
          </p:cNvPr>
          <p:cNvPicPr>
            <a:picLocks noChangeAspect="1"/>
          </p:cNvPicPr>
          <p:nvPr/>
        </p:nvPicPr>
        <p:blipFill rotWithShape="1">
          <a:blip r:embed="rId5"/>
          <a:srcRect r="13751" b="4"/>
          <a:stretch/>
        </p:blipFill>
        <p:spPr>
          <a:xfrm>
            <a:off x="8942470" y="4032403"/>
            <a:ext cx="3249530" cy="2825596"/>
          </a:xfrm>
          <a:custGeom>
            <a:avLst/>
            <a:gdLst>
              <a:gd name="connsiteX0" fmla="*/ 1914327 w 3249530"/>
              <a:gd name="connsiteY0" fmla="*/ 0 h 2825596"/>
              <a:gd name="connsiteX1" fmla="*/ 1951475 w 3249530"/>
              <a:gd name="connsiteY1" fmla="*/ 3481 h 2825596"/>
              <a:gd name="connsiteX2" fmla="*/ 1987462 w 3249530"/>
              <a:gd name="connsiteY2" fmla="*/ 12769 h 2825596"/>
              <a:gd name="connsiteX3" fmla="*/ 2022289 w 3249530"/>
              <a:gd name="connsiteY3" fmla="*/ 26700 h 2825596"/>
              <a:gd name="connsiteX4" fmla="*/ 2058276 w 3249530"/>
              <a:gd name="connsiteY4" fmla="*/ 44114 h 2825596"/>
              <a:gd name="connsiteX5" fmla="*/ 2091943 w 3249530"/>
              <a:gd name="connsiteY5" fmla="*/ 63850 h 2825596"/>
              <a:gd name="connsiteX6" fmla="*/ 2126772 w 3249530"/>
              <a:gd name="connsiteY6" fmla="*/ 84745 h 2825596"/>
              <a:gd name="connsiteX7" fmla="*/ 2161598 w 3249530"/>
              <a:gd name="connsiteY7" fmla="*/ 103320 h 2825596"/>
              <a:gd name="connsiteX8" fmla="*/ 2196423 w 3249530"/>
              <a:gd name="connsiteY8" fmla="*/ 121895 h 2825596"/>
              <a:gd name="connsiteX9" fmla="*/ 2230090 w 3249530"/>
              <a:gd name="connsiteY9" fmla="*/ 135824 h 2825596"/>
              <a:gd name="connsiteX10" fmla="*/ 2267239 w 3249530"/>
              <a:gd name="connsiteY10" fmla="*/ 145112 h 2825596"/>
              <a:gd name="connsiteX11" fmla="*/ 2303227 w 3249530"/>
              <a:gd name="connsiteY11" fmla="*/ 149755 h 2825596"/>
              <a:gd name="connsiteX12" fmla="*/ 2341537 w 3249530"/>
              <a:gd name="connsiteY12" fmla="*/ 149755 h 2825596"/>
              <a:gd name="connsiteX13" fmla="*/ 2381007 w 3249530"/>
              <a:gd name="connsiteY13" fmla="*/ 147435 h 2825596"/>
              <a:gd name="connsiteX14" fmla="*/ 2420478 w 3249530"/>
              <a:gd name="connsiteY14" fmla="*/ 142791 h 2825596"/>
              <a:gd name="connsiteX15" fmla="*/ 2459948 w 3249530"/>
              <a:gd name="connsiteY15" fmla="*/ 136987 h 2825596"/>
              <a:gd name="connsiteX16" fmla="*/ 2499419 w 3249530"/>
              <a:gd name="connsiteY16" fmla="*/ 132343 h 2825596"/>
              <a:gd name="connsiteX17" fmla="*/ 2538890 w 3249530"/>
              <a:gd name="connsiteY17" fmla="*/ 128860 h 2825596"/>
              <a:gd name="connsiteX18" fmla="*/ 2576038 w 3249530"/>
              <a:gd name="connsiteY18" fmla="*/ 130020 h 2825596"/>
              <a:gd name="connsiteX19" fmla="*/ 2612027 w 3249530"/>
              <a:gd name="connsiteY19" fmla="*/ 134664 h 2825596"/>
              <a:gd name="connsiteX20" fmla="*/ 2646854 w 3249530"/>
              <a:gd name="connsiteY20" fmla="*/ 145112 h 2825596"/>
              <a:gd name="connsiteX21" fmla="*/ 2675876 w 3249530"/>
              <a:gd name="connsiteY21" fmla="*/ 160203 h 2825596"/>
              <a:gd name="connsiteX22" fmla="*/ 2703736 w 3249530"/>
              <a:gd name="connsiteY22" fmla="*/ 179941 h 2825596"/>
              <a:gd name="connsiteX23" fmla="*/ 2728116 w 3249530"/>
              <a:gd name="connsiteY23" fmla="*/ 203157 h 2825596"/>
              <a:gd name="connsiteX24" fmla="*/ 2752496 w 3249530"/>
              <a:gd name="connsiteY24" fmla="*/ 229857 h 2825596"/>
              <a:gd name="connsiteX25" fmla="*/ 2774553 w 3249530"/>
              <a:gd name="connsiteY25" fmla="*/ 257719 h 2825596"/>
              <a:gd name="connsiteX26" fmla="*/ 2796609 w 3249530"/>
              <a:gd name="connsiteY26" fmla="*/ 286742 h 2825596"/>
              <a:gd name="connsiteX27" fmla="*/ 2818667 w 3249530"/>
              <a:gd name="connsiteY27" fmla="*/ 315765 h 2825596"/>
              <a:gd name="connsiteX28" fmla="*/ 2840723 w 3249530"/>
              <a:gd name="connsiteY28" fmla="*/ 343625 h 2825596"/>
              <a:gd name="connsiteX29" fmla="*/ 2863942 w 3249530"/>
              <a:gd name="connsiteY29" fmla="*/ 370325 h 2825596"/>
              <a:gd name="connsiteX30" fmla="*/ 2890644 w 3249530"/>
              <a:gd name="connsiteY30" fmla="*/ 393546 h 2825596"/>
              <a:gd name="connsiteX31" fmla="*/ 2916183 w 3249530"/>
              <a:gd name="connsiteY31" fmla="*/ 414441 h 2825596"/>
              <a:gd name="connsiteX32" fmla="*/ 2945206 w 3249530"/>
              <a:gd name="connsiteY32" fmla="*/ 430693 h 2825596"/>
              <a:gd name="connsiteX33" fmla="*/ 2976549 w 3249530"/>
              <a:gd name="connsiteY33" fmla="*/ 444624 h 2825596"/>
              <a:gd name="connsiteX34" fmla="*/ 3010216 w 3249530"/>
              <a:gd name="connsiteY34" fmla="*/ 456233 h 2825596"/>
              <a:gd name="connsiteX35" fmla="*/ 3045040 w 3249530"/>
              <a:gd name="connsiteY35" fmla="*/ 466681 h 2825596"/>
              <a:gd name="connsiteX36" fmla="*/ 3079870 w 3249530"/>
              <a:gd name="connsiteY36" fmla="*/ 475968 h 2825596"/>
              <a:gd name="connsiteX37" fmla="*/ 3115857 w 3249530"/>
              <a:gd name="connsiteY37" fmla="*/ 485255 h 2825596"/>
              <a:gd name="connsiteX38" fmla="*/ 3149523 w 3249530"/>
              <a:gd name="connsiteY38" fmla="*/ 495703 h 2825596"/>
              <a:gd name="connsiteX39" fmla="*/ 3183190 w 3249530"/>
              <a:gd name="connsiteY39" fmla="*/ 507312 h 2825596"/>
              <a:gd name="connsiteX40" fmla="*/ 3214533 w 3249530"/>
              <a:gd name="connsiteY40" fmla="*/ 521245 h 2825596"/>
              <a:gd name="connsiteX41" fmla="*/ 3242396 w 3249530"/>
              <a:gd name="connsiteY41" fmla="*/ 538657 h 2825596"/>
              <a:gd name="connsiteX42" fmla="*/ 3249530 w 3249530"/>
              <a:gd name="connsiteY42" fmla="*/ 544494 h 2825596"/>
              <a:gd name="connsiteX43" fmla="*/ 3249530 w 3249530"/>
              <a:gd name="connsiteY43" fmla="*/ 2825596 h 2825596"/>
              <a:gd name="connsiteX44" fmla="*/ 329475 w 3249530"/>
              <a:gd name="connsiteY44" fmla="*/ 2825596 h 2825596"/>
              <a:gd name="connsiteX45" fmla="*/ 315765 w 3249530"/>
              <a:gd name="connsiteY45" fmla="*/ 2815178 h 2825596"/>
              <a:gd name="connsiteX46" fmla="*/ 286744 w 3249530"/>
              <a:gd name="connsiteY46" fmla="*/ 2793119 h 2825596"/>
              <a:gd name="connsiteX47" fmla="*/ 257721 w 3249530"/>
              <a:gd name="connsiteY47" fmla="*/ 2771063 h 2825596"/>
              <a:gd name="connsiteX48" fmla="*/ 229859 w 3249530"/>
              <a:gd name="connsiteY48" fmla="*/ 2749005 h 2825596"/>
              <a:gd name="connsiteX49" fmla="*/ 203159 w 3249530"/>
              <a:gd name="connsiteY49" fmla="*/ 2724626 h 2825596"/>
              <a:gd name="connsiteX50" fmla="*/ 179940 w 3249530"/>
              <a:gd name="connsiteY50" fmla="*/ 2700249 h 2825596"/>
              <a:gd name="connsiteX51" fmla="*/ 160205 w 3249530"/>
              <a:gd name="connsiteY51" fmla="*/ 2672387 h 2825596"/>
              <a:gd name="connsiteX52" fmla="*/ 145114 w 3249530"/>
              <a:gd name="connsiteY52" fmla="*/ 2643364 h 2825596"/>
              <a:gd name="connsiteX53" fmla="*/ 134666 w 3249530"/>
              <a:gd name="connsiteY53" fmla="*/ 2608537 h 2825596"/>
              <a:gd name="connsiteX54" fmla="*/ 130022 w 3249530"/>
              <a:gd name="connsiteY54" fmla="*/ 2572550 h 2825596"/>
              <a:gd name="connsiteX55" fmla="*/ 128860 w 3249530"/>
              <a:gd name="connsiteY55" fmla="*/ 2535400 h 2825596"/>
              <a:gd name="connsiteX56" fmla="*/ 132343 w 3249530"/>
              <a:gd name="connsiteY56" fmla="*/ 2495930 h 2825596"/>
              <a:gd name="connsiteX57" fmla="*/ 136987 w 3249530"/>
              <a:gd name="connsiteY57" fmla="*/ 2456459 h 2825596"/>
              <a:gd name="connsiteX58" fmla="*/ 142791 w 3249530"/>
              <a:gd name="connsiteY58" fmla="*/ 2416989 h 2825596"/>
              <a:gd name="connsiteX59" fmla="*/ 147436 w 3249530"/>
              <a:gd name="connsiteY59" fmla="*/ 2377518 h 2825596"/>
              <a:gd name="connsiteX60" fmla="*/ 149757 w 3249530"/>
              <a:gd name="connsiteY60" fmla="*/ 2338047 h 2825596"/>
              <a:gd name="connsiteX61" fmla="*/ 149757 w 3249530"/>
              <a:gd name="connsiteY61" fmla="*/ 2299737 h 2825596"/>
              <a:gd name="connsiteX62" fmla="*/ 145114 w 3249530"/>
              <a:gd name="connsiteY62" fmla="*/ 2263752 h 2825596"/>
              <a:gd name="connsiteX63" fmla="*/ 135826 w 3249530"/>
              <a:gd name="connsiteY63" fmla="*/ 2227763 h 2825596"/>
              <a:gd name="connsiteX64" fmla="*/ 121895 w 3249530"/>
              <a:gd name="connsiteY64" fmla="*/ 2194096 h 2825596"/>
              <a:gd name="connsiteX65" fmla="*/ 104483 w 3249530"/>
              <a:gd name="connsiteY65" fmla="*/ 2159269 h 2825596"/>
              <a:gd name="connsiteX66" fmla="*/ 84745 w 3249530"/>
              <a:gd name="connsiteY66" fmla="*/ 2124445 h 2825596"/>
              <a:gd name="connsiteX67" fmla="*/ 63852 w 3249530"/>
              <a:gd name="connsiteY67" fmla="*/ 2089616 h 2825596"/>
              <a:gd name="connsiteX68" fmla="*/ 44116 w 3249530"/>
              <a:gd name="connsiteY68" fmla="*/ 2055949 h 2825596"/>
              <a:gd name="connsiteX69" fmla="*/ 26702 w 3249530"/>
              <a:gd name="connsiteY69" fmla="*/ 2019962 h 2825596"/>
              <a:gd name="connsiteX70" fmla="*/ 12771 w 3249530"/>
              <a:gd name="connsiteY70" fmla="*/ 1985135 h 2825596"/>
              <a:gd name="connsiteX71" fmla="*/ 3483 w 3249530"/>
              <a:gd name="connsiteY71" fmla="*/ 1949146 h 2825596"/>
              <a:gd name="connsiteX72" fmla="*/ 0 w 3249530"/>
              <a:gd name="connsiteY72" fmla="*/ 1911998 h 2825596"/>
              <a:gd name="connsiteX73" fmla="*/ 3483 w 3249530"/>
              <a:gd name="connsiteY73" fmla="*/ 1874850 h 2825596"/>
              <a:gd name="connsiteX74" fmla="*/ 12771 w 3249530"/>
              <a:gd name="connsiteY74" fmla="*/ 1838863 h 2825596"/>
              <a:gd name="connsiteX75" fmla="*/ 26702 w 3249530"/>
              <a:gd name="connsiteY75" fmla="*/ 1804034 h 2825596"/>
              <a:gd name="connsiteX76" fmla="*/ 44116 w 3249530"/>
              <a:gd name="connsiteY76" fmla="*/ 1768047 h 2825596"/>
              <a:gd name="connsiteX77" fmla="*/ 63852 w 3249530"/>
              <a:gd name="connsiteY77" fmla="*/ 1734381 h 2825596"/>
              <a:gd name="connsiteX78" fmla="*/ 84745 w 3249530"/>
              <a:gd name="connsiteY78" fmla="*/ 1699556 h 2825596"/>
              <a:gd name="connsiteX79" fmla="*/ 104483 w 3249530"/>
              <a:gd name="connsiteY79" fmla="*/ 1664727 h 2825596"/>
              <a:gd name="connsiteX80" fmla="*/ 121895 w 3249530"/>
              <a:gd name="connsiteY80" fmla="*/ 1629900 h 2825596"/>
              <a:gd name="connsiteX81" fmla="*/ 135826 w 3249530"/>
              <a:gd name="connsiteY81" fmla="*/ 1596234 h 2825596"/>
              <a:gd name="connsiteX82" fmla="*/ 145114 w 3249530"/>
              <a:gd name="connsiteY82" fmla="*/ 1560246 h 2825596"/>
              <a:gd name="connsiteX83" fmla="*/ 149757 w 3249530"/>
              <a:gd name="connsiteY83" fmla="*/ 1524259 h 2825596"/>
              <a:gd name="connsiteX84" fmla="*/ 149757 w 3249530"/>
              <a:gd name="connsiteY84" fmla="*/ 1485949 h 2825596"/>
              <a:gd name="connsiteX85" fmla="*/ 147436 w 3249530"/>
              <a:gd name="connsiteY85" fmla="*/ 1446478 h 2825596"/>
              <a:gd name="connsiteX86" fmla="*/ 142791 w 3249530"/>
              <a:gd name="connsiteY86" fmla="*/ 1407008 h 2825596"/>
              <a:gd name="connsiteX87" fmla="*/ 136987 w 3249530"/>
              <a:gd name="connsiteY87" fmla="*/ 1367537 h 2825596"/>
              <a:gd name="connsiteX88" fmla="*/ 132343 w 3249530"/>
              <a:gd name="connsiteY88" fmla="*/ 1328067 h 2825596"/>
              <a:gd name="connsiteX89" fmla="*/ 128860 w 3249530"/>
              <a:gd name="connsiteY89" fmla="*/ 1288596 h 2825596"/>
              <a:gd name="connsiteX90" fmla="*/ 130022 w 3249530"/>
              <a:gd name="connsiteY90" fmla="*/ 1251448 h 2825596"/>
              <a:gd name="connsiteX91" fmla="*/ 134666 w 3249530"/>
              <a:gd name="connsiteY91" fmla="*/ 1215461 h 2825596"/>
              <a:gd name="connsiteX92" fmla="*/ 145114 w 3249530"/>
              <a:gd name="connsiteY92" fmla="*/ 1180632 h 2825596"/>
              <a:gd name="connsiteX93" fmla="*/ 160205 w 3249530"/>
              <a:gd name="connsiteY93" fmla="*/ 1151611 h 2825596"/>
              <a:gd name="connsiteX94" fmla="*/ 179940 w 3249530"/>
              <a:gd name="connsiteY94" fmla="*/ 1123749 h 2825596"/>
              <a:gd name="connsiteX95" fmla="*/ 203159 w 3249530"/>
              <a:gd name="connsiteY95" fmla="*/ 1099370 h 2825596"/>
              <a:gd name="connsiteX96" fmla="*/ 229859 w 3249530"/>
              <a:gd name="connsiteY96" fmla="*/ 1074993 h 2825596"/>
              <a:gd name="connsiteX97" fmla="*/ 257721 w 3249530"/>
              <a:gd name="connsiteY97" fmla="*/ 1052933 h 2825596"/>
              <a:gd name="connsiteX98" fmla="*/ 286744 w 3249530"/>
              <a:gd name="connsiteY98" fmla="*/ 1030877 h 2825596"/>
              <a:gd name="connsiteX99" fmla="*/ 315765 w 3249530"/>
              <a:gd name="connsiteY99" fmla="*/ 1008821 h 2825596"/>
              <a:gd name="connsiteX100" fmla="*/ 344789 w 3249530"/>
              <a:gd name="connsiteY100" fmla="*/ 986763 h 2825596"/>
              <a:gd name="connsiteX101" fmla="*/ 371489 w 3249530"/>
              <a:gd name="connsiteY101" fmla="*/ 963546 h 2825596"/>
              <a:gd name="connsiteX102" fmla="*/ 394708 w 3249530"/>
              <a:gd name="connsiteY102" fmla="*/ 936846 h 2825596"/>
              <a:gd name="connsiteX103" fmla="*/ 415603 w 3249530"/>
              <a:gd name="connsiteY103" fmla="*/ 911305 h 2825596"/>
              <a:gd name="connsiteX104" fmla="*/ 431856 w 3249530"/>
              <a:gd name="connsiteY104" fmla="*/ 882284 h 2825596"/>
              <a:gd name="connsiteX105" fmla="*/ 445787 w 3249530"/>
              <a:gd name="connsiteY105" fmla="*/ 850938 h 2825596"/>
              <a:gd name="connsiteX106" fmla="*/ 457395 w 3249530"/>
              <a:gd name="connsiteY106" fmla="*/ 817272 h 2825596"/>
              <a:gd name="connsiteX107" fmla="*/ 467843 w 3249530"/>
              <a:gd name="connsiteY107" fmla="*/ 782445 h 2825596"/>
              <a:gd name="connsiteX108" fmla="*/ 477132 w 3249530"/>
              <a:gd name="connsiteY108" fmla="*/ 747618 h 2825596"/>
              <a:gd name="connsiteX109" fmla="*/ 486420 w 3249530"/>
              <a:gd name="connsiteY109" fmla="*/ 711631 h 2825596"/>
              <a:gd name="connsiteX110" fmla="*/ 496868 w 3249530"/>
              <a:gd name="connsiteY110" fmla="*/ 677965 h 2825596"/>
              <a:gd name="connsiteX111" fmla="*/ 508476 w 3249530"/>
              <a:gd name="connsiteY111" fmla="*/ 644298 h 2825596"/>
              <a:gd name="connsiteX112" fmla="*/ 522407 w 3249530"/>
              <a:gd name="connsiteY112" fmla="*/ 612955 h 2825596"/>
              <a:gd name="connsiteX113" fmla="*/ 539819 w 3249530"/>
              <a:gd name="connsiteY113" fmla="*/ 585092 h 2825596"/>
              <a:gd name="connsiteX114" fmla="*/ 560715 w 3249530"/>
              <a:gd name="connsiteY114" fmla="*/ 559553 h 2825596"/>
              <a:gd name="connsiteX115" fmla="*/ 586254 w 3249530"/>
              <a:gd name="connsiteY115" fmla="*/ 538657 h 2825596"/>
              <a:gd name="connsiteX116" fmla="*/ 614119 w 3249530"/>
              <a:gd name="connsiteY116" fmla="*/ 521245 h 2825596"/>
              <a:gd name="connsiteX117" fmla="*/ 645460 w 3249530"/>
              <a:gd name="connsiteY117" fmla="*/ 507312 h 2825596"/>
              <a:gd name="connsiteX118" fmla="*/ 679129 w 3249530"/>
              <a:gd name="connsiteY118" fmla="*/ 495703 h 2825596"/>
              <a:gd name="connsiteX119" fmla="*/ 712793 w 3249530"/>
              <a:gd name="connsiteY119" fmla="*/ 485255 h 2825596"/>
              <a:gd name="connsiteX120" fmla="*/ 748782 w 3249530"/>
              <a:gd name="connsiteY120" fmla="*/ 475968 h 2825596"/>
              <a:gd name="connsiteX121" fmla="*/ 783607 w 3249530"/>
              <a:gd name="connsiteY121" fmla="*/ 466681 h 2825596"/>
              <a:gd name="connsiteX122" fmla="*/ 818436 w 3249530"/>
              <a:gd name="connsiteY122" fmla="*/ 456233 h 2825596"/>
              <a:gd name="connsiteX123" fmla="*/ 852101 w 3249530"/>
              <a:gd name="connsiteY123" fmla="*/ 444624 h 2825596"/>
              <a:gd name="connsiteX124" fmla="*/ 883446 w 3249530"/>
              <a:gd name="connsiteY124" fmla="*/ 430693 h 2825596"/>
              <a:gd name="connsiteX125" fmla="*/ 912469 w 3249530"/>
              <a:gd name="connsiteY125" fmla="*/ 414441 h 2825596"/>
              <a:gd name="connsiteX126" fmla="*/ 938008 w 3249530"/>
              <a:gd name="connsiteY126" fmla="*/ 393546 h 2825596"/>
              <a:gd name="connsiteX127" fmla="*/ 964708 w 3249530"/>
              <a:gd name="connsiteY127" fmla="*/ 370325 h 2825596"/>
              <a:gd name="connsiteX128" fmla="*/ 987927 w 3249530"/>
              <a:gd name="connsiteY128" fmla="*/ 343625 h 2825596"/>
              <a:gd name="connsiteX129" fmla="*/ 1009985 w 3249530"/>
              <a:gd name="connsiteY129" fmla="*/ 315765 h 2825596"/>
              <a:gd name="connsiteX130" fmla="*/ 1032041 w 3249530"/>
              <a:gd name="connsiteY130" fmla="*/ 286742 h 2825596"/>
              <a:gd name="connsiteX131" fmla="*/ 1054097 w 3249530"/>
              <a:gd name="connsiteY131" fmla="*/ 257719 h 2825596"/>
              <a:gd name="connsiteX132" fmla="*/ 1076156 w 3249530"/>
              <a:gd name="connsiteY132" fmla="*/ 229857 h 2825596"/>
              <a:gd name="connsiteX133" fmla="*/ 1100534 w 3249530"/>
              <a:gd name="connsiteY133" fmla="*/ 203157 h 2825596"/>
              <a:gd name="connsiteX134" fmla="*/ 1124914 w 3249530"/>
              <a:gd name="connsiteY134" fmla="*/ 179941 h 2825596"/>
              <a:gd name="connsiteX135" fmla="*/ 1152776 w 3249530"/>
              <a:gd name="connsiteY135" fmla="*/ 160203 h 2825596"/>
              <a:gd name="connsiteX136" fmla="*/ 1181798 w 3249530"/>
              <a:gd name="connsiteY136" fmla="*/ 145112 h 2825596"/>
              <a:gd name="connsiteX137" fmla="*/ 1216625 w 3249530"/>
              <a:gd name="connsiteY137" fmla="*/ 134664 h 2825596"/>
              <a:gd name="connsiteX138" fmla="*/ 1252613 w 3249530"/>
              <a:gd name="connsiteY138" fmla="*/ 130020 h 2825596"/>
              <a:gd name="connsiteX139" fmla="*/ 1289760 w 3249530"/>
              <a:gd name="connsiteY139" fmla="*/ 128860 h 2825596"/>
              <a:gd name="connsiteX140" fmla="*/ 1329231 w 3249530"/>
              <a:gd name="connsiteY140" fmla="*/ 132343 h 2825596"/>
              <a:gd name="connsiteX141" fmla="*/ 1368702 w 3249530"/>
              <a:gd name="connsiteY141" fmla="*/ 136987 h 2825596"/>
              <a:gd name="connsiteX142" fmla="*/ 1408174 w 3249530"/>
              <a:gd name="connsiteY142" fmla="*/ 142791 h 2825596"/>
              <a:gd name="connsiteX143" fmla="*/ 1447643 w 3249530"/>
              <a:gd name="connsiteY143" fmla="*/ 147435 h 2825596"/>
              <a:gd name="connsiteX144" fmla="*/ 1487113 w 3249530"/>
              <a:gd name="connsiteY144" fmla="*/ 149755 h 2825596"/>
              <a:gd name="connsiteX145" fmla="*/ 1525423 w 3249530"/>
              <a:gd name="connsiteY145" fmla="*/ 149755 h 2825596"/>
              <a:gd name="connsiteX146" fmla="*/ 1561413 w 3249530"/>
              <a:gd name="connsiteY146" fmla="*/ 145112 h 2825596"/>
              <a:gd name="connsiteX147" fmla="*/ 1597402 w 3249530"/>
              <a:gd name="connsiteY147" fmla="*/ 135824 h 2825596"/>
              <a:gd name="connsiteX148" fmla="*/ 1632227 w 3249530"/>
              <a:gd name="connsiteY148" fmla="*/ 121895 h 2825596"/>
              <a:gd name="connsiteX149" fmla="*/ 1667054 w 3249530"/>
              <a:gd name="connsiteY149" fmla="*/ 103320 h 2825596"/>
              <a:gd name="connsiteX150" fmla="*/ 1701880 w 3249530"/>
              <a:gd name="connsiteY150" fmla="*/ 84745 h 2825596"/>
              <a:gd name="connsiteX151" fmla="*/ 1736707 w 3249530"/>
              <a:gd name="connsiteY151" fmla="*/ 63850 h 2825596"/>
              <a:gd name="connsiteX152" fmla="*/ 1770374 w 3249530"/>
              <a:gd name="connsiteY152" fmla="*/ 44114 h 2825596"/>
              <a:gd name="connsiteX153" fmla="*/ 1806363 w 3249530"/>
              <a:gd name="connsiteY153" fmla="*/ 26700 h 2825596"/>
              <a:gd name="connsiteX154" fmla="*/ 1841188 w 3249530"/>
              <a:gd name="connsiteY154" fmla="*/ 12769 h 2825596"/>
              <a:gd name="connsiteX155" fmla="*/ 1877177 w 3249530"/>
              <a:gd name="connsiteY155" fmla="*/ 3481 h 282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249530" h="2825596">
                <a:moveTo>
                  <a:pt x="1914327" y="0"/>
                </a:moveTo>
                <a:lnTo>
                  <a:pt x="1951475" y="3481"/>
                </a:lnTo>
                <a:lnTo>
                  <a:pt x="1987462" y="12769"/>
                </a:lnTo>
                <a:lnTo>
                  <a:pt x="2022289" y="26700"/>
                </a:lnTo>
                <a:lnTo>
                  <a:pt x="2058276" y="44114"/>
                </a:lnTo>
                <a:lnTo>
                  <a:pt x="2091943" y="63850"/>
                </a:lnTo>
                <a:lnTo>
                  <a:pt x="2126772" y="84745"/>
                </a:lnTo>
                <a:lnTo>
                  <a:pt x="2161598" y="103320"/>
                </a:lnTo>
                <a:lnTo>
                  <a:pt x="2196423" y="121895"/>
                </a:lnTo>
                <a:lnTo>
                  <a:pt x="2230090" y="135824"/>
                </a:lnTo>
                <a:lnTo>
                  <a:pt x="2267239" y="145112"/>
                </a:lnTo>
                <a:lnTo>
                  <a:pt x="2303227" y="149755"/>
                </a:lnTo>
                <a:lnTo>
                  <a:pt x="2341537" y="149755"/>
                </a:lnTo>
                <a:lnTo>
                  <a:pt x="2381007" y="147435"/>
                </a:lnTo>
                <a:lnTo>
                  <a:pt x="2420478" y="142791"/>
                </a:lnTo>
                <a:lnTo>
                  <a:pt x="2459948" y="136987"/>
                </a:lnTo>
                <a:lnTo>
                  <a:pt x="2499419" y="132343"/>
                </a:lnTo>
                <a:lnTo>
                  <a:pt x="2538890" y="128860"/>
                </a:lnTo>
                <a:lnTo>
                  <a:pt x="2576038" y="130020"/>
                </a:lnTo>
                <a:lnTo>
                  <a:pt x="2612027" y="134664"/>
                </a:lnTo>
                <a:lnTo>
                  <a:pt x="2646854" y="145112"/>
                </a:lnTo>
                <a:lnTo>
                  <a:pt x="2675876" y="160203"/>
                </a:lnTo>
                <a:lnTo>
                  <a:pt x="2703736" y="179941"/>
                </a:lnTo>
                <a:lnTo>
                  <a:pt x="2728116" y="203157"/>
                </a:lnTo>
                <a:lnTo>
                  <a:pt x="2752496" y="229857"/>
                </a:lnTo>
                <a:lnTo>
                  <a:pt x="2774553" y="257719"/>
                </a:lnTo>
                <a:lnTo>
                  <a:pt x="2796609" y="286742"/>
                </a:lnTo>
                <a:lnTo>
                  <a:pt x="2818667" y="315765"/>
                </a:lnTo>
                <a:lnTo>
                  <a:pt x="2840723" y="343625"/>
                </a:lnTo>
                <a:lnTo>
                  <a:pt x="2863942" y="370325"/>
                </a:lnTo>
                <a:lnTo>
                  <a:pt x="2890644" y="393546"/>
                </a:lnTo>
                <a:lnTo>
                  <a:pt x="2916183" y="414441"/>
                </a:lnTo>
                <a:lnTo>
                  <a:pt x="2945206" y="430693"/>
                </a:lnTo>
                <a:lnTo>
                  <a:pt x="2976549" y="444624"/>
                </a:lnTo>
                <a:lnTo>
                  <a:pt x="3010216" y="456233"/>
                </a:lnTo>
                <a:lnTo>
                  <a:pt x="3045040" y="466681"/>
                </a:lnTo>
                <a:lnTo>
                  <a:pt x="3079870" y="475968"/>
                </a:lnTo>
                <a:lnTo>
                  <a:pt x="3115857" y="485255"/>
                </a:lnTo>
                <a:lnTo>
                  <a:pt x="3149523" y="495703"/>
                </a:lnTo>
                <a:lnTo>
                  <a:pt x="3183190" y="507312"/>
                </a:lnTo>
                <a:lnTo>
                  <a:pt x="3214533" y="521245"/>
                </a:lnTo>
                <a:lnTo>
                  <a:pt x="3242396" y="538657"/>
                </a:lnTo>
                <a:lnTo>
                  <a:pt x="3249530" y="544494"/>
                </a:lnTo>
                <a:lnTo>
                  <a:pt x="3249530" y="2825596"/>
                </a:lnTo>
                <a:lnTo>
                  <a:pt x="329475" y="2825596"/>
                </a:lnTo>
                <a:lnTo>
                  <a:pt x="315765" y="2815178"/>
                </a:lnTo>
                <a:lnTo>
                  <a:pt x="286744" y="2793119"/>
                </a:lnTo>
                <a:lnTo>
                  <a:pt x="257721" y="2771063"/>
                </a:lnTo>
                <a:lnTo>
                  <a:pt x="229859" y="2749005"/>
                </a:lnTo>
                <a:lnTo>
                  <a:pt x="203159" y="2724626"/>
                </a:lnTo>
                <a:lnTo>
                  <a:pt x="179940" y="2700249"/>
                </a:lnTo>
                <a:lnTo>
                  <a:pt x="160205" y="2672387"/>
                </a:lnTo>
                <a:lnTo>
                  <a:pt x="145114" y="2643364"/>
                </a:lnTo>
                <a:lnTo>
                  <a:pt x="134666" y="2608537"/>
                </a:lnTo>
                <a:lnTo>
                  <a:pt x="130022" y="2572550"/>
                </a:lnTo>
                <a:lnTo>
                  <a:pt x="128860" y="2535400"/>
                </a:lnTo>
                <a:lnTo>
                  <a:pt x="132343" y="2495930"/>
                </a:lnTo>
                <a:lnTo>
                  <a:pt x="136987" y="2456459"/>
                </a:lnTo>
                <a:lnTo>
                  <a:pt x="142791" y="2416989"/>
                </a:lnTo>
                <a:lnTo>
                  <a:pt x="147436" y="2377518"/>
                </a:lnTo>
                <a:lnTo>
                  <a:pt x="149757" y="2338047"/>
                </a:lnTo>
                <a:lnTo>
                  <a:pt x="149757" y="2299737"/>
                </a:lnTo>
                <a:lnTo>
                  <a:pt x="145114" y="2263752"/>
                </a:lnTo>
                <a:lnTo>
                  <a:pt x="135826" y="2227763"/>
                </a:lnTo>
                <a:lnTo>
                  <a:pt x="121895" y="2194096"/>
                </a:lnTo>
                <a:lnTo>
                  <a:pt x="104483" y="2159269"/>
                </a:lnTo>
                <a:lnTo>
                  <a:pt x="84745" y="2124445"/>
                </a:lnTo>
                <a:lnTo>
                  <a:pt x="63852" y="2089616"/>
                </a:lnTo>
                <a:lnTo>
                  <a:pt x="44116" y="2055949"/>
                </a:lnTo>
                <a:lnTo>
                  <a:pt x="26702" y="2019962"/>
                </a:lnTo>
                <a:lnTo>
                  <a:pt x="12771" y="1985135"/>
                </a:lnTo>
                <a:lnTo>
                  <a:pt x="3483" y="1949146"/>
                </a:lnTo>
                <a:lnTo>
                  <a:pt x="0" y="1911998"/>
                </a:lnTo>
                <a:lnTo>
                  <a:pt x="3483" y="1874850"/>
                </a:lnTo>
                <a:lnTo>
                  <a:pt x="12771" y="1838863"/>
                </a:lnTo>
                <a:lnTo>
                  <a:pt x="26702" y="1804034"/>
                </a:lnTo>
                <a:lnTo>
                  <a:pt x="44116" y="1768047"/>
                </a:lnTo>
                <a:lnTo>
                  <a:pt x="63852" y="1734381"/>
                </a:lnTo>
                <a:lnTo>
                  <a:pt x="84745" y="1699556"/>
                </a:lnTo>
                <a:lnTo>
                  <a:pt x="104483" y="1664727"/>
                </a:lnTo>
                <a:lnTo>
                  <a:pt x="121895" y="1629900"/>
                </a:lnTo>
                <a:lnTo>
                  <a:pt x="135826" y="1596234"/>
                </a:lnTo>
                <a:lnTo>
                  <a:pt x="145114" y="1560246"/>
                </a:lnTo>
                <a:lnTo>
                  <a:pt x="149757" y="1524259"/>
                </a:lnTo>
                <a:lnTo>
                  <a:pt x="149757" y="1485949"/>
                </a:lnTo>
                <a:lnTo>
                  <a:pt x="147436" y="1446478"/>
                </a:lnTo>
                <a:lnTo>
                  <a:pt x="142791" y="1407008"/>
                </a:lnTo>
                <a:lnTo>
                  <a:pt x="136987" y="1367537"/>
                </a:lnTo>
                <a:lnTo>
                  <a:pt x="132343" y="1328067"/>
                </a:lnTo>
                <a:lnTo>
                  <a:pt x="128860" y="1288596"/>
                </a:lnTo>
                <a:lnTo>
                  <a:pt x="130022" y="1251448"/>
                </a:lnTo>
                <a:lnTo>
                  <a:pt x="134666" y="1215461"/>
                </a:lnTo>
                <a:lnTo>
                  <a:pt x="145114" y="1180632"/>
                </a:lnTo>
                <a:lnTo>
                  <a:pt x="160205" y="1151611"/>
                </a:lnTo>
                <a:lnTo>
                  <a:pt x="179940" y="1123749"/>
                </a:lnTo>
                <a:lnTo>
                  <a:pt x="203159" y="1099370"/>
                </a:lnTo>
                <a:lnTo>
                  <a:pt x="229859" y="1074993"/>
                </a:lnTo>
                <a:lnTo>
                  <a:pt x="257721" y="1052933"/>
                </a:lnTo>
                <a:lnTo>
                  <a:pt x="286744" y="1030877"/>
                </a:lnTo>
                <a:lnTo>
                  <a:pt x="315765" y="1008821"/>
                </a:lnTo>
                <a:lnTo>
                  <a:pt x="344789" y="986763"/>
                </a:lnTo>
                <a:lnTo>
                  <a:pt x="371489" y="963546"/>
                </a:lnTo>
                <a:lnTo>
                  <a:pt x="394708" y="936846"/>
                </a:lnTo>
                <a:lnTo>
                  <a:pt x="415603" y="911305"/>
                </a:lnTo>
                <a:lnTo>
                  <a:pt x="431856" y="882284"/>
                </a:lnTo>
                <a:lnTo>
                  <a:pt x="445787" y="850938"/>
                </a:lnTo>
                <a:lnTo>
                  <a:pt x="457395" y="817272"/>
                </a:lnTo>
                <a:lnTo>
                  <a:pt x="467843" y="782445"/>
                </a:lnTo>
                <a:lnTo>
                  <a:pt x="477132" y="747618"/>
                </a:lnTo>
                <a:lnTo>
                  <a:pt x="486420" y="711631"/>
                </a:lnTo>
                <a:lnTo>
                  <a:pt x="496868" y="677965"/>
                </a:lnTo>
                <a:lnTo>
                  <a:pt x="508476" y="644298"/>
                </a:lnTo>
                <a:lnTo>
                  <a:pt x="522407" y="612955"/>
                </a:lnTo>
                <a:lnTo>
                  <a:pt x="539819" y="585092"/>
                </a:lnTo>
                <a:lnTo>
                  <a:pt x="560715" y="559553"/>
                </a:lnTo>
                <a:lnTo>
                  <a:pt x="586254" y="538657"/>
                </a:lnTo>
                <a:lnTo>
                  <a:pt x="614119" y="521245"/>
                </a:lnTo>
                <a:lnTo>
                  <a:pt x="645460" y="507312"/>
                </a:lnTo>
                <a:lnTo>
                  <a:pt x="679129" y="495703"/>
                </a:lnTo>
                <a:lnTo>
                  <a:pt x="712793" y="485255"/>
                </a:lnTo>
                <a:lnTo>
                  <a:pt x="748782" y="475968"/>
                </a:lnTo>
                <a:lnTo>
                  <a:pt x="783607" y="466681"/>
                </a:lnTo>
                <a:lnTo>
                  <a:pt x="818436" y="456233"/>
                </a:lnTo>
                <a:lnTo>
                  <a:pt x="852101" y="444624"/>
                </a:lnTo>
                <a:lnTo>
                  <a:pt x="883446" y="430693"/>
                </a:lnTo>
                <a:lnTo>
                  <a:pt x="912469" y="414441"/>
                </a:lnTo>
                <a:lnTo>
                  <a:pt x="938008" y="393546"/>
                </a:lnTo>
                <a:lnTo>
                  <a:pt x="964708" y="370325"/>
                </a:lnTo>
                <a:lnTo>
                  <a:pt x="987927" y="343625"/>
                </a:lnTo>
                <a:lnTo>
                  <a:pt x="1009985" y="315765"/>
                </a:lnTo>
                <a:lnTo>
                  <a:pt x="1032041" y="286742"/>
                </a:lnTo>
                <a:lnTo>
                  <a:pt x="1054097" y="257719"/>
                </a:lnTo>
                <a:lnTo>
                  <a:pt x="1076156" y="229857"/>
                </a:lnTo>
                <a:lnTo>
                  <a:pt x="1100534" y="203157"/>
                </a:lnTo>
                <a:lnTo>
                  <a:pt x="1124914" y="179941"/>
                </a:lnTo>
                <a:lnTo>
                  <a:pt x="1152776" y="160203"/>
                </a:lnTo>
                <a:lnTo>
                  <a:pt x="1181798" y="145112"/>
                </a:lnTo>
                <a:lnTo>
                  <a:pt x="1216625" y="134664"/>
                </a:lnTo>
                <a:lnTo>
                  <a:pt x="1252613" y="130020"/>
                </a:lnTo>
                <a:lnTo>
                  <a:pt x="1289760" y="128860"/>
                </a:lnTo>
                <a:lnTo>
                  <a:pt x="1329231" y="132343"/>
                </a:lnTo>
                <a:lnTo>
                  <a:pt x="1368702" y="136987"/>
                </a:lnTo>
                <a:lnTo>
                  <a:pt x="1408174" y="142791"/>
                </a:lnTo>
                <a:lnTo>
                  <a:pt x="1447643" y="147435"/>
                </a:lnTo>
                <a:lnTo>
                  <a:pt x="1487113" y="149755"/>
                </a:lnTo>
                <a:lnTo>
                  <a:pt x="1525423" y="149755"/>
                </a:lnTo>
                <a:lnTo>
                  <a:pt x="1561413" y="145112"/>
                </a:lnTo>
                <a:lnTo>
                  <a:pt x="1597402" y="135824"/>
                </a:lnTo>
                <a:lnTo>
                  <a:pt x="1632227" y="121895"/>
                </a:lnTo>
                <a:lnTo>
                  <a:pt x="1667054" y="103320"/>
                </a:lnTo>
                <a:lnTo>
                  <a:pt x="1701880" y="84745"/>
                </a:lnTo>
                <a:lnTo>
                  <a:pt x="1736707" y="63850"/>
                </a:lnTo>
                <a:lnTo>
                  <a:pt x="1770374" y="44114"/>
                </a:lnTo>
                <a:lnTo>
                  <a:pt x="1806363" y="26700"/>
                </a:lnTo>
                <a:lnTo>
                  <a:pt x="1841188" y="12769"/>
                </a:lnTo>
                <a:lnTo>
                  <a:pt x="1877177" y="3481"/>
                </a:lnTo>
                <a:close/>
              </a:path>
            </a:pathLst>
          </a:custGeom>
        </p:spPr>
      </p:pic>
    </p:spTree>
    <p:extLst>
      <p:ext uri="{BB962C8B-B14F-4D97-AF65-F5344CB8AC3E}">
        <p14:creationId xmlns:p14="http://schemas.microsoft.com/office/powerpoint/2010/main" val="22351090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6"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11">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54B35D9-AF42-4D81-ADC1-8FB68DE487B0}"/>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a:t>Requirements </a:t>
            </a:r>
          </a:p>
        </p:txBody>
      </p:sp>
      <p:sp>
        <p:nvSpPr>
          <p:cNvPr id="3" name="Text Placeholder 2">
            <a:extLst>
              <a:ext uri="{FF2B5EF4-FFF2-40B4-BE49-F238E27FC236}">
                <a16:creationId xmlns:a16="http://schemas.microsoft.com/office/drawing/2014/main" id="{689DAC78-3B75-43F9-8DF3-71EA4B64E5DB}"/>
              </a:ext>
            </a:extLst>
          </p:cNvPr>
          <p:cNvSpPr>
            <a:spLocks noGrp="1"/>
          </p:cNvSpPr>
          <p:nvPr>
            <p:ph type="body" idx="1"/>
          </p:nvPr>
        </p:nvSpPr>
        <p:spPr>
          <a:xfrm>
            <a:off x="7867275" y="1231506"/>
            <a:ext cx="3207933" cy="4394988"/>
          </a:xfrm>
        </p:spPr>
        <p:txBody>
          <a:bodyPr vert="horz" lIns="91440" tIns="45720" rIns="91440" bIns="45720" rtlCol="0" anchor="ctr">
            <a:normAutofit/>
          </a:bodyPr>
          <a:lstStyle/>
          <a:p>
            <a:pPr algn="r"/>
            <a:r>
              <a:rPr lang="en-US">
                <a:solidFill>
                  <a:schemeClr val="tx2"/>
                </a:solidFill>
              </a:rPr>
              <a:t>Identitfied Requirements</a:t>
            </a:r>
          </a:p>
          <a:p>
            <a:pPr algn="r"/>
            <a:r>
              <a:rPr lang="en-US">
                <a:solidFill>
                  <a:schemeClr val="tx2"/>
                </a:solidFill>
              </a:rPr>
              <a:t>Expectations vs Reality of this stage</a:t>
            </a:r>
          </a:p>
        </p:txBody>
      </p:sp>
      <p:sp>
        <p:nvSpPr>
          <p:cNvPr id="16" name="Freeform: Shape 15">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365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50" name="Rectangle 49">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607869-38C3-4FF3-9407-FD34972C6816}"/>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a:t>Our Requirements / Analysis</a:t>
            </a:r>
          </a:p>
        </p:txBody>
      </p:sp>
      <p:graphicFrame>
        <p:nvGraphicFramePr>
          <p:cNvPr id="43" name="TextBox 2">
            <a:extLst>
              <a:ext uri="{FF2B5EF4-FFF2-40B4-BE49-F238E27FC236}">
                <a16:creationId xmlns:a16="http://schemas.microsoft.com/office/drawing/2014/main" id="{6AA3744E-9DD8-4491-84C4-9B2F683E79FF}"/>
              </a:ext>
            </a:extLst>
          </p:cNvPr>
          <p:cNvGraphicFramePr/>
          <p:nvPr>
            <p:extLst>
              <p:ext uri="{D42A27DB-BD31-4B8C-83A1-F6EECF244321}">
                <p14:modId xmlns:p14="http://schemas.microsoft.com/office/powerpoint/2010/main" val="108884561"/>
              </p:ext>
            </p:extLst>
          </p:nvPr>
        </p:nvGraphicFramePr>
        <p:xfrm>
          <a:off x="1250950" y="1874517"/>
          <a:ext cx="10331450" cy="4821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55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DC6B-3CF5-4BBA-93AC-0E4BF4769DA1}"/>
              </a:ext>
            </a:extLst>
          </p:cNvPr>
          <p:cNvSpPr>
            <a:spLocks noGrp="1"/>
          </p:cNvSpPr>
          <p:nvPr>
            <p:ph type="title"/>
          </p:nvPr>
        </p:nvSpPr>
        <p:spPr/>
        <p:txBody>
          <a:bodyPr/>
          <a:lstStyle/>
          <a:p>
            <a:r>
              <a:rPr lang="en-ZA" dirty="0"/>
              <a:t>Expectations vs Reality of Requirements Stage</a:t>
            </a:r>
          </a:p>
        </p:txBody>
      </p:sp>
      <p:sp>
        <p:nvSpPr>
          <p:cNvPr id="3" name="Text Placeholder 2">
            <a:extLst>
              <a:ext uri="{FF2B5EF4-FFF2-40B4-BE49-F238E27FC236}">
                <a16:creationId xmlns:a16="http://schemas.microsoft.com/office/drawing/2014/main" id="{46ECEC23-51E1-4870-995D-0452FACDB226}"/>
              </a:ext>
            </a:extLst>
          </p:cNvPr>
          <p:cNvSpPr>
            <a:spLocks noGrp="1"/>
          </p:cNvSpPr>
          <p:nvPr>
            <p:ph type="body" idx="1"/>
          </p:nvPr>
        </p:nvSpPr>
        <p:spPr/>
        <p:txBody>
          <a:bodyPr/>
          <a:lstStyle/>
          <a:p>
            <a:r>
              <a:rPr lang="en-ZA" dirty="0"/>
              <a:t>Expectations</a:t>
            </a:r>
          </a:p>
        </p:txBody>
      </p:sp>
      <p:sp>
        <p:nvSpPr>
          <p:cNvPr id="4" name="Content Placeholder 3">
            <a:extLst>
              <a:ext uri="{FF2B5EF4-FFF2-40B4-BE49-F238E27FC236}">
                <a16:creationId xmlns:a16="http://schemas.microsoft.com/office/drawing/2014/main" id="{3BCC5C4A-5FAB-4671-9EAF-1E4D048823AB}"/>
              </a:ext>
            </a:extLst>
          </p:cNvPr>
          <p:cNvSpPr>
            <a:spLocks noGrp="1"/>
          </p:cNvSpPr>
          <p:nvPr>
            <p:ph sz="half" idx="2"/>
          </p:nvPr>
        </p:nvSpPr>
        <p:spPr/>
        <p:txBody>
          <a:bodyPr>
            <a:normAutofit fontScale="92500" lnSpcReduction="20000"/>
          </a:bodyPr>
          <a:lstStyle/>
          <a:p>
            <a:r>
              <a:rPr lang="en-ZA" dirty="0"/>
              <a:t>Simple stage in which we discuss and get started.</a:t>
            </a:r>
          </a:p>
          <a:p>
            <a:r>
              <a:rPr lang="en-ZA" dirty="0"/>
              <a:t>Wouldn’t take much time.</a:t>
            </a:r>
          </a:p>
          <a:p>
            <a:r>
              <a:rPr lang="en-ZA" dirty="0"/>
              <a:t>A nice , clear complete plan for going forward.</a:t>
            </a:r>
          </a:p>
          <a:p>
            <a:r>
              <a:rPr lang="en-ZA" dirty="0"/>
              <a:t>Identification of requirements to be uncomplicated. </a:t>
            </a:r>
          </a:p>
          <a:p>
            <a:r>
              <a:rPr lang="en-ZA" dirty="0"/>
              <a:t>GitHub set up for group contribution and collaboration</a:t>
            </a:r>
          </a:p>
        </p:txBody>
      </p:sp>
      <p:sp>
        <p:nvSpPr>
          <p:cNvPr id="5" name="Text Placeholder 4">
            <a:extLst>
              <a:ext uri="{FF2B5EF4-FFF2-40B4-BE49-F238E27FC236}">
                <a16:creationId xmlns:a16="http://schemas.microsoft.com/office/drawing/2014/main" id="{D4912591-F524-430F-93C9-093ACFA13F74}"/>
              </a:ext>
            </a:extLst>
          </p:cNvPr>
          <p:cNvSpPr>
            <a:spLocks noGrp="1"/>
          </p:cNvSpPr>
          <p:nvPr>
            <p:ph type="body" sz="quarter" idx="3"/>
          </p:nvPr>
        </p:nvSpPr>
        <p:spPr/>
        <p:txBody>
          <a:bodyPr/>
          <a:lstStyle/>
          <a:p>
            <a:r>
              <a:rPr lang="en-ZA" dirty="0"/>
              <a:t>Reality</a:t>
            </a:r>
          </a:p>
        </p:txBody>
      </p:sp>
      <p:sp>
        <p:nvSpPr>
          <p:cNvPr id="6" name="Content Placeholder 5">
            <a:extLst>
              <a:ext uri="{FF2B5EF4-FFF2-40B4-BE49-F238E27FC236}">
                <a16:creationId xmlns:a16="http://schemas.microsoft.com/office/drawing/2014/main" id="{48B594BF-73EB-4891-989C-84ACFE3C2C3B}"/>
              </a:ext>
            </a:extLst>
          </p:cNvPr>
          <p:cNvSpPr>
            <a:spLocks noGrp="1"/>
          </p:cNvSpPr>
          <p:nvPr>
            <p:ph sz="quarter" idx="4"/>
          </p:nvPr>
        </p:nvSpPr>
        <p:spPr/>
        <p:txBody>
          <a:bodyPr>
            <a:normAutofit fontScale="92500" lnSpcReduction="20000"/>
          </a:bodyPr>
          <a:lstStyle/>
          <a:p>
            <a:r>
              <a:rPr lang="en-ZA" dirty="0"/>
              <a:t>We had no clue how to begin. </a:t>
            </a:r>
          </a:p>
          <a:p>
            <a:r>
              <a:rPr lang="en-ZA" dirty="0"/>
              <a:t>Our boat was stuck in mud. </a:t>
            </a:r>
          </a:p>
          <a:p>
            <a:r>
              <a:rPr lang="en-ZA" dirty="0"/>
              <a:t>It took longer than we anticipated to formulate a plan.</a:t>
            </a:r>
          </a:p>
          <a:p>
            <a:r>
              <a:rPr lang="en-ZA" dirty="0"/>
              <a:t>It wasn’t a difficult stage but we probably needn’t have spent so long at this stage. </a:t>
            </a:r>
          </a:p>
          <a:p>
            <a:r>
              <a:rPr lang="en-ZA" dirty="0"/>
              <a:t>We did end up with a proper plan (which would be upturned but more on that later). </a:t>
            </a:r>
          </a:p>
          <a:p>
            <a:r>
              <a:rPr lang="en-ZA" dirty="0"/>
              <a:t>GitHub was set up with no difficulty. </a:t>
            </a:r>
          </a:p>
        </p:txBody>
      </p:sp>
    </p:spTree>
    <p:extLst>
      <p:ext uri="{BB962C8B-B14F-4D97-AF65-F5344CB8AC3E}">
        <p14:creationId xmlns:p14="http://schemas.microsoft.com/office/powerpoint/2010/main" val="31028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4CD126B-CF9B-40DB-A35C-2043D37CD138}"/>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a:t>Design</a:t>
            </a:r>
          </a:p>
        </p:txBody>
      </p:sp>
      <p:sp>
        <p:nvSpPr>
          <p:cNvPr id="3" name="Text Placeholder 2">
            <a:extLst>
              <a:ext uri="{FF2B5EF4-FFF2-40B4-BE49-F238E27FC236}">
                <a16:creationId xmlns:a16="http://schemas.microsoft.com/office/drawing/2014/main" id="{1E25CD40-BDE1-4043-B186-710FEEC1AB97}"/>
              </a:ext>
            </a:extLst>
          </p:cNvPr>
          <p:cNvSpPr>
            <a:spLocks noGrp="1"/>
          </p:cNvSpPr>
          <p:nvPr>
            <p:ph type="body" idx="1"/>
          </p:nvPr>
        </p:nvSpPr>
        <p:spPr>
          <a:xfrm>
            <a:off x="6177753" y="1231506"/>
            <a:ext cx="4897457" cy="4394988"/>
          </a:xfrm>
        </p:spPr>
        <p:txBody>
          <a:bodyPr vert="horz" lIns="91440" tIns="45720" rIns="91440" bIns="45720" rtlCol="0" anchor="ctr">
            <a:normAutofit/>
          </a:bodyPr>
          <a:lstStyle/>
          <a:p>
            <a:pPr algn="r"/>
            <a:r>
              <a:rPr lang="en-US" dirty="0">
                <a:solidFill>
                  <a:schemeClr val="tx2"/>
                </a:solidFill>
              </a:rPr>
              <a:t>Class </a:t>
            </a:r>
            <a:r>
              <a:rPr lang="en-US" dirty="0" err="1">
                <a:solidFill>
                  <a:schemeClr val="tx2"/>
                </a:solidFill>
              </a:rPr>
              <a:t>Diagrams+Data</a:t>
            </a:r>
            <a:r>
              <a:rPr lang="en-US" dirty="0">
                <a:solidFill>
                  <a:schemeClr val="tx2"/>
                </a:solidFill>
              </a:rPr>
              <a:t> </a:t>
            </a:r>
            <a:r>
              <a:rPr lang="en-US" dirty="0" err="1">
                <a:solidFill>
                  <a:schemeClr val="tx2"/>
                </a:solidFill>
              </a:rPr>
              <a:t>Structures+Risk</a:t>
            </a:r>
            <a:r>
              <a:rPr lang="en-US" dirty="0">
                <a:solidFill>
                  <a:schemeClr val="tx2"/>
                </a:solidFill>
              </a:rPr>
              <a:t> evaluation</a:t>
            </a:r>
          </a:p>
          <a:p>
            <a:pPr algn="r"/>
            <a:r>
              <a:rPr lang="en-US" dirty="0">
                <a:solidFill>
                  <a:schemeClr val="tx2"/>
                </a:solidFill>
              </a:rPr>
              <a:t>Expectations vs Reality of this stage</a:t>
            </a:r>
          </a:p>
        </p:txBody>
      </p:sp>
      <p:sp>
        <p:nvSpPr>
          <p:cNvPr id="16" name="Freeform: Shape 15">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570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C462-203C-4328-BBA9-92232D84A3B3}"/>
              </a:ext>
            </a:extLst>
          </p:cNvPr>
          <p:cNvSpPr>
            <a:spLocks noGrp="1"/>
          </p:cNvSpPr>
          <p:nvPr>
            <p:ph type="title"/>
          </p:nvPr>
        </p:nvSpPr>
        <p:spPr>
          <a:xfrm>
            <a:off x="1251678" y="382386"/>
            <a:ext cx="10178322" cy="709568"/>
          </a:xfrm>
        </p:spPr>
        <p:txBody>
          <a:bodyPr>
            <a:normAutofit/>
          </a:bodyPr>
          <a:lstStyle/>
          <a:p>
            <a:r>
              <a:rPr lang="en-ZA" sz="3600" dirty="0"/>
              <a:t>Class Diagrams(Depicting data Structures)</a:t>
            </a:r>
          </a:p>
        </p:txBody>
      </p:sp>
      <p:graphicFrame>
        <p:nvGraphicFramePr>
          <p:cNvPr id="6" name="Table 6">
            <a:extLst>
              <a:ext uri="{FF2B5EF4-FFF2-40B4-BE49-F238E27FC236}">
                <a16:creationId xmlns:a16="http://schemas.microsoft.com/office/drawing/2014/main" id="{378317EB-0BAE-4727-B5E4-206AF5AAB20D}"/>
              </a:ext>
            </a:extLst>
          </p:cNvPr>
          <p:cNvGraphicFramePr>
            <a:graphicFrameLocks noGrp="1"/>
          </p:cNvGraphicFramePr>
          <p:nvPr>
            <p:ph idx="1"/>
            <p:extLst>
              <p:ext uri="{D42A27DB-BD31-4B8C-83A1-F6EECF244321}">
                <p14:modId xmlns:p14="http://schemas.microsoft.com/office/powerpoint/2010/main" val="2557393574"/>
              </p:ext>
            </p:extLst>
          </p:nvPr>
        </p:nvGraphicFramePr>
        <p:xfrm>
          <a:off x="1074053" y="1091954"/>
          <a:ext cx="2832122" cy="4029147"/>
        </p:xfrm>
        <a:graphic>
          <a:graphicData uri="http://schemas.openxmlformats.org/drawingml/2006/table">
            <a:tbl>
              <a:tblPr firstRow="1" bandRow="1">
                <a:tableStyleId>{5C22544A-7EE6-4342-B048-85BDC9FD1C3A}</a:tableStyleId>
              </a:tblPr>
              <a:tblGrid>
                <a:gridCol w="2832122">
                  <a:extLst>
                    <a:ext uri="{9D8B030D-6E8A-4147-A177-3AD203B41FA5}">
                      <a16:colId xmlns:a16="http://schemas.microsoft.com/office/drawing/2014/main" val="977322577"/>
                    </a:ext>
                  </a:extLst>
                </a:gridCol>
              </a:tblGrid>
              <a:tr h="325225">
                <a:tc>
                  <a:txBody>
                    <a:bodyPr/>
                    <a:lstStyle/>
                    <a:p>
                      <a:pPr algn="ctr"/>
                      <a:r>
                        <a:rPr lang="en-ZA" dirty="0"/>
                        <a:t>Card </a:t>
                      </a:r>
                    </a:p>
                  </a:txBody>
                  <a:tcPr/>
                </a:tc>
                <a:extLst>
                  <a:ext uri="{0D108BD9-81ED-4DB2-BD59-A6C34878D82A}">
                    <a16:rowId xmlns:a16="http://schemas.microsoft.com/office/drawing/2014/main" val="1465076303"/>
                  </a:ext>
                </a:extLst>
              </a:tr>
              <a:tr h="1409308">
                <a:tc>
                  <a:txBody>
                    <a:bodyPr/>
                    <a:lstStyle/>
                    <a:p>
                      <a:pPr marL="285750" indent="-285750">
                        <a:buFontTx/>
                        <a:buChar char="-"/>
                      </a:pPr>
                      <a:r>
                        <a:rPr lang="en-ZA" sz="1400" dirty="0"/>
                        <a:t>suit : int</a:t>
                      </a:r>
                    </a:p>
                    <a:p>
                      <a:pPr marL="285750" indent="-285750">
                        <a:buFontTx/>
                        <a:buChar char="-"/>
                      </a:pPr>
                      <a:r>
                        <a:rPr lang="en-ZA" sz="1400" dirty="0" err="1"/>
                        <a:t>isFaceUp</a:t>
                      </a:r>
                      <a:r>
                        <a:rPr lang="en-ZA" sz="1400" dirty="0"/>
                        <a:t>: </a:t>
                      </a:r>
                      <a:r>
                        <a:rPr lang="en-ZA" sz="1400" dirty="0" err="1"/>
                        <a:t>boolean</a:t>
                      </a:r>
                      <a:endParaRPr lang="en-ZA" sz="1400" dirty="0"/>
                    </a:p>
                    <a:p>
                      <a:pPr marL="285750" indent="-285750">
                        <a:buFontTx/>
                        <a:buChar char="-"/>
                      </a:pPr>
                      <a:r>
                        <a:rPr lang="en-ZA" sz="1400" dirty="0"/>
                        <a:t>value: String</a:t>
                      </a:r>
                    </a:p>
                    <a:p>
                      <a:pPr marL="0" indent="0">
                        <a:buFontTx/>
                        <a:buNone/>
                      </a:pPr>
                      <a:r>
                        <a:rPr lang="en-ZA" sz="1400" dirty="0"/>
                        <a:t>+ SPADES : int</a:t>
                      </a:r>
                    </a:p>
                    <a:p>
                      <a:pPr marL="0" indent="0">
                        <a:buFontTx/>
                        <a:buNone/>
                      </a:pPr>
                      <a:r>
                        <a:rPr lang="en-ZA" sz="1400" dirty="0"/>
                        <a:t>+ DIAMONDS : int</a:t>
                      </a:r>
                    </a:p>
                    <a:p>
                      <a:pPr marL="0" indent="0">
                        <a:buFontTx/>
                        <a:buNone/>
                      </a:pPr>
                      <a:r>
                        <a:rPr lang="en-ZA" sz="1400" dirty="0"/>
                        <a:t>+ HEARTS : int</a:t>
                      </a:r>
                    </a:p>
                    <a:p>
                      <a:pPr marL="0" indent="0">
                        <a:buFontTx/>
                        <a:buNone/>
                      </a:pPr>
                      <a:r>
                        <a:rPr lang="en-ZA" sz="1400" dirty="0"/>
                        <a:t>+ CLUBS : int</a:t>
                      </a:r>
                    </a:p>
                  </a:txBody>
                  <a:tcPr/>
                </a:tc>
                <a:extLst>
                  <a:ext uri="{0D108BD9-81ED-4DB2-BD59-A6C34878D82A}">
                    <a16:rowId xmlns:a16="http://schemas.microsoft.com/office/drawing/2014/main" val="2771479208"/>
                  </a:ext>
                </a:extLst>
              </a:tr>
              <a:tr h="2078427">
                <a:tc>
                  <a:txBody>
                    <a:bodyPr/>
                    <a:lstStyle/>
                    <a:p>
                      <a:r>
                        <a:rPr lang="en-ZA" sz="1400" dirty="0"/>
                        <a:t>+ card(int suit, String value, </a:t>
                      </a:r>
                      <a:r>
                        <a:rPr lang="en-ZA" sz="1400" dirty="0" err="1"/>
                        <a:t>boolean</a:t>
                      </a:r>
                      <a:r>
                        <a:rPr lang="en-ZA" sz="1400" dirty="0"/>
                        <a:t> </a:t>
                      </a:r>
                      <a:r>
                        <a:rPr lang="en-ZA" sz="1400" dirty="0" err="1"/>
                        <a:t>isFaceUp</a:t>
                      </a:r>
                      <a:r>
                        <a:rPr lang="en-ZA" sz="1400" dirty="0"/>
                        <a:t>)</a:t>
                      </a:r>
                    </a:p>
                    <a:p>
                      <a:r>
                        <a:rPr lang="en-ZA" sz="1400" dirty="0"/>
                        <a:t>+ </a:t>
                      </a:r>
                      <a:r>
                        <a:rPr lang="en-ZA" sz="1400" dirty="0" err="1"/>
                        <a:t>compareTo</a:t>
                      </a:r>
                      <a:r>
                        <a:rPr lang="en-ZA" sz="1400" dirty="0"/>
                        <a:t>(Card c): </a:t>
                      </a:r>
                      <a:r>
                        <a:rPr lang="en-ZA" sz="1400" dirty="0" err="1"/>
                        <a:t>boolean</a:t>
                      </a:r>
                      <a:endParaRPr lang="en-ZA" sz="1400" dirty="0"/>
                    </a:p>
                    <a:p>
                      <a:r>
                        <a:rPr lang="en-ZA" sz="1400" dirty="0"/>
                        <a:t>+ </a:t>
                      </a:r>
                      <a:r>
                        <a:rPr lang="en-ZA" sz="1400" dirty="0" err="1"/>
                        <a:t>getSuit</a:t>
                      </a:r>
                      <a:r>
                        <a:rPr lang="en-ZA" sz="1400" dirty="0"/>
                        <a:t>():String</a:t>
                      </a:r>
                    </a:p>
                    <a:p>
                      <a:r>
                        <a:rPr lang="en-ZA" sz="1400" dirty="0"/>
                        <a:t>+ </a:t>
                      </a:r>
                      <a:r>
                        <a:rPr lang="en-ZA" sz="1400" dirty="0" err="1"/>
                        <a:t>getIndex</a:t>
                      </a:r>
                      <a:r>
                        <a:rPr lang="en-ZA" sz="1400" dirty="0"/>
                        <a:t>():int</a:t>
                      </a:r>
                    </a:p>
                    <a:p>
                      <a:r>
                        <a:rPr lang="en-ZA" sz="1400" dirty="0"/>
                        <a:t>+ </a:t>
                      </a:r>
                      <a:r>
                        <a:rPr lang="en-ZA" sz="1400" dirty="0" err="1"/>
                        <a:t>getValue</a:t>
                      </a:r>
                      <a:r>
                        <a:rPr lang="en-ZA" sz="1400" dirty="0"/>
                        <a:t>():String</a:t>
                      </a:r>
                    </a:p>
                    <a:p>
                      <a:r>
                        <a:rPr lang="en-ZA" sz="1400" dirty="0"/>
                        <a:t>+ </a:t>
                      </a:r>
                      <a:r>
                        <a:rPr lang="en-ZA" sz="1400" dirty="0" err="1"/>
                        <a:t>amIFaceUp</a:t>
                      </a:r>
                      <a:r>
                        <a:rPr lang="en-ZA" sz="1400" dirty="0"/>
                        <a:t>(</a:t>
                      </a:r>
                      <a:r>
                        <a:rPr lang="en-ZA" sz="1400" dirty="0" err="1"/>
                        <a:t>boolean</a:t>
                      </a:r>
                      <a:r>
                        <a:rPr lang="en-ZA" sz="1400" dirty="0"/>
                        <a:t> </a:t>
                      </a:r>
                      <a:r>
                        <a:rPr lang="en-ZA" sz="1400" dirty="0" err="1"/>
                        <a:t>wellAmI</a:t>
                      </a:r>
                      <a:r>
                        <a:rPr lang="en-ZA" sz="1400" dirty="0"/>
                        <a:t>):void</a:t>
                      </a:r>
                    </a:p>
                    <a:p>
                      <a:r>
                        <a:rPr lang="en-ZA" sz="1400" dirty="0"/>
                        <a:t>+ </a:t>
                      </a:r>
                      <a:r>
                        <a:rPr lang="en-ZA" sz="1400" dirty="0" err="1"/>
                        <a:t>isFaceUp</a:t>
                      </a:r>
                      <a:r>
                        <a:rPr lang="en-ZA" sz="1400" dirty="0"/>
                        <a:t>():</a:t>
                      </a:r>
                      <a:r>
                        <a:rPr lang="en-ZA" sz="1400" dirty="0" err="1"/>
                        <a:t>boolean</a:t>
                      </a:r>
                      <a:endParaRPr lang="en-ZA" sz="1400" dirty="0"/>
                    </a:p>
                    <a:p>
                      <a:r>
                        <a:rPr lang="en-ZA" sz="1400" dirty="0"/>
                        <a:t>+ </a:t>
                      </a:r>
                      <a:r>
                        <a:rPr lang="en-ZA" sz="1400" dirty="0" err="1"/>
                        <a:t>toString</a:t>
                      </a:r>
                      <a:r>
                        <a:rPr lang="en-ZA" sz="1400" dirty="0"/>
                        <a:t>():String</a:t>
                      </a:r>
                    </a:p>
                  </a:txBody>
                  <a:tcPr/>
                </a:tc>
                <a:extLst>
                  <a:ext uri="{0D108BD9-81ED-4DB2-BD59-A6C34878D82A}">
                    <a16:rowId xmlns:a16="http://schemas.microsoft.com/office/drawing/2014/main" val="563831461"/>
                  </a:ext>
                </a:extLst>
              </a:tr>
            </a:tbl>
          </a:graphicData>
        </a:graphic>
      </p:graphicFrame>
      <p:graphicFrame>
        <p:nvGraphicFramePr>
          <p:cNvPr id="8" name="Table 8">
            <a:extLst>
              <a:ext uri="{FF2B5EF4-FFF2-40B4-BE49-F238E27FC236}">
                <a16:creationId xmlns:a16="http://schemas.microsoft.com/office/drawing/2014/main" id="{58ABFA53-C04D-4E60-B90E-FCD25BF3EC4A}"/>
              </a:ext>
            </a:extLst>
          </p:cNvPr>
          <p:cNvGraphicFramePr>
            <a:graphicFrameLocks noGrp="1"/>
          </p:cNvGraphicFramePr>
          <p:nvPr>
            <p:extLst>
              <p:ext uri="{D42A27DB-BD31-4B8C-83A1-F6EECF244321}">
                <p14:modId xmlns:p14="http://schemas.microsoft.com/office/powerpoint/2010/main" val="130576415"/>
              </p:ext>
            </p:extLst>
          </p:nvPr>
        </p:nvGraphicFramePr>
        <p:xfrm>
          <a:off x="4333708" y="1091954"/>
          <a:ext cx="2832122" cy="4175760"/>
        </p:xfrm>
        <a:graphic>
          <a:graphicData uri="http://schemas.openxmlformats.org/drawingml/2006/table">
            <a:tbl>
              <a:tblPr firstRow="1" bandRow="1">
                <a:tableStyleId>{5C22544A-7EE6-4342-B048-85BDC9FD1C3A}</a:tableStyleId>
              </a:tblPr>
              <a:tblGrid>
                <a:gridCol w="2832122">
                  <a:extLst>
                    <a:ext uri="{9D8B030D-6E8A-4147-A177-3AD203B41FA5}">
                      <a16:colId xmlns:a16="http://schemas.microsoft.com/office/drawing/2014/main" val="753842499"/>
                    </a:ext>
                  </a:extLst>
                </a:gridCol>
              </a:tblGrid>
              <a:tr h="328881">
                <a:tc>
                  <a:txBody>
                    <a:bodyPr/>
                    <a:lstStyle/>
                    <a:p>
                      <a:pPr algn="ctr"/>
                      <a:r>
                        <a:rPr lang="en-ZA" dirty="0"/>
                        <a:t>Dealer</a:t>
                      </a:r>
                    </a:p>
                  </a:txBody>
                  <a:tcPr/>
                </a:tc>
                <a:extLst>
                  <a:ext uri="{0D108BD9-81ED-4DB2-BD59-A6C34878D82A}">
                    <a16:rowId xmlns:a16="http://schemas.microsoft.com/office/drawing/2014/main" val="1870212938"/>
                  </a:ext>
                </a:extLst>
              </a:tr>
              <a:tr h="277603">
                <a:tc>
                  <a:txBody>
                    <a:bodyPr/>
                    <a:lstStyle/>
                    <a:p>
                      <a:pPr marL="285750" indent="-285750">
                        <a:buFontTx/>
                        <a:buChar char="-"/>
                      </a:pPr>
                      <a:r>
                        <a:rPr lang="en-ZA" sz="1400" dirty="0" err="1"/>
                        <a:t>currentDeck</a:t>
                      </a:r>
                      <a:r>
                        <a:rPr lang="en-ZA" sz="1400" dirty="0"/>
                        <a:t>: List&lt;Card&gt;</a:t>
                      </a:r>
                    </a:p>
                    <a:p>
                      <a:pPr marL="285750" indent="-285750">
                        <a:buFontTx/>
                        <a:buChar char="-"/>
                      </a:pPr>
                      <a:r>
                        <a:rPr lang="en-ZA" sz="1400" dirty="0" err="1"/>
                        <a:t>discardDeck</a:t>
                      </a:r>
                      <a:r>
                        <a:rPr lang="en-ZA" sz="1400" dirty="0"/>
                        <a:t> : List&lt;Card&gt;</a:t>
                      </a:r>
                    </a:p>
                    <a:p>
                      <a:pPr marL="285750" indent="-285750">
                        <a:buFontTx/>
                        <a:buChar char="-"/>
                      </a:pPr>
                      <a:r>
                        <a:rPr lang="en-ZA" sz="1400" dirty="0" err="1"/>
                        <a:t>tableDeck</a:t>
                      </a:r>
                      <a:r>
                        <a:rPr lang="en-ZA" sz="1400" dirty="0"/>
                        <a:t> : List&lt;Card&gt;</a:t>
                      </a:r>
                    </a:p>
                  </a:txBody>
                  <a:tcPr/>
                </a:tc>
                <a:extLst>
                  <a:ext uri="{0D108BD9-81ED-4DB2-BD59-A6C34878D82A}">
                    <a16:rowId xmlns:a16="http://schemas.microsoft.com/office/drawing/2014/main" val="2381825434"/>
                  </a:ext>
                </a:extLst>
              </a:tr>
              <a:tr h="1822047">
                <a:tc>
                  <a:txBody>
                    <a:bodyPr/>
                    <a:lstStyle/>
                    <a:p>
                      <a:pPr marL="285750" indent="-285750">
                        <a:buFontTx/>
                        <a:buChar char="-"/>
                      </a:pPr>
                      <a:r>
                        <a:rPr lang="en-ZA" sz="1400" dirty="0" err="1"/>
                        <a:t>getShannon</a:t>
                      </a:r>
                      <a:r>
                        <a:rPr lang="en-ZA" sz="1400" dirty="0"/>
                        <a:t>(List&lt;Card&gt; cards): double</a:t>
                      </a:r>
                    </a:p>
                    <a:p>
                      <a:pPr marL="285750" indent="-285750">
                        <a:buFontTx/>
                        <a:buChar char="-"/>
                      </a:pPr>
                      <a:r>
                        <a:rPr lang="en-ZA" sz="1400" dirty="0" err="1"/>
                        <a:t>makeCards</a:t>
                      </a:r>
                      <a:r>
                        <a:rPr lang="en-ZA" sz="1400" dirty="0"/>
                        <a:t>(): List&lt;Card&gt;</a:t>
                      </a:r>
                    </a:p>
                    <a:p>
                      <a:pPr marL="0" indent="0">
                        <a:buFontTx/>
                        <a:buNone/>
                      </a:pPr>
                      <a:r>
                        <a:rPr lang="en-ZA" sz="1400" dirty="0"/>
                        <a:t>+ </a:t>
                      </a:r>
                      <a:r>
                        <a:rPr lang="en-ZA" sz="1400" dirty="0" err="1"/>
                        <a:t>getDeckOfCards</a:t>
                      </a:r>
                      <a:r>
                        <a:rPr lang="en-ZA" sz="1400" dirty="0"/>
                        <a:t>(): List&lt;Card&gt;</a:t>
                      </a:r>
                    </a:p>
                    <a:p>
                      <a:pPr marL="0" indent="0">
                        <a:buFontTx/>
                        <a:buNone/>
                      </a:pPr>
                      <a:r>
                        <a:rPr lang="en-ZA" sz="1400" dirty="0"/>
                        <a:t>+ </a:t>
                      </a:r>
                      <a:r>
                        <a:rPr lang="en-ZA" sz="1400" dirty="0" err="1"/>
                        <a:t>getCurrentDeck</a:t>
                      </a:r>
                      <a:r>
                        <a:rPr lang="en-ZA" sz="1400" dirty="0"/>
                        <a:t>(): List&lt;Card&gt;</a:t>
                      </a:r>
                    </a:p>
                    <a:p>
                      <a:pPr marL="0" indent="0">
                        <a:buFontTx/>
                        <a:buNone/>
                      </a:pPr>
                      <a:r>
                        <a:rPr lang="en-ZA" sz="1400" dirty="0"/>
                        <a:t>+ </a:t>
                      </a:r>
                      <a:r>
                        <a:rPr lang="en-ZA" sz="1400" dirty="0" err="1"/>
                        <a:t>getTableCards</a:t>
                      </a:r>
                      <a:r>
                        <a:rPr lang="en-ZA" sz="1400" dirty="0"/>
                        <a:t>() : List&lt;Card&gt;</a:t>
                      </a:r>
                    </a:p>
                    <a:p>
                      <a:pPr marL="0" indent="0">
                        <a:buFontTx/>
                        <a:buNone/>
                      </a:pPr>
                      <a:r>
                        <a:rPr lang="en-ZA" sz="1400" dirty="0"/>
                        <a:t>+ </a:t>
                      </a:r>
                      <a:r>
                        <a:rPr lang="en-ZA" sz="1400" dirty="0" err="1"/>
                        <a:t>getDiscardDeck</a:t>
                      </a:r>
                      <a:r>
                        <a:rPr lang="en-ZA" sz="1400" dirty="0"/>
                        <a:t>() : List&lt;Card&gt;</a:t>
                      </a:r>
                    </a:p>
                    <a:p>
                      <a:pPr marL="0" indent="0">
                        <a:buFontTx/>
                        <a:buNone/>
                      </a:pPr>
                      <a:r>
                        <a:rPr lang="en-ZA" sz="1400" dirty="0"/>
                        <a:t>+ </a:t>
                      </a:r>
                      <a:r>
                        <a:rPr lang="en-ZA" sz="1400" dirty="0" err="1"/>
                        <a:t>riffleShuffle</a:t>
                      </a:r>
                      <a:r>
                        <a:rPr lang="en-ZA" sz="1400" dirty="0"/>
                        <a:t>(int times, List&lt;Card&gt; cards): List&lt;Card&gt;</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400" dirty="0"/>
                        <a:t>+ </a:t>
                      </a:r>
                      <a:r>
                        <a:rPr lang="en-ZA" sz="1400" dirty="0" err="1"/>
                        <a:t>simpleShuffle</a:t>
                      </a:r>
                      <a:r>
                        <a:rPr lang="en-ZA" sz="1400" dirty="0"/>
                        <a:t>(int times, List&lt;Card&gt; cards): List&lt;Card&gt;</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400" dirty="0"/>
                        <a:t>+ </a:t>
                      </a:r>
                      <a:r>
                        <a:rPr lang="en-ZA" sz="1400" dirty="0" err="1"/>
                        <a:t>clearPile</a:t>
                      </a:r>
                      <a:r>
                        <a:rPr lang="en-ZA" sz="1400" dirty="0"/>
                        <a:t>()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400" dirty="0"/>
                        <a:t>+ </a:t>
                      </a:r>
                      <a:r>
                        <a:rPr lang="en-ZA" sz="1400" dirty="0" err="1"/>
                        <a:t>intializeTableDeck</a:t>
                      </a:r>
                      <a:r>
                        <a:rPr lang="en-ZA" sz="1400" dirty="0"/>
                        <a:t>()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400" dirty="0"/>
                        <a:t>+ </a:t>
                      </a:r>
                      <a:r>
                        <a:rPr lang="en-ZA" sz="1400" dirty="0" err="1"/>
                        <a:t>showTopCard</a:t>
                      </a:r>
                      <a:r>
                        <a:rPr lang="en-ZA" sz="1400" dirty="0"/>
                        <a:t>(): void</a:t>
                      </a:r>
                    </a:p>
                  </a:txBody>
                  <a:tcPr/>
                </a:tc>
                <a:extLst>
                  <a:ext uri="{0D108BD9-81ED-4DB2-BD59-A6C34878D82A}">
                    <a16:rowId xmlns:a16="http://schemas.microsoft.com/office/drawing/2014/main" val="1930706748"/>
                  </a:ext>
                </a:extLst>
              </a:tr>
            </a:tbl>
          </a:graphicData>
        </a:graphic>
      </p:graphicFrame>
      <p:graphicFrame>
        <p:nvGraphicFramePr>
          <p:cNvPr id="10" name="Table 10">
            <a:extLst>
              <a:ext uri="{FF2B5EF4-FFF2-40B4-BE49-F238E27FC236}">
                <a16:creationId xmlns:a16="http://schemas.microsoft.com/office/drawing/2014/main" id="{F8E13DB6-72AC-4025-BF27-7D63D49AE372}"/>
              </a:ext>
            </a:extLst>
          </p:cNvPr>
          <p:cNvGraphicFramePr>
            <a:graphicFrameLocks noGrp="1"/>
          </p:cNvGraphicFramePr>
          <p:nvPr>
            <p:extLst>
              <p:ext uri="{D42A27DB-BD31-4B8C-83A1-F6EECF244321}">
                <p14:modId xmlns:p14="http://schemas.microsoft.com/office/powerpoint/2010/main" val="3865725957"/>
              </p:ext>
            </p:extLst>
          </p:nvPr>
        </p:nvGraphicFramePr>
        <p:xfrm>
          <a:off x="7793608" y="1091954"/>
          <a:ext cx="3232458" cy="3327400"/>
        </p:xfrm>
        <a:graphic>
          <a:graphicData uri="http://schemas.openxmlformats.org/drawingml/2006/table">
            <a:tbl>
              <a:tblPr firstRow="1" bandRow="1">
                <a:tableStyleId>{5C22544A-7EE6-4342-B048-85BDC9FD1C3A}</a:tableStyleId>
              </a:tblPr>
              <a:tblGrid>
                <a:gridCol w="3232458">
                  <a:extLst>
                    <a:ext uri="{9D8B030D-6E8A-4147-A177-3AD203B41FA5}">
                      <a16:colId xmlns:a16="http://schemas.microsoft.com/office/drawing/2014/main" val="1382702811"/>
                    </a:ext>
                  </a:extLst>
                </a:gridCol>
              </a:tblGrid>
              <a:tr h="370840">
                <a:tc>
                  <a:txBody>
                    <a:bodyPr/>
                    <a:lstStyle/>
                    <a:p>
                      <a:pPr algn="ctr"/>
                      <a:r>
                        <a:rPr lang="en-ZA" dirty="0"/>
                        <a:t>Player</a:t>
                      </a:r>
                    </a:p>
                  </a:txBody>
                  <a:tcPr/>
                </a:tc>
                <a:extLst>
                  <a:ext uri="{0D108BD9-81ED-4DB2-BD59-A6C34878D82A}">
                    <a16:rowId xmlns:a16="http://schemas.microsoft.com/office/drawing/2014/main" val="2808103110"/>
                  </a:ext>
                </a:extLst>
              </a:tr>
              <a:tr h="370840">
                <a:tc>
                  <a:txBody>
                    <a:bodyPr/>
                    <a:lstStyle/>
                    <a:p>
                      <a:pPr marL="285750" indent="-285750">
                        <a:buFontTx/>
                        <a:buChar char="-"/>
                      </a:pPr>
                      <a:r>
                        <a:rPr lang="en-ZA" sz="1400" dirty="0"/>
                        <a:t>name : String</a:t>
                      </a:r>
                    </a:p>
                    <a:p>
                      <a:pPr marL="285750" indent="-285750">
                        <a:buFontTx/>
                        <a:buChar char="-"/>
                      </a:pPr>
                      <a:r>
                        <a:rPr lang="en-ZA" sz="1400" dirty="0" err="1"/>
                        <a:t>handCards</a:t>
                      </a:r>
                      <a:r>
                        <a:rPr lang="en-ZA" sz="1400" dirty="0"/>
                        <a:t> : List&lt;Card&gt;</a:t>
                      </a:r>
                    </a:p>
                    <a:p>
                      <a:pPr marL="285750" indent="-285750">
                        <a:buFontTx/>
                        <a:buChar char="-"/>
                      </a:pPr>
                      <a:r>
                        <a:rPr lang="en-ZA" sz="1400" dirty="0" err="1"/>
                        <a:t>tableCards</a:t>
                      </a:r>
                      <a:r>
                        <a:rPr lang="en-ZA" sz="1400" dirty="0"/>
                        <a:t> : List&lt;Card&gt;</a:t>
                      </a:r>
                    </a:p>
                  </a:txBody>
                  <a:tcPr/>
                </a:tc>
                <a:extLst>
                  <a:ext uri="{0D108BD9-81ED-4DB2-BD59-A6C34878D82A}">
                    <a16:rowId xmlns:a16="http://schemas.microsoft.com/office/drawing/2014/main" val="4239253871"/>
                  </a:ext>
                </a:extLst>
              </a:tr>
              <a:tr h="370840">
                <a:tc>
                  <a:txBody>
                    <a:bodyPr/>
                    <a:lstStyle/>
                    <a:p>
                      <a:r>
                        <a:rPr lang="en-ZA" sz="1400" dirty="0"/>
                        <a:t>+ </a:t>
                      </a:r>
                      <a:r>
                        <a:rPr lang="en-ZA" sz="1400" dirty="0" err="1"/>
                        <a:t>getHandCards</a:t>
                      </a:r>
                      <a:r>
                        <a:rPr lang="en-ZA" sz="1400" dirty="0"/>
                        <a:t>() : List&lt;Card&gt;</a:t>
                      </a:r>
                    </a:p>
                    <a:p>
                      <a:r>
                        <a:rPr lang="en-ZA" sz="1400" dirty="0"/>
                        <a:t>+ </a:t>
                      </a:r>
                      <a:r>
                        <a:rPr lang="en-ZA" sz="1400" dirty="0" err="1"/>
                        <a:t>getTableCards</a:t>
                      </a:r>
                      <a:r>
                        <a:rPr lang="en-ZA" sz="1400" dirty="0"/>
                        <a:t>() : List&lt;Card&gt;</a:t>
                      </a:r>
                    </a:p>
                    <a:p>
                      <a:r>
                        <a:rPr lang="en-ZA" sz="1400" dirty="0"/>
                        <a:t>+ </a:t>
                      </a:r>
                      <a:r>
                        <a:rPr lang="en-ZA" sz="1400" dirty="0" err="1"/>
                        <a:t>hasCards</a:t>
                      </a:r>
                      <a:r>
                        <a:rPr lang="en-ZA" sz="1400" dirty="0"/>
                        <a:t>() : int</a:t>
                      </a:r>
                    </a:p>
                    <a:p>
                      <a:r>
                        <a:rPr lang="en-ZA" sz="1400" dirty="0"/>
                        <a:t>+ </a:t>
                      </a:r>
                      <a:r>
                        <a:rPr lang="en-ZA" sz="1400" dirty="0" err="1"/>
                        <a:t>pickUp</a:t>
                      </a:r>
                      <a:r>
                        <a:rPr lang="en-ZA" sz="1400" dirty="0"/>
                        <a:t>() : void</a:t>
                      </a:r>
                    </a:p>
                    <a:p>
                      <a:r>
                        <a:rPr lang="en-ZA" sz="1400" dirty="0"/>
                        <a:t>+ </a:t>
                      </a:r>
                      <a:r>
                        <a:rPr lang="en-ZA" sz="1400" dirty="0" err="1"/>
                        <a:t>pickUpPile</a:t>
                      </a:r>
                      <a:r>
                        <a:rPr lang="en-ZA" sz="1400" dirty="0"/>
                        <a:t>() : void</a:t>
                      </a:r>
                    </a:p>
                    <a:p>
                      <a:r>
                        <a:rPr lang="en-ZA" sz="1400" dirty="0"/>
                        <a:t>+ play(int </a:t>
                      </a:r>
                      <a:r>
                        <a:rPr lang="en-ZA" sz="1400" dirty="0" err="1"/>
                        <a:t>i</a:t>
                      </a:r>
                      <a:r>
                        <a:rPr lang="en-ZA" sz="1400" dirty="0"/>
                        <a:t>) : void</a:t>
                      </a:r>
                    </a:p>
                    <a:p>
                      <a:r>
                        <a:rPr lang="en-ZA" sz="1400" dirty="0"/>
                        <a:t>+ </a:t>
                      </a:r>
                      <a:r>
                        <a:rPr lang="en-ZA" sz="1400" dirty="0" err="1"/>
                        <a:t>setCards</a:t>
                      </a:r>
                      <a:r>
                        <a:rPr lang="en-ZA" sz="1400" dirty="0"/>
                        <a:t>(List&lt;Card&gt; </a:t>
                      </a:r>
                      <a:r>
                        <a:rPr lang="en-ZA" sz="1400" dirty="0" err="1"/>
                        <a:t>handCards</a:t>
                      </a:r>
                      <a:r>
                        <a:rPr lang="en-ZA" sz="1400" dirty="0"/>
                        <a:t>, List&lt;Card&gt; </a:t>
                      </a:r>
                      <a:r>
                        <a:rPr lang="en-ZA" sz="1400" dirty="0" err="1"/>
                        <a:t>tableCards</a:t>
                      </a:r>
                      <a:r>
                        <a:rPr lang="en-ZA" sz="1400" dirty="0"/>
                        <a:t>) : void</a:t>
                      </a:r>
                    </a:p>
                    <a:p>
                      <a:r>
                        <a:rPr lang="en-ZA" sz="1400" dirty="0"/>
                        <a:t>+ </a:t>
                      </a:r>
                      <a:r>
                        <a:rPr lang="en-ZA" sz="1400" dirty="0" err="1"/>
                        <a:t>showMeYourCards</a:t>
                      </a:r>
                      <a:r>
                        <a:rPr lang="en-ZA" sz="1400" dirty="0"/>
                        <a:t>() : void</a:t>
                      </a:r>
                    </a:p>
                    <a:p>
                      <a:r>
                        <a:rPr lang="en-ZA" sz="1400" dirty="0"/>
                        <a:t>+ </a:t>
                      </a:r>
                      <a:r>
                        <a:rPr lang="en-ZA" sz="1400" dirty="0" err="1"/>
                        <a:t>toString</a:t>
                      </a:r>
                      <a:r>
                        <a:rPr lang="en-ZA" sz="1400" dirty="0"/>
                        <a:t>(): String</a:t>
                      </a:r>
                    </a:p>
                  </a:txBody>
                  <a:tcPr/>
                </a:tc>
                <a:extLst>
                  <a:ext uri="{0D108BD9-81ED-4DB2-BD59-A6C34878D82A}">
                    <a16:rowId xmlns:a16="http://schemas.microsoft.com/office/drawing/2014/main" val="2630832407"/>
                  </a:ext>
                </a:extLst>
              </a:tr>
            </a:tbl>
          </a:graphicData>
        </a:graphic>
      </p:graphicFrame>
      <p:graphicFrame>
        <p:nvGraphicFramePr>
          <p:cNvPr id="3" name="Table 3">
            <a:extLst>
              <a:ext uri="{FF2B5EF4-FFF2-40B4-BE49-F238E27FC236}">
                <a16:creationId xmlns:a16="http://schemas.microsoft.com/office/drawing/2014/main" id="{C09BA267-8FF6-4F8D-BD18-7BDDAAF21CAD}"/>
              </a:ext>
            </a:extLst>
          </p:cNvPr>
          <p:cNvGraphicFramePr>
            <a:graphicFrameLocks noGrp="1"/>
          </p:cNvGraphicFramePr>
          <p:nvPr>
            <p:extLst>
              <p:ext uri="{D42A27DB-BD31-4B8C-83A1-F6EECF244321}">
                <p14:modId xmlns:p14="http://schemas.microsoft.com/office/powerpoint/2010/main" val="4217532047"/>
              </p:ext>
            </p:extLst>
          </p:nvPr>
        </p:nvGraphicFramePr>
        <p:xfrm>
          <a:off x="7775155" y="4520702"/>
          <a:ext cx="3250911" cy="2195270"/>
        </p:xfrm>
        <a:graphic>
          <a:graphicData uri="http://schemas.openxmlformats.org/drawingml/2006/table">
            <a:tbl>
              <a:tblPr firstRow="1" bandRow="1">
                <a:tableStyleId>{5C22544A-7EE6-4342-B048-85BDC9FD1C3A}</a:tableStyleId>
              </a:tblPr>
              <a:tblGrid>
                <a:gridCol w="3250911">
                  <a:extLst>
                    <a:ext uri="{9D8B030D-6E8A-4147-A177-3AD203B41FA5}">
                      <a16:colId xmlns:a16="http://schemas.microsoft.com/office/drawing/2014/main" val="2186853340"/>
                    </a:ext>
                  </a:extLst>
                </a:gridCol>
              </a:tblGrid>
              <a:tr h="411835">
                <a:tc>
                  <a:txBody>
                    <a:bodyPr/>
                    <a:lstStyle/>
                    <a:p>
                      <a:pPr algn="ctr"/>
                      <a:r>
                        <a:rPr lang="en-ZA" dirty="0"/>
                        <a:t>Game</a:t>
                      </a:r>
                    </a:p>
                  </a:txBody>
                  <a:tcPr/>
                </a:tc>
                <a:extLst>
                  <a:ext uri="{0D108BD9-81ED-4DB2-BD59-A6C34878D82A}">
                    <a16:rowId xmlns:a16="http://schemas.microsoft.com/office/drawing/2014/main" val="875200682"/>
                  </a:ext>
                </a:extLst>
              </a:tr>
              <a:tr h="1343300">
                <a:tc>
                  <a:txBody>
                    <a:bodyPr/>
                    <a:lstStyle/>
                    <a:p>
                      <a:pPr marL="285750" indent="-285750">
                        <a:buFontTx/>
                        <a:buChar char="-"/>
                      </a:pPr>
                      <a:r>
                        <a:rPr lang="en-ZA" sz="1400" dirty="0"/>
                        <a:t>Players : Player []</a:t>
                      </a:r>
                    </a:p>
                    <a:p>
                      <a:pPr marL="285750" indent="-285750">
                        <a:buFontTx/>
                        <a:buChar char="-"/>
                      </a:pPr>
                      <a:r>
                        <a:rPr lang="en-ZA" sz="1400" dirty="0"/>
                        <a:t>endgame : Boolean</a:t>
                      </a:r>
                    </a:p>
                    <a:p>
                      <a:pPr marL="285750" indent="-285750">
                        <a:buFontTx/>
                        <a:buChar char="-"/>
                      </a:pPr>
                      <a:r>
                        <a:rPr lang="en-ZA" sz="1400" dirty="0" err="1"/>
                        <a:t>currentPlayer</a:t>
                      </a:r>
                      <a:r>
                        <a:rPr lang="en-ZA" sz="1400" dirty="0"/>
                        <a:t> : Player</a:t>
                      </a:r>
                    </a:p>
                    <a:p>
                      <a:pPr marL="285750" indent="-285750">
                        <a:buFontTx/>
                        <a:buChar char="-"/>
                      </a:pPr>
                      <a:r>
                        <a:rPr lang="en-ZA" sz="1400" dirty="0"/>
                        <a:t>Scanner : Scanner</a:t>
                      </a:r>
                    </a:p>
                    <a:p>
                      <a:pPr marL="285750" indent="-285750">
                        <a:buFontTx/>
                        <a:buChar char="-"/>
                      </a:pPr>
                      <a:r>
                        <a:rPr lang="en-ZA" sz="1400" dirty="0" err="1"/>
                        <a:t>gameLoopIndex</a:t>
                      </a:r>
                      <a:r>
                        <a:rPr lang="en-ZA" sz="1400" dirty="0"/>
                        <a:t> : int</a:t>
                      </a:r>
                    </a:p>
                    <a:p>
                      <a:pPr marL="285750" indent="-285750">
                        <a:buFontTx/>
                        <a:buChar char="-"/>
                      </a:pPr>
                      <a:r>
                        <a:rPr lang="en-ZA" sz="1400" dirty="0" err="1"/>
                        <a:t>playerIndex</a:t>
                      </a:r>
                      <a:r>
                        <a:rPr lang="en-ZA" sz="1400" dirty="0"/>
                        <a:t> : int</a:t>
                      </a:r>
                    </a:p>
                  </a:txBody>
                  <a:tcPr/>
                </a:tc>
                <a:extLst>
                  <a:ext uri="{0D108BD9-81ED-4DB2-BD59-A6C34878D82A}">
                    <a16:rowId xmlns:a16="http://schemas.microsoft.com/office/drawing/2014/main" val="2009997355"/>
                  </a:ext>
                </a:extLst>
              </a:tr>
              <a:tr h="411835">
                <a:tc>
                  <a:txBody>
                    <a:bodyPr/>
                    <a:lstStyle/>
                    <a:p>
                      <a:r>
                        <a:rPr lang="en-ZA" sz="1400" dirty="0"/>
                        <a:t>+ </a:t>
                      </a:r>
                      <a:r>
                        <a:rPr lang="en-ZA" sz="1400" dirty="0" err="1"/>
                        <a:t>gameLoop</a:t>
                      </a:r>
                      <a:r>
                        <a:rPr lang="en-ZA" sz="1400" dirty="0"/>
                        <a:t>(Player p) : void</a:t>
                      </a:r>
                    </a:p>
                  </a:txBody>
                  <a:tcPr/>
                </a:tc>
                <a:extLst>
                  <a:ext uri="{0D108BD9-81ED-4DB2-BD59-A6C34878D82A}">
                    <a16:rowId xmlns:a16="http://schemas.microsoft.com/office/drawing/2014/main" val="1534931186"/>
                  </a:ext>
                </a:extLst>
              </a:tr>
            </a:tbl>
          </a:graphicData>
        </a:graphic>
      </p:graphicFrame>
    </p:spTree>
    <p:extLst>
      <p:ext uri="{BB962C8B-B14F-4D97-AF65-F5344CB8AC3E}">
        <p14:creationId xmlns:p14="http://schemas.microsoft.com/office/powerpoint/2010/main" val="163440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5D9C-FDAC-4033-82A2-027D3A112C78}"/>
              </a:ext>
            </a:extLst>
          </p:cNvPr>
          <p:cNvSpPr>
            <a:spLocks noGrp="1"/>
          </p:cNvSpPr>
          <p:nvPr>
            <p:ph type="title"/>
          </p:nvPr>
        </p:nvSpPr>
        <p:spPr>
          <a:xfrm>
            <a:off x="1251678" y="382386"/>
            <a:ext cx="10178322" cy="503440"/>
          </a:xfrm>
        </p:spPr>
        <p:txBody>
          <a:bodyPr>
            <a:normAutofit fontScale="90000"/>
          </a:bodyPr>
          <a:lstStyle/>
          <a:p>
            <a:r>
              <a:rPr lang="en-ZA" sz="3200" dirty="0"/>
              <a:t>Risks, Time, Budget shown by Gantt chart</a:t>
            </a:r>
          </a:p>
        </p:txBody>
      </p:sp>
      <p:pic>
        <p:nvPicPr>
          <p:cNvPr id="3" name="Picture 2">
            <a:extLst>
              <a:ext uri="{FF2B5EF4-FFF2-40B4-BE49-F238E27FC236}">
                <a16:creationId xmlns:a16="http://schemas.microsoft.com/office/drawing/2014/main" id="{0E7FC99C-B54B-4D3F-B601-6799B7A06CB9}"/>
              </a:ext>
            </a:extLst>
          </p:cNvPr>
          <p:cNvPicPr>
            <a:picLocks noChangeAspect="1"/>
          </p:cNvPicPr>
          <p:nvPr/>
        </p:nvPicPr>
        <p:blipFill>
          <a:blip r:embed="rId2"/>
          <a:stretch>
            <a:fillRect/>
          </a:stretch>
        </p:blipFill>
        <p:spPr>
          <a:xfrm rot="5400000">
            <a:off x="3180452" y="-1368591"/>
            <a:ext cx="5912911" cy="10178321"/>
          </a:xfrm>
          <a:prstGeom prst="rect">
            <a:avLst/>
          </a:prstGeom>
        </p:spPr>
      </p:pic>
    </p:spTree>
    <p:extLst>
      <p:ext uri="{BB962C8B-B14F-4D97-AF65-F5344CB8AC3E}">
        <p14:creationId xmlns:p14="http://schemas.microsoft.com/office/powerpoint/2010/main" val="90580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708A-EC6A-4559-B057-FC84DE5AA22C}"/>
              </a:ext>
            </a:extLst>
          </p:cNvPr>
          <p:cNvSpPr>
            <a:spLocks noGrp="1"/>
          </p:cNvSpPr>
          <p:nvPr>
            <p:ph type="title"/>
          </p:nvPr>
        </p:nvSpPr>
        <p:spPr/>
        <p:txBody>
          <a:bodyPr/>
          <a:lstStyle/>
          <a:p>
            <a:r>
              <a:rPr lang="en-ZA" dirty="0"/>
              <a:t>Expectations vs Reality of Design Stage</a:t>
            </a:r>
          </a:p>
        </p:txBody>
      </p:sp>
      <p:sp>
        <p:nvSpPr>
          <p:cNvPr id="3" name="Text Placeholder 2">
            <a:extLst>
              <a:ext uri="{FF2B5EF4-FFF2-40B4-BE49-F238E27FC236}">
                <a16:creationId xmlns:a16="http://schemas.microsoft.com/office/drawing/2014/main" id="{166CB854-8175-490B-ACDA-9FB69A584694}"/>
              </a:ext>
            </a:extLst>
          </p:cNvPr>
          <p:cNvSpPr>
            <a:spLocks noGrp="1"/>
          </p:cNvSpPr>
          <p:nvPr>
            <p:ph type="body" idx="1"/>
          </p:nvPr>
        </p:nvSpPr>
        <p:spPr/>
        <p:txBody>
          <a:bodyPr/>
          <a:lstStyle/>
          <a:p>
            <a:r>
              <a:rPr lang="en-ZA" dirty="0"/>
              <a:t>Expectations</a:t>
            </a:r>
          </a:p>
        </p:txBody>
      </p:sp>
      <p:sp>
        <p:nvSpPr>
          <p:cNvPr id="4" name="Content Placeholder 3">
            <a:extLst>
              <a:ext uri="{FF2B5EF4-FFF2-40B4-BE49-F238E27FC236}">
                <a16:creationId xmlns:a16="http://schemas.microsoft.com/office/drawing/2014/main" id="{279D058F-8E4C-44AA-A5C9-05EF29599F3B}"/>
              </a:ext>
            </a:extLst>
          </p:cNvPr>
          <p:cNvSpPr>
            <a:spLocks noGrp="1"/>
          </p:cNvSpPr>
          <p:nvPr>
            <p:ph sz="half" idx="2"/>
          </p:nvPr>
        </p:nvSpPr>
        <p:spPr/>
        <p:txBody>
          <a:bodyPr>
            <a:normAutofit fontScale="85000" lnSpcReduction="10000"/>
          </a:bodyPr>
          <a:lstStyle/>
          <a:p>
            <a:r>
              <a:rPr lang="en-ZA" dirty="0"/>
              <a:t>Identification of data structures to go smoothly.</a:t>
            </a:r>
          </a:p>
          <a:p>
            <a:r>
              <a:rPr lang="en-ZA" dirty="0"/>
              <a:t>Class diagrams to be constructed in advance.</a:t>
            </a:r>
          </a:p>
          <a:p>
            <a:r>
              <a:rPr lang="en-ZA" dirty="0"/>
              <a:t>Risks to be identified as low, medium or high. </a:t>
            </a:r>
          </a:p>
          <a:p>
            <a:r>
              <a:rPr lang="en-ZA" dirty="0"/>
              <a:t>Time to be distributed evenly and fairly and logically. </a:t>
            </a:r>
          </a:p>
        </p:txBody>
      </p:sp>
      <p:sp>
        <p:nvSpPr>
          <p:cNvPr id="5" name="Text Placeholder 4">
            <a:extLst>
              <a:ext uri="{FF2B5EF4-FFF2-40B4-BE49-F238E27FC236}">
                <a16:creationId xmlns:a16="http://schemas.microsoft.com/office/drawing/2014/main" id="{AF6271EB-C106-4C4D-9602-0EA321CFD86B}"/>
              </a:ext>
            </a:extLst>
          </p:cNvPr>
          <p:cNvSpPr>
            <a:spLocks noGrp="1"/>
          </p:cNvSpPr>
          <p:nvPr>
            <p:ph type="body" sz="quarter" idx="3"/>
          </p:nvPr>
        </p:nvSpPr>
        <p:spPr/>
        <p:txBody>
          <a:bodyPr/>
          <a:lstStyle/>
          <a:p>
            <a:r>
              <a:rPr lang="en-ZA" dirty="0"/>
              <a:t>Reality</a:t>
            </a:r>
          </a:p>
        </p:txBody>
      </p:sp>
      <p:sp>
        <p:nvSpPr>
          <p:cNvPr id="6" name="Content Placeholder 5">
            <a:extLst>
              <a:ext uri="{FF2B5EF4-FFF2-40B4-BE49-F238E27FC236}">
                <a16:creationId xmlns:a16="http://schemas.microsoft.com/office/drawing/2014/main" id="{80363237-CE5B-4422-8BEE-12385D1F4243}"/>
              </a:ext>
            </a:extLst>
          </p:cNvPr>
          <p:cNvSpPr>
            <a:spLocks noGrp="1"/>
          </p:cNvSpPr>
          <p:nvPr>
            <p:ph sz="quarter" idx="4"/>
          </p:nvPr>
        </p:nvSpPr>
        <p:spPr/>
        <p:txBody>
          <a:bodyPr>
            <a:normAutofit fontScale="85000" lnSpcReduction="10000"/>
          </a:bodyPr>
          <a:lstStyle/>
          <a:p>
            <a:r>
              <a:rPr lang="en-ZA" dirty="0"/>
              <a:t>Everything went according to our expectations. This is evident from the construction of the </a:t>
            </a:r>
            <a:r>
              <a:rPr lang="en-ZA" dirty="0" err="1"/>
              <a:t>gantt</a:t>
            </a:r>
            <a:r>
              <a:rPr lang="en-ZA" dirty="0"/>
              <a:t> chart which has essentially been designed to identify our milestones. </a:t>
            </a:r>
          </a:p>
          <a:p>
            <a:r>
              <a:rPr lang="en-ZA" dirty="0"/>
              <a:t>These were calm waters.</a:t>
            </a:r>
          </a:p>
          <a:p>
            <a:r>
              <a:rPr lang="en-ZA" dirty="0"/>
              <a:t>We took pictures of birds.</a:t>
            </a:r>
          </a:p>
          <a:p>
            <a:r>
              <a:rPr lang="en-ZA" dirty="0"/>
              <a:t>We had conversations with the river.</a:t>
            </a:r>
          </a:p>
          <a:p>
            <a:r>
              <a:rPr lang="en-ZA" dirty="0"/>
              <a:t>This was like a vacation. </a:t>
            </a:r>
          </a:p>
          <a:p>
            <a:r>
              <a:rPr lang="en-ZA" dirty="0"/>
              <a:t>Relaxation level 1000. </a:t>
            </a:r>
          </a:p>
        </p:txBody>
      </p:sp>
    </p:spTree>
    <p:extLst>
      <p:ext uri="{BB962C8B-B14F-4D97-AF65-F5344CB8AC3E}">
        <p14:creationId xmlns:p14="http://schemas.microsoft.com/office/powerpoint/2010/main" val="255973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C3BBE28-A715-4E80-A52D-39F47A35D5B3}"/>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dirty="0"/>
              <a:t>Implementation</a:t>
            </a:r>
          </a:p>
        </p:txBody>
      </p:sp>
      <p:sp>
        <p:nvSpPr>
          <p:cNvPr id="3" name="Text Placeholder 2">
            <a:extLst>
              <a:ext uri="{FF2B5EF4-FFF2-40B4-BE49-F238E27FC236}">
                <a16:creationId xmlns:a16="http://schemas.microsoft.com/office/drawing/2014/main" id="{9DEE5026-39BC-4352-9257-3B1350BF850C}"/>
              </a:ext>
            </a:extLst>
          </p:cNvPr>
          <p:cNvSpPr>
            <a:spLocks noGrp="1"/>
          </p:cNvSpPr>
          <p:nvPr>
            <p:ph type="body" idx="1"/>
          </p:nvPr>
        </p:nvSpPr>
        <p:spPr>
          <a:xfrm>
            <a:off x="7867275" y="1231506"/>
            <a:ext cx="3207933" cy="4394988"/>
          </a:xfrm>
        </p:spPr>
        <p:txBody>
          <a:bodyPr vert="horz" lIns="91440" tIns="45720" rIns="91440" bIns="45720" rtlCol="0" anchor="ctr">
            <a:normAutofit/>
          </a:bodyPr>
          <a:lstStyle/>
          <a:p>
            <a:pPr algn="r"/>
            <a:r>
              <a:rPr lang="en-US" dirty="0">
                <a:solidFill>
                  <a:schemeClr val="tx2"/>
                </a:solidFill>
              </a:rPr>
              <a:t>Expectations vs Reality</a:t>
            </a:r>
          </a:p>
          <a:p>
            <a:pPr algn="r"/>
            <a:r>
              <a:rPr lang="en-US" dirty="0">
                <a:solidFill>
                  <a:schemeClr val="tx2"/>
                </a:solidFill>
              </a:rPr>
              <a:t>Further disasters</a:t>
            </a:r>
          </a:p>
        </p:txBody>
      </p:sp>
      <p:sp>
        <p:nvSpPr>
          <p:cNvPr id="16" name="Freeform: Shape 15">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54843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Widescreen</PresentationFormat>
  <Paragraphs>146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Impact</vt:lpstr>
      <vt:lpstr>Wingdings</vt:lpstr>
      <vt:lpstr>Badge</vt:lpstr>
      <vt:lpstr>Waterfall Model</vt:lpstr>
      <vt:lpstr>Requirements </vt:lpstr>
      <vt:lpstr>Our Requirements / Analysis</vt:lpstr>
      <vt:lpstr>Expectations vs Reality of Requirements Stage</vt:lpstr>
      <vt:lpstr>Design</vt:lpstr>
      <vt:lpstr>Class Diagrams(Depicting data Structures)</vt:lpstr>
      <vt:lpstr>Risks, Time, Budget shown by Gantt chart</vt:lpstr>
      <vt:lpstr>Expectations vs Reality of Design Stage</vt:lpstr>
      <vt:lpstr>Implementation</vt:lpstr>
      <vt:lpstr>Expectations vs Reality of implementation Stage</vt:lpstr>
      <vt:lpstr>Further Disasters </vt:lpstr>
      <vt:lpstr>Epilogue </vt:lpstr>
      <vt:lpstr>We are upset and exhausted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camilla.james123@gmail.com</dc:creator>
  <cp:lastModifiedBy>camilla.james123@gmail.com</cp:lastModifiedBy>
  <cp:revision>9</cp:revision>
  <dcterms:created xsi:type="dcterms:W3CDTF">2019-10-10T09:19:38Z</dcterms:created>
  <dcterms:modified xsi:type="dcterms:W3CDTF">2019-10-10T16:55:11Z</dcterms:modified>
</cp:coreProperties>
</file>