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61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1011D-1BFB-4197-BD9D-E798556F60FF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B6F33-0264-4864-A37D-8B0086647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96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B9A7-792B-4782-B4DD-229C6FC31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B41A-5830-4345-88E9-87CF0A6DA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129C-1585-4B8C-AE67-34F2BDC1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1BBB-2143-4DFE-90B8-D61F2F6F1D00}" type="datetime1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C9E7C-55BC-4679-A1AF-2951CB3D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B19B0-42C7-4A50-9F64-FD85E75B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5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F094-5F07-446F-9694-0323B780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7AFA5-472C-4375-8EE6-F74362C5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8C5C2-CBC3-4DFE-8884-E2514070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A08C-BEE4-42F7-A248-0FCE677D041B}" type="datetime1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DCEBD-31EA-4401-88C6-CECE2800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9057B-930D-4AD4-96B8-85D31E33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04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0D389-DC87-4ECA-8223-DE458163D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280EB-B4A0-4F5E-BDC1-56E349997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1ECB-811E-42F0-8673-C7A98544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0463-828D-440C-BB41-38F6D5458483}" type="datetime1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7333-C313-468D-9637-DDA72899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E5423-4E4A-45F9-90B7-49FF894E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53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6100-7960-4A0F-B68F-4413AE85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508F3-DC6E-457B-8809-AEE025DD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D89D-66DE-4642-A417-9DFDB75C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D97-E131-4AA4-BADA-603CE35F2F89}" type="datetime1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7A03-27CE-4D0D-A327-C1DB1A5A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03AEE-151E-4539-8FB2-01C94285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01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2831-1486-4ACA-A82A-4A379307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DE4AA-AF65-4BA2-939E-56FD31C71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86937-E62B-4859-9E58-7D541B7F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F9F-66A2-4730-B291-A84D242D5740}" type="datetime1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86A2-8563-4CEA-A34F-D7522F83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5F2D-30E1-4EBD-AC7E-EEE797BA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2425-C783-4BC6-8549-F5FF9DF5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D2AE-5DC1-4C44-B8DC-79E917750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C25B3-79AE-4868-8CBD-26E97A0DA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54AFF-4AB4-4F66-8280-86596CF3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61F7-9B2D-42FC-8FC2-33DD32F9EF26}" type="datetime1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FE792-378F-4CF1-ABF9-6CEB7006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4154E-6851-42E5-AECF-4FCEE042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64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05A6-2B48-41A6-9CEC-8E26C433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3492E-62CF-49FE-A492-944F4F20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5E955-3CB3-4B98-8D69-06E0293B3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53DA8-9EC9-4346-A53E-16CA1DF29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EB7FF-3F27-46AE-B879-ABBC7E311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A6A6A-320B-42F3-8AA6-91486D62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F60-6F8F-43F7-A5DE-07D80670364A}" type="datetime1">
              <a:rPr lang="en-IN" smtClean="0"/>
              <a:t>06-05-2021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27BB8-8F21-4377-BDC3-D4C27CA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546EA-341E-49CA-8489-8897FBFF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83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BA8E-3011-416B-9BB7-0402E40B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21226-FD07-4123-BE9A-44EA2BFE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44F4-199D-4ED0-BC4F-E21227BE8E82}" type="datetime1">
              <a:rPr lang="en-IN" smtClean="0"/>
              <a:t>06-05-2021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60EF6-15CE-4EFE-A6B0-05501933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6F5ED-F2CF-4D4C-8C82-E1BE06D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2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CC2C4-7EF0-4896-A361-4E1D2B57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DC15-A1AD-4FB2-99AF-FAB72DC94029}" type="datetime1">
              <a:rPr lang="en-IN" smtClean="0"/>
              <a:t>06-05-2021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A6CC7-7554-4CAB-8FB2-5BDFFA74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5036C-D942-42EA-B074-B2C82A38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38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105D-09ED-4AED-9144-23EA80ED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E89F9-65ED-4B43-8A88-253E67EC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44252-6A6A-4956-B41B-DD574F046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BC99B-14A0-4D62-AF25-13452D24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8848-7B3D-42B0-8D65-849913A4EF5B}" type="datetime1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919A7-0E4C-49E7-A31E-481745A3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40E2E-DEF1-4AC0-B1E0-F8CC0001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5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7A7D-0099-437A-87A5-D01C2C74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1BC7D-E954-4C9C-996C-4377D3731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4AE69-A8E6-47F0-ABD7-DD1E431F2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D7EB1-537F-4762-ADCD-CC554161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E960-A9F7-4ECB-A7D5-437E1201A36E}" type="datetime1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FEC7B-7AEB-40DA-AD9A-8013A780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5C894-46BE-4867-85A6-DA877FD5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22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A7B86-52FE-49F4-AAF7-AFDEBE0D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697C9-9573-4800-B21B-D5495B86B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0ECB0-F4C5-4B2A-B374-B752D17FE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76E1A-2C25-4FD0-B426-E59CF999991E}" type="datetime1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19F5C-1038-4F64-8976-135FE128E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AF7F-74A1-4418-9B72-BA3BAECB9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C0F6C-44A6-4893-8037-BF4F362F4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2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youtube.com/watch?v=hcw-NjOh8r0" TargetMode="External"/><Relationship Id="rId7" Type="http://schemas.openxmlformats.org/officeDocument/2006/relationships/hyperlink" Target="https://docs.nginx.com/nginx/releases/" TargetMode="External"/><Relationship Id="rId2" Type="http://schemas.openxmlformats.org/officeDocument/2006/relationships/hyperlink" Target="https://www.freecodecamp.org/news/the-nginx-hand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ginx.com/blog/future-nginx-nginx-plus/#massivepace" TargetMode="External"/><Relationship Id="rId5" Type="http://schemas.openxmlformats.org/officeDocument/2006/relationships/hyperlink" Target="https://www.hostingadvice.com/how-to/nginx-vs-apache/" TargetMode="External"/><Relationship Id="rId4" Type="http://schemas.openxmlformats.org/officeDocument/2006/relationships/hyperlink" Target="https://www.youtube.com/watch?v=JKxlsvZXG7c&amp;list=PLL1SpJ4SpRPFLy-1QHSYcGQgtybIXLifE&amp;index=1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2F3BB-6FC7-4CC3-A6D3-5455BBC46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9274"/>
          <a:stretch/>
        </p:blipFill>
        <p:spPr>
          <a:xfrm>
            <a:off x="0" y="-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5C1E19-1786-49A3-9581-2B9FCD155D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AF2FE1-0401-4B41-A398-4FD5411B48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THE NEW AGE OF WEB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B3060-E705-4F68-9EC0-D9B13B8A0C2B}"/>
              </a:ext>
            </a:extLst>
          </p:cNvPr>
          <p:cNvSpPr txBox="1"/>
          <p:nvPr/>
        </p:nvSpPr>
        <p:spPr>
          <a:xfrm>
            <a:off x="7989405" y="5110378"/>
            <a:ext cx="26182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dirty="0"/>
              <a:t>Submitted by, </a:t>
            </a:r>
          </a:p>
          <a:p>
            <a:pPr algn="ctr">
              <a:spcAft>
                <a:spcPts val="600"/>
              </a:spcAft>
            </a:pPr>
            <a:r>
              <a:rPr lang="en-IN" dirty="0"/>
              <a:t>Tripti Singh</a:t>
            </a:r>
          </a:p>
          <a:p>
            <a:pPr algn="ctr">
              <a:spcAft>
                <a:spcPts val="600"/>
              </a:spcAft>
            </a:pPr>
            <a:r>
              <a:rPr lang="en-IN" dirty="0"/>
              <a:t>Sejal Shrestha</a:t>
            </a:r>
          </a:p>
          <a:p>
            <a:pPr algn="ctr">
              <a:spcAft>
                <a:spcPts val="600"/>
              </a:spcAft>
            </a:pPr>
            <a:r>
              <a:rPr lang="en-IN" dirty="0"/>
              <a:t>Samarth Srivastava</a:t>
            </a:r>
          </a:p>
          <a:p>
            <a:pPr algn="ctr">
              <a:spcAft>
                <a:spcPts val="600"/>
              </a:spcAft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34A529-1056-4848-9C43-2DDD252F7757}"/>
              </a:ext>
            </a:extLst>
          </p:cNvPr>
          <p:cNvSpPr txBox="1"/>
          <p:nvPr/>
        </p:nvSpPr>
        <p:spPr>
          <a:xfrm>
            <a:off x="10353675" y="5541265"/>
            <a:ext cx="1838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18070124074</a:t>
            </a:r>
          </a:p>
          <a:p>
            <a:r>
              <a:rPr lang="en-IN" dirty="0"/>
              <a:t>18070124064</a:t>
            </a:r>
          </a:p>
          <a:p>
            <a:r>
              <a:rPr lang="en-IN" dirty="0"/>
              <a:t>18070124070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53460A-C830-448F-AAEA-41CFA4553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492" y="2932600"/>
            <a:ext cx="2831015" cy="10392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8D838-54C6-457D-B666-2FECCDD7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502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71B146-998E-47B9-B2D7-5211658B4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70"/>
          <a:stretch/>
        </p:blipFill>
        <p:spPr>
          <a:xfrm>
            <a:off x="1028916" y="643466"/>
            <a:ext cx="10134167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10E7A-976B-49ED-9FDC-9A11D6E4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06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F37AA9-B0A8-4E23-BBCA-CEAA4D299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1B936C-F854-4806-AEEA-30C28B03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23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9E6F23-0814-4DCD-B1F4-E6FDDC2BE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834" y="643467"/>
            <a:ext cx="9948331" cy="55710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71ABC-E4B4-41C2-8650-F316BDF8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A2B2-1798-4C2C-9D7D-691A0C11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D9E1-31B3-4228-BBA8-894979DC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65A22-FEE3-43D7-96A5-C5BD7BD4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438150"/>
            <a:ext cx="10810875" cy="59817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25D86-087D-4F55-809E-AE3A3655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34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6C709-850E-47F8-A489-B307493A9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035BE7-BFE2-40FF-9C59-21B2693D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BC32-C654-495B-BACC-16BFFB77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IN" sz="4000">
                <a:latin typeface="+mn-lt"/>
              </a:rPr>
              <a:t>REFERENCES</a:t>
            </a:r>
            <a:r>
              <a:rPr lang="en-IN" sz="400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E936-DE93-4FBA-90E5-6D197816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 https://www.freecodecamp.org/news/the-nginx-handbook/</a:t>
            </a:r>
            <a:endParaRPr lang="en-IN" sz="1600" u="sng" dirty="0"/>
          </a:p>
          <a:p>
            <a:pPr marL="0" indent="0">
              <a:buNone/>
            </a:pPr>
            <a:r>
              <a:rPr lang="en-US" sz="16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 2 Hours </a:t>
            </a:r>
            <a:r>
              <a:rPr lang="en-US" sz="1600" u="sng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NginX</a:t>
            </a:r>
            <a:r>
              <a:rPr lang="en-US" sz="16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Crash Course + Bonus Content – YouTube</a:t>
            </a:r>
            <a:endParaRPr lang="en-IN" sz="1600" u="sng" dirty="0"/>
          </a:p>
          <a:p>
            <a:pPr marL="0" indent="0">
              <a:buNone/>
            </a:pPr>
            <a:r>
              <a:rPr lang="en-US" sz="16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 NGINX Explained in 100 Seconds – YouTube</a:t>
            </a:r>
            <a:endParaRPr lang="en-US" sz="1600" u="sng" dirty="0"/>
          </a:p>
          <a:p>
            <a:pPr marL="0" indent="0">
              <a:lnSpc>
                <a:spcPct val="200000"/>
              </a:lnSpc>
              <a:buNone/>
            </a:pPr>
            <a:r>
              <a:rPr lang="en-IN" sz="16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 https://www.hostingadvice.com/how-to/nginx-vs-apache/</a:t>
            </a:r>
            <a:endParaRPr lang="en-IN" sz="1600" u="sng" dirty="0"/>
          </a:p>
          <a:p>
            <a:pPr marL="0" indent="0">
              <a:buNone/>
            </a:pPr>
            <a:r>
              <a:rPr lang="en-IN" sz="1600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[5] https://www.nginx.com/blog/future-nginx-nginx-plus/#massivepace</a:t>
            </a:r>
            <a:endParaRPr lang="en-IN" sz="1600" u="sng" dirty="0"/>
          </a:p>
          <a:p>
            <a:pPr marL="0" indent="0">
              <a:buNone/>
            </a:pPr>
            <a:r>
              <a:rPr lang="en-IN" sz="1600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[5] https://docs.nginx.com/nginx/releases/</a:t>
            </a:r>
            <a:endParaRPr lang="en-IN" sz="1600" u="sng" dirty="0"/>
          </a:p>
          <a:p>
            <a:pPr marL="0" indent="0">
              <a:buNone/>
            </a:pPr>
            <a:endParaRPr lang="en-IN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IN" sz="1600" u="sn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B5B00A-F002-4396-B3C0-3DF3452458A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rcRect r="2283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3BA5D-460E-4060-A5D8-FC378226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79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D485ED-328F-4350-AB3E-F6EA45149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484" y="837483"/>
            <a:ext cx="10500646" cy="4843095"/>
          </a:xfrm>
          <a:custGeom>
            <a:avLst/>
            <a:gdLst>
              <a:gd name="connsiteX0" fmla="*/ 0 w 10052180"/>
              <a:gd name="connsiteY0" fmla="*/ 0 h 4650769"/>
              <a:gd name="connsiteX1" fmla="*/ 10052180 w 10052180"/>
              <a:gd name="connsiteY1" fmla="*/ 0 h 4650769"/>
              <a:gd name="connsiteX2" fmla="*/ 10052180 w 10052180"/>
              <a:gd name="connsiteY2" fmla="*/ 4571218 h 4650769"/>
              <a:gd name="connsiteX3" fmla="*/ 10050702 w 10052180"/>
              <a:gd name="connsiteY3" fmla="*/ 4571562 h 4650769"/>
              <a:gd name="connsiteX4" fmla="*/ 10001878 w 10052180"/>
              <a:gd name="connsiteY4" fmla="*/ 4572066 h 4650769"/>
              <a:gd name="connsiteX5" fmla="*/ 9969638 w 10052180"/>
              <a:gd name="connsiteY5" fmla="*/ 4575824 h 4650769"/>
              <a:gd name="connsiteX6" fmla="*/ 9864299 w 10052180"/>
              <a:gd name="connsiteY6" fmla="*/ 4580290 h 4650769"/>
              <a:gd name="connsiteX7" fmla="*/ 9796089 w 10052180"/>
              <a:gd name="connsiteY7" fmla="*/ 4591897 h 4650769"/>
              <a:gd name="connsiteX8" fmla="*/ 9658617 w 10052180"/>
              <a:gd name="connsiteY8" fmla="*/ 4628572 h 4650769"/>
              <a:gd name="connsiteX9" fmla="*/ 9605787 w 10052180"/>
              <a:gd name="connsiteY9" fmla="*/ 4633374 h 4650769"/>
              <a:gd name="connsiteX10" fmla="*/ 9408928 w 10052180"/>
              <a:gd name="connsiteY10" fmla="*/ 4634030 h 4650769"/>
              <a:gd name="connsiteX11" fmla="*/ 9290980 w 10052180"/>
              <a:gd name="connsiteY11" fmla="*/ 4628234 h 4650769"/>
              <a:gd name="connsiteX12" fmla="*/ 9195937 w 10052180"/>
              <a:gd name="connsiteY12" fmla="*/ 4629562 h 4650769"/>
              <a:gd name="connsiteX13" fmla="*/ 9091821 w 10052180"/>
              <a:gd name="connsiteY13" fmla="*/ 4619955 h 4650769"/>
              <a:gd name="connsiteX14" fmla="*/ 9005324 w 10052180"/>
              <a:gd name="connsiteY14" fmla="*/ 4627981 h 4650769"/>
              <a:gd name="connsiteX15" fmla="*/ 8911383 w 10052180"/>
              <a:gd name="connsiteY15" fmla="*/ 4634700 h 4650769"/>
              <a:gd name="connsiteX16" fmla="*/ 8853295 w 10052180"/>
              <a:gd name="connsiteY16" fmla="*/ 4644792 h 4650769"/>
              <a:gd name="connsiteX17" fmla="*/ 8813991 w 10052180"/>
              <a:gd name="connsiteY17" fmla="*/ 4634596 h 4650769"/>
              <a:gd name="connsiteX18" fmla="*/ 8687179 w 10052180"/>
              <a:gd name="connsiteY18" fmla="*/ 4588065 h 4650769"/>
              <a:gd name="connsiteX19" fmla="*/ 8623955 w 10052180"/>
              <a:gd name="connsiteY19" fmla="*/ 4578046 h 4650769"/>
              <a:gd name="connsiteX20" fmla="*/ 8622786 w 10052180"/>
              <a:gd name="connsiteY20" fmla="*/ 4577305 h 4650769"/>
              <a:gd name="connsiteX21" fmla="*/ 8600904 w 10052180"/>
              <a:gd name="connsiteY21" fmla="*/ 4582918 h 4650769"/>
              <a:gd name="connsiteX22" fmla="*/ 8433071 w 10052180"/>
              <a:gd name="connsiteY22" fmla="*/ 4606234 h 4650769"/>
              <a:gd name="connsiteX23" fmla="*/ 8318071 w 10052180"/>
              <a:gd name="connsiteY23" fmla="*/ 4586590 h 4650769"/>
              <a:gd name="connsiteX24" fmla="*/ 8242424 w 10052180"/>
              <a:gd name="connsiteY24" fmla="*/ 4566486 h 4650769"/>
              <a:gd name="connsiteX25" fmla="*/ 8193517 w 10052180"/>
              <a:gd name="connsiteY25" fmla="*/ 4551756 h 4650769"/>
              <a:gd name="connsiteX26" fmla="*/ 8156253 w 10052180"/>
              <a:gd name="connsiteY26" fmla="*/ 4539485 h 4650769"/>
              <a:gd name="connsiteX27" fmla="*/ 8105237 w 10052180"/>
              <a:gd name="connsiteY27" fmla="*/ 4530754 h 4650769"/>
              <a:gd name="connsiteX28" fmla="*/ 8012182 w 10052180"/>
              <a:gd name="connsiteY28" fmla="*/ 4569955 h 4650769"/>
              <a:gd name="connsiteX29" fmla="*/ 7873023 w 10052180"/>
              <a:gd name="connsiteY29" fmla="*/ 4594395 h 4650769"/>
              <a:gd name="connsiteX30" fmla="*/ 7766598 w 10052180"/>
              <a:gd name="connsiteY30" fmla="*/ 4583182 h 4650769"/>
              <a:gd name="connsiteX31" fmla="*/ 7739745 w 10052180"/>
              <a:gd name="connsiteY31" fmla="*/ 4588115 h 4650769"/>
              <a:gd name="connsiteX32" fmla="*/ 7616434 w 10052180"/>
              <a:gd name="connsiteY32" fmla="*/ 4564808 h 4650769"/>
              <a:gd name="connsiteX33" fmla="*/ 7431215 w 10052180"/>
              <a:gd name="connsiteY33" fmla="*/ 4552516 h 4650769"/>
              <a:gd name="connsiteX34" fmla="*/ 7237422 w 10052180"/>
              <a:gd name="connsiteY34" fmla="*/ 4498285 h 4650769"/>
              <a:gd name="connsiteX35" fmla="*/ 7011658 w 10052180"/>
              <a:gd name="connsiteY35" fmla="*/ 4451218 h 4650769"/>
              <a:gd name="connsiteX36" fmla="*/ 6867111 w 10052180"/>
              <a:gd name="connsiteY36" fmla="*/ 4419048 h 4650769"/>
              <a:gd name="connsiteX37" fmla="*/ 6712288 w 10052180"/>
              <a:gd name="connsiteY37" fmla="*/ 4430721 h 4650769"/>
              <a:gd name="connsiteX38" fmla="*/ 6543149 w 10052180"/>
              <a:gd name="connsiteY38" fmla="*/ 4429858 h 4650769"/>
              <a:gd name="connsiteX39" fmla="*/ 6393064 w 10052180"/>
              <a:gd name="connsiteY39" fmla="*/ 4406561 h 4650769"/>
              <a:gd name="connsiteX40" fmla="*/ 6303049 w 10052180"/>
              <a:gd name="connsiteY40" fmla="*/ 4399385 h 4650769"/>
              <a:gd name="connsiteX41" fmla="*/ 6268511 w 10052180"/>
              <a:gd name="connsiteY41" fmla="*/ 4407283 h 4650769"/>
              <a:gd name="connsiteX42" fmla="*/ 6220512 w 10052180"/>
              <a:gd name="connsiteY42" fmla="*/ 4411171 h 4650769"/>
              <a:gd name="connsiteX43" fmla="*/ 6135538 w 10052180"/>
              <a:gd name="connsiteY43" fmla="*/ 4426253 h 4650769"/>
              <a:gd name="connsiteX44" fmla="*/ 6031127 w 10052180"/>
              <a:gd name="connsiteY44" fmla="*/ 4420204 h 4650769"/>
              <a:gd name="connsiteX45" fmla="*/ 5969808 w 10052180"/>
              <a:gd name="connsiteY45" fmla="*/ 4408049 h 4650769"/>
              <a:gd name="connsiteX46" fmla="*/ 5944950 w 10052180"/>
              <a:gd name="connsiteY46" fmla="*/ 4393767 h 4650769"/>
              <a:gd name="connsiteX47" fmla="*/ 5509282 w 10052180"/>
              <a:gd name="connsiteY47" fmla="*/ 4393767 h 4650769"/>
              <a:gd name="connsiteX48" fmla="*/ 5488183 w 10052180"/>
              <a:gd name="connsiteY48" fmla="*/ 4398554 h 4650769"/>
              <a:gd name="connsiteX49" fmla="*/ 5481447 w 10052180"/>
              <a:gd name="connsiteY49" fmla="*/ 4395975 h 4650769"/>
              <a:gd name="connsiteX50" fmla="*/ 5473864 w 10052180"/>
              <a:gd name="connsiteY50" fmla="*/ 4393767 h 4650769"/>
              <a:gd name="connsiteX51" fmla="*/ 5441368 w 10052180"/>
              <a:gd name="connsiteY51" fmla="*/ 4393767 h 4650769"/>
              <a:gd name="connsiteX52" fmla="*/ 5427734 w 10052180"/>
              <a:gd name="connsiteY52" fmla="*/ 4401537 h 4650769"/>
              <a:gd name="connsiteX53" fmla="*/ 5412372 w 10052180"/>
              <a:gd name="connsiteY53" fmla="*/ 4394628 h 4650769"/>
              <a:gd name="connsiteX54" fmla="*/ 5412559 w 10052180"/>
              <a:gd name="connsiteY54" fmla="*/ 4393767 h 4650769"/>
              <a:gd name="connsiteX55" fmla="*/ 5182205 w 10052180"/>
              <a:gd name="connsiteY55" fmla="*/ 4393767 h 4650769"/>
              <a:gd name="connsiteX56" fmla="*/ 5167180 w 10052180"/>
              <a:gd name="connsiteY56" fmla="*/ 4401547 h 4650769"/>
              <a:gd name="connsiteX57" fmla="*/ 5116191 w 10052180"/>
              <a:gd name="connsiteY57" fmla="*/ 4410857 h 4650769"/>
              <a:gd name="connsiteX58" fmla="*/ 4978049 w 10052180"/>
              <a:gd name="connsiteY58" fmla="*/ 4444099 h 4650769"/>
              <a:gd name="connsiteX59" fmla="*/ 4918199 w 10052180"/>
              <a:gd name="connsiteY59" fmla="*/ 4475969 h 4650769"/>
              <a:gd name="connsiteX60" fmla="*/ 4819404 w 10052180"/>
              <a:gd name="connsiteY60" fmla="*/ 4498170 h 4650769"/>
              <a:gd name="connsiteX61" fmla="*/ 4748850 w 10052180"/>
              <a:gd name="connsiteY61" fmla="*/ 4510039 h 4650769"/>
              <a:gd name="connsiteX62" fmla="*/ 4728909 w 10052180"/>
              <a:gd name="connsiteY62" fmla="*/ 4533669 h 4650769"/>
              <a:gd name="connsiteX63" fmla="*/ 4728624 w 10052180"/>
              <a:gd name="connsiteY63" fmla="*/ 4534109 h 4650769"/>
              <a:gd name="connsiteX64" fmla="*/ 4685733 w 10052180"/>
              <a:gd name="connsiteY64" fmla="*/ 4537269 h 4650769"/>
              <a:gd name="connsiteX65" fmla="*/ 4591811 w 10052180"/>
              <a:gd name="connsiteY65" fmla="*/ 4562739 h 4650769"/>
              <a:gd name="connsiteX66" fmla="*/ 4562217 w 10052180"/>
              <a:gd name="connsiteY66" fmla="*/ 4569392 h 4650769"/>
              <a:gd name="connsiteX67" fmla="*/ 4546453 w 10052180"/>
              <a:gd name="connsiteY67" fmla="*/ 4575327 h 4650769"/>
              <a:gd name="connsiteX68" fmla="*/ 4522757 w 10052180"/>
              <a:gd name="connsiteY68" fmla="*/ 4559783 h 4650769"/>
              <a:gd name="connsiteX69" fmla="*/ 4493193 w 10052180"/>
              <a:gd name="connsiteY69" fmla="*/ 4566418 h 4650769"/>
              <a:gd name="connsiteX70" fmla="*/ 4486309 w 10052180"/>
              <a:gd name="connsiteY70" fmla="*/ 4568571 h 4650769"/>
              <a:gd name="connsiteX71" fmla="*/ 4434522 w 10052180"/>
              <a:gd name="connsiteY71" fmla="*/ 4553363 h 4650769"/>
              <a:gd name="connsiteX72" fmla="*/ 4429460 w 10052180"/>
              <a:gd name="connsiteY72" fmla="*/ 4547302 h 4650769"/>
              <a:gd name="connsiteX73" fmla="*/ 4403505 w 10052180"/>
              <a:gd name="connsiteY73" fmla="*/ 4544604 h 4650769"/>
              <a:gd name="connsiteX74" fmla="*/ 4400557 w 10052180"/>
              <a:gd name="connsiteY74" fmla="*/ 4546201 h 4650769"/>
              <a:gd name="connsiteX75" fmla="*/ 4379030 w 10052180"/>
              <a:gd name="connsiteY75" fmla="*/ 4536886 h 4650769"/>
              <a:gd name="connsiteX76" fmla="*/ 4292758 w 10052180"/>
              <a:gd name="connsiteY76" fmla="*/ 4520332 h 4650769"/>
              <a:gd name="connsiteX77" fmla="*/ 4126934 w 10052180"/>
              <a:gd name="connsiteY77" fmla="*/ 4511325 h 4650769"/>
              <a:gd name="connsiteX78" fmla="*/ 3954199 w 10052180"/>
              <a:gd name="connsiteY78" fmla="*/ 4486409 h 4650769"/>
              <a:gd name="connsiteX79" fmla="*/ 3790501 w 10052180"/>
              <a:gd name="connsiteY79" fmla="*/ 4495445 h 4650769"/>
              <a:gd name="connsiteX80" fmla="*/ 3492963 w 10052180"/>
              <a:gd name="connsiteY80" fmla="*/ 4468480 h 4650769"/>
              <a:gd name="connsiteX81" fmla="*/ 3390904 w 10052180"/>
              <a:gd name="connsiteY81" fmla="*/ 4465867 h 4650769"/>
              <a:gd name="connsiteX82" fmla="*/ 3322528 w 10052180"/>
              <a:gd name="connsiteY82" fmla="*/ 4464799 h 4650769"/>
              <a:gd name="connsiteX83" fmla="*/ 3317795 w 10052180"/>
              <a:gd name="connsiteY83" fmla="*/ 4467272 h 4650769"/>
              <a:gd name="connsiteX84" fmla="*/ 3298702 w 10052180"/>
              <a:gd name="connsiteY84" fmla="*/ 4468689 h 4650769"/>
              <a:gd name="connsiteX85" fmla="*/ 3293503 w 10052180"/>
              <a:gd name="connsiteY85" fmla="*/ 4479690 h 4650769"/>
              <a:gd name="connsiteX86" fmla="*/ 3229705 w 10052180"/>
              <a:gd name="connsiteY86" fmla="*/ 4489069 h 4650769"/>
              <a:gd name="connsiteX87" fmla="*/ 3076109 w 10052180"/>
              <a:gd name="connsiteY87" fmla="*/ 4492987 h 4650769"/>
              <a:gd name="connsiteX88" fmla="*/ 2962379 w 10052180"/>
              <a:gd name="connsiteY88" fmla="*/ 4474229 h 4650769"/>
              <a:gd name="connsiteX89" fmla="*/ 2924375 w 10052180"/>
              <a:gd name="connsiteY89" fmla="*/ 4484334 h 4650769"/>
              <a:gd name="connsiteX90" fmla="*/ 2871297 w 10052180"/>
              <a:gd name="connsiteY90" fmla="*/ 4491313 h 4650769"/>
              <a:gd name="connsiteX91" fmla="*/ 2700663 w 10052180"/>
              <a:gd name="connsiteY91" fmla="*/ 4485036 h 4650769"/>
              <a:gd name="connsiteX92" fmla="*/ 2560084 w 10052180"/>
              <a:gd name="connsiteY92" fmla="*/ 4489523 h 4650769"/>
              <a:gd name="connsiteX93" fmla="*/ 2479658 w 10052180"/>
              <a:gd name="connsiteY93" fmla="*/ 4499250 h 4650769"/>
              <a:gd name="connsiteX94" fmla="*/ 2309526 w 10052180"/>
              <a:gd name="connsiteY94" fmla="*/ 4471569 h 4650769"/>
              <a:gd name="connsiteX95" fmla="*/ 2143849 w 10052180"/>
              <a:gd name="connsiteY95" fmla="*/ 4458678 h 4650769"/>
              <a:gd name="connsiteX96" fmla="*/ 2054460 w 10052180"/>
              <a:gd name="connsiteY96" fmla="*/ 4444435 h 4650769"/>
              <a:gd name="connsiteX97" fmla="*/ 1875690 w 10052180"/>
              <a:gd name="connsiteY97" fmla="*/ 4462877 h 4650769"/>
              <a:gd name="connsiteX98" fmla="*/ 1829588 w 10052180"/>
              <a:gd name="connsiteY98" fmla="*/ 4463680 h 4650769"/>
              <a:gd name="connsiteX99" fmla="*/ 1729685 w 10052180"/>
              <a:gd name="connsiteY99" fmla="*/ 4483196 h 4650769"/>
              <a:gd name="connsiteX100" fmla="*/ 1672107 w 10052180"/>
              <a:gd name="connsiteY100" fmla="*/ 4487209 h 4650769"/>
              <a:gd name="connsiteX101" fmla="*/ 1514794 w 10052180"/>
              <a:gd name="connsiteY101" fmla="*/ 4506035 h 4650769"/>
              <a:gd name="connsiteX102" fmla="*/ 1375355 w 10052180"/>
              <a:gd name="connsiteY102" fmla="*/ 4535286 h 4650769"/>
              <a:gd name="connsiteX103" fmla="*/ 1281723 w 10052180"/>
              <a:gd name="connsiteY103" fmla="*/ 4557767 h 4650769"/>
              <a:gd name="connsiteX104" fmla="*/ 1152251 w 10052180"/>
              <a:gd name="connsiteY104" fmla="*/ 4596280 h 4650769"/>
              <a:gd name="connsiteX105" fmla="*/ 1112386 w 10052180"/>
              <a:gd name="connsiteY105" fmla="*/ 4603999 h 4650769"/>
              <a:gd name="connsiteX106" fmla="*/ 1055042 w 10052180"/>
              <a:gd name="connsiteY106" fmla="*/ 4590297 h 4650769"/>
              <a:gd name="connsiteX107" fmla="*/ 961705 w 10052180"/>
              <a:gd name="connsiteY107" fmla="*/ 4577719 h 4650769"/>
              <a:gd name="connsiteX108" fmla="*/ 875879 w 10052180"/>
              <a:gd name="connsiteY108" fmla="*/ 4564303 h 4650769"/>
              <a:gd name="connsiteX109" fmla="*/ 771366 w 10052180"/>
              <a:gd name="connsiteY109" fmla="*/ 4567383 h 4650769"/>
              <a:gd name="connsiteX110" fmla="*/ 676592 w 10052180"/>
              <a:gd name="connsiteY110" fmla="*/ 4560117 h 4650769"/>
              <a:gd name="connsiteX111" fmla="*/ 558512 w 10052180"/>
              <a:gd name="connsiteY111" fmla="*/ 4558530 h 4650769"/>
              <a:gd name="connsiteX112" fmla="*/ 362079 w 10052180"/>
              <a:gd name="connsiteY112" fmla="*/ 4545572 h 4650769"/>
              <a:gd name="connsiteX113" fmla="*/ 309653 w 10052180"/>
              <a:gd name="connsiteY113" fmla="*/ 4537476 h 4650769"/>
              <a:gd name="connsiteX114" fmla="*/ 174742 w 10052180"/>
              <a:gd name="connsiteY114" fmla="*/ 4492281 h 4650769"/>
              <a:gd name="connsiteX115" fmla="*/ 107390 w 10052180"/>
              <a:gd name="connsiteY115" fmla="*/ 4476433 h 4650769"/>
              <a:gd name="connsiteX116" fmla="*/ 2537 w 10052180"/>
              <a:gd name="connsiteY116" fmla="*/ 4465393 h 4650769"/>
              <a:gd name="connsiteX117" fmla="*/ 0 w 10052180"/>
              <a:gd name="connsiteY117" fmla="*/ 4463105 h 465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0052180" h="4650769">
                <a:moveTo>
                  <a:pt x="0" y="0"/>
                </a:moveTo>
                <a:lnTo>
                  <a:pt x="10052180" y="0"/>
                </a:lnTo>
                <a:lnTo>
                  <a:pt x="10052180" y="4571218"/>
                </a:lnTo>
                <a:lnTo>
                  <a:pt x="10050702" y="4571562"/>
                </a:lnTo>
                <a:cubicBezTo>
                  <a:pt x="10033695" y="4573943"/>
                  <a:pt x="10017259" y="4574375"/>
                  <a:pt x="10001878" y="4572066"/>
                </a:cubicBezTo>
                <a:cubicBezTo>
                  <a:pt x="9987347" y="4562370"/>
                  <a:pt x="9978539" y="4560848"/>
                  <a:pt x="9969638" y="4575824"/>
                </a:cubicBezTo>
                <a:cubicBezTo>
                  <a:pt x="9931111" y="4571506"/>
                  <a:pt x="9885705" y="4604598"/>
                  <a:pt x="9864299" y="4580290"/>
                </a:cubicBezTo>
                <a:cubicBezTo>
                  <a:pt x="9860644" y="4614890"/>
                  <a:pt x="9811449" y="4560843"/>
                  <a:pt x="9796089" y="4591897"/>
                </a:cubicBezTo>
                <a:cubicBezTo>
                  <a:pt x="9744340" y="4604414"/>
                  <a:pt x="9702353" y="4613016"/>
                  <a:pt x="9658617" y="4628572"/>
                </a:cubicBezTo>
                <a:cubicBezTo>
                  <a:pt x="9625107" y="4639733"/>
                  <a:pt x="9621223" y="4635658"/>
                  <a:pt x="9605787" y="4633374"/>
                </a:cubicBezTo>
                <a:cubicBezTo>
                  <a:pt x="9564172" y="4634284"/>
                  <a:pt x="9459602" y="4639135"/>
                  <a:pt x="9408928" y="4634030"/>
                </a:cubicBezTo>
                <a:cubicBezTo>
                  <a:pt x="9373936" y="4630911"/>
                  <a:pt x="9320962" y="4677031"/>
                  <a:pt x="9290980" y="4628234"/>
                </a:cubicBezTo>
                <a:cubicBezTo>
                  <a:pt x="9269062" y="4638218"/>
                  <a:pt x="9223761" y="4630232"/>
                  <a:pt x="9195937" y="4629562"/>
                </a:cubicBezTo>
                <a:cubicBezTo>
                  <a:pt x="9143088" y="4610116"/>
                  <a:pt x="9133223" y="4633821"/>
                  <a:pt x="9091821" y="4619955"/>
                </a:cubicBezTo>
                <a:cubicBezTo>
                  <a:pt x="9032935" y="4627891"/>
                  <a:pt x="9027183" y="4624471"/>
                  <a:pt x="9005324" y="4627981"/>
                </a:cubicBezTo>
                <a:cubicBezTo>
                  <a:pt x="8967164" y="4640966"/>
                  <a:pt x="8953005" y="4638659"/>
                  <a:pt x="8911383" y="4634700"/>
                </a:cubicBezTo>
                <a:cubicBezTo>
                  <a:pt x="8910140" y="4622209"/>
                  <a:pt x="8861731" y="4642891"/>
                  <a:pt x="8853295" y="4644792"/>
                </a:cubicBezTo>
                <a:cubicBezTo>
                  <a:pt x="8855383" y="4637166"/>
                  <a:pt x="8821677" y="4629387"/>
                  <a:pt x="8813991" y="4634596"/>
                </a:cubicBezTo>
                <a:cubicBezTo>
                  <a:pt x="8714011" y="4640974"/>
                  <a:pt x="8735462" y="4587278"/>
                  <a:pt x="8687179" y="4588065"/>
                </a:cubicBezTo>
                <a:cubicBezTo>
                  <a:pt x="8647941" y="4587885"/>
                  <a:pt x="8644846" y="4590573"/>
                  <a:pt x="8623955" y="4578046"/>
                </a:cubicBezTo>
                <a:lnTo>
                  <a:pt x="8622786" y="4577305"/>
                </a:lnTo>
                <a:lnTo>
                  <a:pt x="8600904" y="4582918"/>
                </a:lnTo>
                <a:cubicBezTo>
                  <a:pt x="8551179" y="4589770"/>
                  <a:pt x="8503007" y="4582778"/>
                  <a:pt x="8433071" y="4606234"/>
                </a:cubicBezTo>
                <a:cubicBezTo>
                  <a:pt x="8391517" y="4597543"/>
                  <a:pt x="8356812" y="4603351"/>
                  <a:pt x="8318071" y="4586590"/>
                </a:cubicBezTo>
                <a:cubicBezTo>
                  <a:pt x="8301780" y="4574528"/>
                  <a:pt x="8258966" y="4594748"/>
                  <a:pt x="8242424" y="4566486"/>
                </a:cubicBezTo>
                <a:cubicBezTo>
                  <a:pt x="8237603" y="4584126"/>
                  <a:pt x="8200783" y="4561583"/>
                  <a:pt x="8193517" y="4551756"/>
                </a:cubicBezTo>
                <a:cubicBezTo>
                  <a:pt x="8181915" y="4557821"/>
                  <a:pt x="8167403" y="4540618"/>
                  <a:pt x="8156253" y="4539485"/>
                </a:cubicBezTo>
                <a:cubicBezTo>
                  <a:pt x="8141597" y="4496572"/>
                  <a:pt x="8127998" y="4557617"/>
                  <a:pt x="8105237" y="4530754"/>
                </a:cubicBezTo>
                <a:cubicBezTo>
                  <a:pt x="8091039" y="4542025"/>
                  <a:pt x="8045973" y="4563365"/>
                  <a:pt x="8012182" y="4569955"/>
                </a:cubicBezTo>
                <a:cubicBezTo>
                  <a:pt x="7945237" y="4585532"/>
                  <a:pt x="7935255" y="4616038"/>
                  <a:pt x="7873023" y="4594395"/>
                </a:cubicBezTo>
                <a:cubicBezTo>
                  <a:pt x="7859384" y="4618199"/>
                  <a:pt x="7761094" y="4535441"/>
                  <a:pt x="7766598" y="4583182"/>
                </a:cubicBezTo>
                <a:cubicBezTo>
                  <a:pt x="7745587" y="4577284"/>
                  <a:pt x="7733182" y="4556528"/>
                  <a:pt x="7739745" y="4588115"/>
                </a:cubicBezTo>
                <a:lnTo>
                  <a:pt x="7616434" y="4564808"/>
                </a:lnTo>
                <a:cubicBezTo>
                  <a:pt x="7546376" y="4561257"/>
                  <a:pt x="7499612" y="4575632"/>
                  <a:pt x="7431215" y="4552516"/>
                </a:cubicBezTo>
                <a:cubicBezTo>
                  <a:pt x="7362500" y="4539342"/>
                  <a:pt x="7331229" y="4514002"/>
                  <a:pt x="7237422" y="4498285"/>
                </a:cubicBezTo>
                <a:cubicBezTo>
                  <a:pt x="7171877" y="4484375"/>
                  <a:pt x="7080174" y="4453116"/>
                  <a:pt x="7011658" y="4451218"/>
                </a:cubicBezTo>
                <a:cubicBezTo>
                  <a:pt x="6935893" y="4414558"/>
                  <a:pt x="6950516" y="4446303"/>
                  <a:pt x="6867111" y="4419048"/>
                </a:cubicBezTo>
                <a:cubicBezTo>
                  <a:pt x="6820640" y="4462144"/>
                  <a:pt x="6759791" y="4426229"/>
                  <a:pt x="6712288" y="4430721"/>
                </a:cubicBezTo>
                <a:cubicBezTo>
                  <a:pt x="6658294" y="4432523"/>
                  <a:pt x="6596353" y="4433885"/>
                  <a:pt x="6543149" y="4429858"/>
                </a:cubicBezTo>
                <a:cubicBezTo>
                  <a:pt x="6505785" y="4400413"/>
                  <a:pt x="6438998" y="4445436"/>
                  <a:pt x="6393064" y="4406561"/>
                </a:cubicBezTo>
                <a:cubicBezTo>
                  <a:pt x="6375470" y="4396073"/>
                  <a:pt x="6316748" y="4386920"/>
                  <a:pt x="6303049" y="4399385"/>
                </a:cubicBezTo>
                <a:cubicBezTo>
                  <a:pt x="6290271" y="4400402"/>
                  <a:pt x="6276955" y="4392864"/>
                  <a:pt x="6268511" y="4407283"/>
                </a:cubicBezTo>
                <a:cubicBezTo>
                  <a:pt x="6255819" y="4424201"/>
                  <a:pt x="6218422" y="4388280"/>
                  <a:pt x="6220512" y="4411171"/>
                </a:cubicBezTo>
                <a:cubicBezTo>
                  <a:pt x="6193829" y="4386375"/>
                  <a:pt x="6162713" y="4421037"/>
                  <a:pt x="6135538" y="4426253"/>
                </a:cubicBezTo>
                <a:cubicBezTo>
                  <a:pt x="6115250" y="4402715"/>
                  <a:pt x="6087532" y="4424859"/>
                  <a:pt x="6031127" y="4420204"/>
                </a:cubicBezTo>
                <a:cubicBezTo>
                  <a:pt x="6014546" y="4399963"/>
                  <a:pt x="5996210" y="4415252"/>
                  <a:pt x="5969808" y="4408049"/>
                </a:cubicBezTo>
                <a:lnTo>
                  <a:pt x="5944950" y="4393767"/>
                </a:lnTo>
                <a:lnTo>
                  <a:pt x="5509282" y="4393767"/>
                </a:lnTo>
                <a:lnTo>
                  <a:pt x="5488183" y="4398554"/>
                </a:lnTo>
                <a:lnTo>
                  <a:pt x="5481447" y="4395975"/>
                </a:lnTo>
                <a:lnTo>
                  <a:pt x="5473864" y="4393767"/>
                </a:lnTo>
                <a:lnTo>
                  <a:pt x="5441368" y="4393767"/>
                </a:lnTo>
                <a:lnTo>
                  <a:pt x="5427734" y="4401537"/>
                </a:lnTo>
                <a:cubicBezTo>
                  <a:pt x="5424659" y="4397308"/>
                  <a:pt x="5420116" y="4394509"/>
                  <a:pt x="5412372" y="4394628"/>
                </a:cubicBezTo>
                <a:lnTo>
                  <a:pt x="5412559" y="4393767"/>
                </a:lnTo>
                <a:lnTo>
                  <a:pt x="5182205" y="4393767"/>
                </a:lnTo>
                <a:lnTo>
                  <a:pt x="5167180" y="4401547"/>
                </a:lnTo>
                <a:cubicBezTo>
                  <a:pt x="5145322" y="4388995"/>
                  <a:pt x="5130136" y="4396666"/>
                  <a:pt x="5116191" y="4410857"/>
                </a:cubicBezTo>
                <a:cubicBezTo>
                  <a:pt x="5069121" y="4410132"/>
                  <a:pt x="5029330" y="4432817"/>
                  <a:pt x="4978049" y="4444099"/>
                </a:cubicBezTo>
                <a:cubicBezTo>
                  <a:pt x="4921746" y="4464946"/>
                  <a:pt x="4952787" y="4460274"/>
                  <a:pt x="4918199" y="4475969"/>
                </a:cubicBezTo>
                <a:lnTo>
                  <a:pt x="4819404" y="4498170"/>
                </a:lnTo>
                <a:lnTo>
                  <a:pt x="4748850" y="4510039"/>
                </a:lnTo>
                <a:lnTo>
                  <a:pt x="4728909" y="4533669"/>
                </a:lnTo>
                <a:lnTo>
                  <a:pt x="4728624" y="4534109"/>
                </a:lnTo>
                <a:lnTo>
                  <a:pt x="4685733" y="4537269"/>
                </a:lnTo>
                <a:cubicBezTo>
                  <a:pt x="4662932" y="4542040"/>
                  <a:pt x="4617689" y="4556675"/>
                  <a:pt x="4591811" y="4562739"/>
                </a:cubicBezTo>
                <a:cubicBezTo>
                  <a:pt x="4568298" y="4558219"/>
                  <a:pt x="4553786" y="4538337"/>
                  <a:pt x="4562217" y="4569392"/>
                </a:cubicBezTo>
                <a:cubicBezTo>
                  <a:pt x="4554496" y="4568788"/>
                  <a:pt x="4549787" y="4571298"/>
                  <a:pt x="4546453" y="4575327"/>
                </a:cubicBezTo>
                <a:lnTo>
                  <a:pt x="4522757" y="4559783"/>
                </a:lnTo>
                <a:lnTo>
                  <a:pt x="4493193" y="4566418"/>
                </a:lnTo>
                <a:lnTo>
                  <a:pt x="4486309" y="4568571"/>
                </a:lnTo>
                <a:lnTo>
                  <a:pt x="4434522" y="4553363"/>
                </a:lnTo>
                <a:lnTo>
                  <a:pt x="4429460" y="4547302"/>
                </a:lnTo>
                <a:cubicBezTo>
                  <a:pt x="4424037" y="4543565"/>
                  <a:pt x="4416331" y="4541821"/>
                  <a:pt x="4403505" y="4544604"/>
                </a:cubicBezTo>
                <a:lnTo>
                  <a:pt x="4400557" y="4546201"/>
                </a:lnTo>
                <a:lnTo>
                  <a:pt x="4379030" y="4536886"/>
                </a:lnTo>
                <a:cubicBezTo>
                  <a:pt x="4372078" y="4532654"/>
                  <a:pt x="4297808" y="4527155"/>
                  <a:pt x="4292758" y="4520332"/>
                </a:cubicBezTo>
                <a:cubicBezTo>
                  <a:pt x="4211493" y="4536974"/>
                  <a:pt x="4205812" y="4507045"/>
                  <a:pt x="4126934" y="4511325"/>
                </a:cubicBezTo>
                <a:cubicBezTo>
                  <a:pt x="4058483" y="4465563"/>
                  <a:pt x="4015465" y="4493211"/>
                  <a:pt x="3954199" y="4486409"/>
                </a:cubicBezTo>
                <a:cubicBezTo>
                  <a:pt x="3895850" y="4481584"/>
                  <a:pt x="3868881" y="4496263"/>
                  <a:pt x="3790501" y="4495445"/>
                </a:cubicBezTo>
                <a:cubicBezTo>
                  <a:pt x="3707431" y="4485284"/>
                  <a:pt x="3586435" y="4490248"/>
                  <a:pt x="3492963" y="4468480"/>
                </a:cubicBezTo>
                <a:cubicBezTo>
                  <a:pt x="3419549" y="4461359"/>
                  <a:pt x="3419311" y="4466480"/>
                  <a:pt x="3390904" y="4465867"/>
                </a:cubicBezTo>
                <a:cubicBezTo>
                  <a:pt x="3381467" y="4468795"/>
                  <a:pt x="3331557" y="4460030"/>
                  <a:pt x="3322528" y="4464799"/>
                </a:cubicBezTo>
                <a:lnTo>
                  <a:pt x="3317795" y="4467272"/>
                </a:lnTo>
                <a:lnTo>
                  <a:pt x="3298702" y="4468689"/>
                </a:lnTo>
                <a:lnTo>
                  <a:pt x="3293503" y="4479690"/>
                </a:lnTo>
                <a:lnTo>
                  <a:pt x="3229705" y="4489069"/>
                </a:lnTo>
                <a:cubicBezTo>
                  <a:pt x="3187202" y="4462144"/>
                  <a:pt x="3151062" y="4494035"/>
                  <a:pt x="3076109" y="4492987"/>
                </a:cubicBezTo>
                <a:cubicBezTo>
                  <a:pt x="3056222" y="4483674"/>
                  <a:pt x="2977114" y="4460921"/>
                  <a:pt x="2962379" y="4474229"/>
                </a:cubicBezTo>
                <a:cubicBezTo>
                  <a:pt x="2948249" y="4476071"/>
                  <a:pt x="2933210" y="4469418"/>
                  <a:pt x="2924375" y="4484334"/>
                </a:cubicBezTo>
                <a:cubicBezTo>
                  <a:pt x="2910921" y="4502015"/>
                  <a:pt x="2868144" y="4468636"/>
                  <a:pt x="2871297" y="4491313"/>
                </a:cubicBezTo>
                <a:cubicBezTo>
                  <a:pt x="2834012" y="4491430"/>
                  <a:pt x="2752532" y="4485335"/>
                  <a:pt x="2700663" y="4485036"/>
                </a:cubicBezTo>
                <a:cubicBezTo>
                  <a:pt x="2675164" y="4459571"/>
                  <a:pt x="2600340" y="4494322"/>
                  <a:pt x="2560084" y="4489523"/>
                </a:cubicBezTo>
                <a:cubicBezTo>
                  <a:pt x="2524760" y="4491171"/>
                  <a:pt x="2521424" y="4504416"/>
                  <a:pt x="2479658" y="4499250"/>
                </a:cubicBezTo>
                <a:cubicBezTo>
                  <a:pt x="2405210" y="4494755"/>
                  <a:pt x="2378207" y="4484444"/>
                  <a:pt x="2309526" y="4471569"/>
                </a:cubicBezTo>
                <a:cubicBezTo>
                  <a:pt x="2231692" y="4461873"/>
                  <a:pt x="2230867" y="4475023"/>
                  <a:pt x="2143849" y="4458678"/>
                </a:cubicBezTo>
                <a:cubicBezTo>
                  <a:pt x="2123776" y="4453795"/>
                  <a:pt x="2075082" y="4453878"/>
                  <a:pt x="2054460" y="4444435"/>
                </a:cubicBezTo>
                <a:cubicBezTo>
                  <a:pt x="2025665" y="4449526"/>
                  <a:pt x="1907402" y="4455434"/>
                  <a:pt x="1875690" y="4462877"/>
                </a:cubicBezTo>
                <a:cubicBezTo>
                  <a:pt x="1830650" y="4467513"/>
                  <a:pt x="1869806" y="4459610"/>
                  <a:pt x="1829588" y="4463680"/>
                </a:cubicBezTo>
                <a:cubicBezTo>
                  <a:pt x="1791050" y="4448543"/>
                  <a:pt x="1782985" y="4472982"/>
                  <a:pt x="1729685" y="4483196"/>
                </a:cubicBezTo>
                <a:cubicBezTo>
                  <a:pt x="1707743" y="4468503"/>
                  <a:pt x="1689784" y="4474556"/>
                  <a:pt x="1672107" y="4487209"/>
                </a:cubicBezTo>
                <a:cubicBezTo>
                  <a:pt x="1620500" y="4481667"/>
                  <a:pt x="1573015" y="4500097"/>
                  <a:pt x="1514794" y="4506035"/>
                </a:cubicBezTo>
                <a:cubicBezTo>
                  <a:pt x="1452269" y="4488005"/>
                  <a:pt x="1437575" y="4529096"/>
                  <a:pt x="1375355" y="4535286"/>
                </a:cubicBezTo>
                <a:cubicBezTo>
                  <a:pt x="1321736" y="4564899"/>
                  <a:pt x="1333953" y="4560797"/>
                  <a:pt x="1281723" y="4557767"/>
                </a:cubicBezTo>
                <a:cubicBezTo>
                  <a:pt x="1233584" y="4553963"/>
                  <a:pt x="1251636" y="4608894"/>
                  <a:pt x="1152251" y="4596280"/>
                </a:cubicBezTo>
                <a:cubicBezTo>
                  <a:pt x="1144905" y="4590601"/>
                  <a:pt x="1110779" y="4596258"/>
                  <a:pt x="1112386" y="4603999"/>
                </a:cubicBezTo>
                <a:cubicBezTo>
                  <a:pt x="1104086" y="4601575"/>
                  <a:pt x="1057064" y="4577908"/>
                  <a:pt x="1055042" y="4590297"/>
                </a:cubicBezTo>
                <a:cubicBezTo>
                  <a:pt x="1013255" y="4591647"/>
                  <a:pt x="998979" y="4593064"/>
                  <a:pt x="961705" y="4577719"/>
                </a:cubicBezTo>
                <a:cubicBezTo>
                  <a:pt x="940108" y="4572850"/>
                  <a:pt x="934154" y="4575904"/>
                  <a:pt x="875879" y="4564303"/>
                </a:cubicBezTo>
                <a:cubicBezTo>
                  <a:pt x="833691" y="4575554"/>
                  <a:pt x="825327" y="4551279"/>
                  <a:pt x="771366" y="4567383"/>
                </a:cubicBezTo>
                <a:cubicBezTo>
                  <a:pt x="743555" y="4566313"/>
                  <a:pt x="697843" y="4571452"/>
                  <a:pt x="676592" y="4560117"/>
                </a:cubicBezTo>
                <a:cubicBezTo>
                  <a:pt x="643619" y="4606945"/>
                  <a:pt x="593631" y="4557605"/>
                  <a:pt x="558512" y="4558530"/>
                </a:cubicBezTo>
                <a:cubicBezTo>
                  <a:pt x="507618" y="4560458"/>
                  <a:pt x="403556" y="4549081"/>
                  <a:pt x="362079" y="4545572"/>
                </a:cubicBezTo>
                <a:cubicBezTo>
                  <a:pt x="346531" y="4546886"/>
                  <a:pt x="342400" y="4550710"/>
                  <a:pt x="309653" y="4537476"/>
                </a:cubicBezTo>
                <a:cubicBezTo>
                  <a:pt x="266974" y="4519218"/>
                  <a:pt x="225607" y="4508008"/>
                  <a:pt x="174742" y="4492281"/>
                </a:cubicBezTo>
                <a:cubicBezTo>
                  <a:pt x="161353" y="4460328"/>
                  <a:pt x="108876" y="4511194"/>
                  <a:pt x="107390" y="4476433"/>
                </a:cubicBezTo>
                <a:cubicBezTo>
                  <a:pt x="84507" y="4499356"/>
                  <a:pt x="41258" y="4463491"/>
                  <a:pt x="2537" y="4465393"/>
                </a:cubicBezTo>
                <a:lnTo>
                  <a:pt x="0" y="446310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FEDB5-C2E5-44CC-90C2-D4A59C76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376" y="1729408"/>
            <a:ext cx="7127248" cy="21056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353D259-DA18-451D-9A95-02198BF55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546282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38B7C0-00D5-4BF8-8555-B482D539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8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727A83-EE79-4865-811B-C1DA80E6F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851" y="643466"/>
            <a:ext cx="9860298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075690-2EC0-48B9-8582-1E97FFC3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64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562C66-32E3-44AD-A40D-43CC55DC3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41" y="821711"/>
            <a:ext cx="11460613" cy="52145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8CF676-F1DF-43F3-8F80-8D687FD5E14C}"/>
              </a:ext>
            </a:extLst>
          </p:cNvPr>
          <p:cNvSpPr txBox="1"/>
          <p:nvPr/>
        </p:nvSpPr>
        <p:spPr>
          <a:xfrm>
            <a:off x="889986" y="948097"/>
            <a:ext cx="48804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1D43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NGINX is a high-performance, high concurrency, and low resource usage web server developed to facilitate the increasing needs of the modern web. </a:t>
            </a:r>
            <a:endParaRPr lang="en-IN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96B3B4-6579-47CD-8499-BB8371F7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24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D390B7-3EEC-47CF-BDD8-8A7CB39D3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36" y="643467"/>
            <a:ext cx="10662327" cy="55710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5F1F61-ABE2-43C0-9000-BC7958BE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89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BEE2D0D-54CC-42A5-8C26-1A05A7C7F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18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09A5D-BEE7-4945-A3C7-39C9759B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24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029E2F-60DE-46BB-8CD7-66542FFBE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1849"/>
          <a:stretch/>
        </p:blipFill>
        <p:spPr>
          <a:xfrm>
            <a:off x="643467" y="809451"/>
            <a:ext cx="10905066" cy="523909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7F1DE4-0970-4F79-ACFA-8B0297A5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9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142FD1-F381-443D-A775-FF80E36BD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526" y="643466"/>
            <a:ext cx="9992948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437398-17E1-431F-9844-EF7ED8D6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92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354F22-1DBA-446C-93D9-0D7CAA1BE1F0}"/>
              </a:ext>
            </a:extLst>
          </p:cNvPr>
          <p:cNvSpPr/>
          <p:nvPr/>
        </p:nvSpPr>
        <p:spPr>
          <a:xfrm>
            <a:off x="506896" y="419100"/>
            <a:ext cx="11251095" cy="60388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BE9EE6E-6D0B-4137-996F-D7BA7611B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326" y="643466"/>
            <a:ext cx="10765348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76DBF-455A-4037-9A94-89D23F23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5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6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F588975B-2E1F-4FB8-9501-BA982786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643" y="3647410"/>
            <a:ext cx="7188199" cy="2084577"/>
          </a:xfrm>
          <a:prstGeom prst="rect">
            <a:avLst/>
          </a:prstGeom>
        </p:spPr>
      </p:pic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C50175A0-A539-4382-979E-05C0391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989" y="1918501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effectLst/>
                <a:latin typeface="YACkoAy6jVQ 0"/>
              </a:rPr>
              <a:t>The core settings of the NGINX are mainly configured in the </a:t>
            </a:r>
            <a:r>
              <a:rPr lang="en-US" sz="1800" b="1" i="0" u="none" strike="noStrike" dirty="0" err="1">
                <a:effectLst/>
                <a:latin typeface="YACkoAy6jVQ 0"/>
              </a:rPr>
              <a:t>nginx.conf</a:t>
            </a:r>
            <a:r>
              <a:rPr lang="en-US" sz="1800" b="1" i="0" u="none" strike="noStrike" dirty="0">
                <a:effectLst/>
                <a:latin typeface="YACkoAy6jVQ 0"/>
              </a:rPr>
              <a:t> file.</a:t>
            </a:r>
            <a:endParaRPr lang="en-US" sz="1800" dirty="0">
              <a:effectLst/>
              <a:latin typeface="YACkoAy6jVQ 0"/>
            </a:endParaRPr>
          </a:p>
          <a:p>
            <a:r>
              <a:rPr lang="en-US" sz="1800" b="1" i="0" u="none" strike="noStrike" dirty="0">
                <a:effectLst/>
                <a:latin typeface="YACkoAy6jVQ 0"/>
              </a:rPr>
              <a:t>The configuration file is mainly structured into 4 different Contexts, namely: </a:t>
            </a:r>
            <a:endParaRPr lang="en-US" sz="1800" dirty="0">
              <a:effectLst/>
              <a:latin typeface="YACkoAy6jVQ 0"/>
            </a:endParaRPr>
          </a:p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70ED9-5D8A-4913-86F5-65EBF3DE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65" y="271030"/>
            <a:ext cx="3025234" cy="2836154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26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Configurations of NGINX </a:t>
            </a:r>
            <a:endParaRPr lang="en-IN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F1926-4B96-4D08-8528-6342AE8B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F6C-44A6-4893-8037-BF4F362F443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76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180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Angsana New</vt:lpstr>
      <vt:lpstr>AngsanaUPC</vt:lpstr>
      <vt:lpstr>Arial</vt:lpstr>
      <vt:lpstr>Calibri</vt:lpstr>
      <vt:lpstr>Calibri Light</vt:lpstr>
      <vt:lpstr>YACkoAy6jVQ 0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Configurations of NGINX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</dc:title>
  <dc:creator>tripti singh</dc:creator>
  <cp:lastModifiedBy>srivastava.samarth.btech2018</cp:lastModifiedBy>
  <cp:revision>14</cp:revision>
  <dcterms:created xsi:type="dcterms:W3CDTF">2021-05-05T15:08:26Z</dcterms:created>
  <dcterms:modified xsi:type="dcterms:W3CDTF">2021-05-05T21:21:58Z</dcterms:modified>
</cp:coreProperties>
</file>