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1272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88681-5B39-41FF-8E1E-B11F2E1008D7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8495B-F97F-4398-A9C1-3ADD67D0B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687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88681-5B39-41FF-8E1E-B11F2E1008D7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8495B-F97F-4398-A9C1-3ADD67D0B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09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88681-5B39-41FF-8E1E-B11F2E1008D7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8495B-F97F-4398-A9C1-3ADD67D0B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378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88681-5B39-41FF-8E1E-B11F2E1008D7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8495B-F97F-4398-A9C1-3ADD67D0B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853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88681-5B39-41FF-8E1E-B11F2E1008D7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8495B-F97F-4398-A9C1-3ADD67D0B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934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88681-5B39-41FF-8E1E-B11F2E1008D7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8495B-F97F-4398-A9C1-3ADD67D0B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786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88681-5B39-41FF-8E1E-B11F2E1008D7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8495B-F97F-4398-A9C1-3ADD67D0B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766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88681-5B39-41FF-8E1E-B11F2E1008D7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8495B-F97F-4398-A9C1-3ADD67D0B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678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88681-5B39-41FF-8E1E-B11F2E1008D7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8495B-F97F-4398-A9C1-3ADD67D0B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861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88681-5B39-41FF-8E1E-B11F2E1008D7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8495B-F97F-4398-A9C1-3ADD67D0B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175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88681-5B39-41FF-8E1E-B11F2E1008D7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8495B-F97F-4398-A9C1-3ADD67D0B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636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B88681-5B39-41FF-8E1E-B11F2E1008D7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88495B-F97F-4398-A9C1-3ADD67D0B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213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63700" y="131801"/>
            <a:ext cx="1752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Truth</a:t>
            </a:r>
            <a:endParaRPr lang="en-US" sz="1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101975" y="131802"/>
            <a:ext cx="1752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Player Guesses</a:t>
            </a:r>
            <a:endParaRPr lang="en-US" sz="1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635500" y="149780"/>
            <a:ext cx="1752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Monty Opens</a:t>
            </a:r>
            <a:endParaRPr lang="en-US" sz="1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5981700" y="149780"/>
            <a:ext cx="1752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Switch doors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905000" y="1667497"/>
            <a:ext cx="1295400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Car is in Door 1</a:t>
            </a:r>
            <a:endParaRPr 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3482975" y="1667498"/>
            <a:ext cx="990600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Door 2</a:t>
            </a:r>
            <a:endParaRPr 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3482975" y="2096897"/>
            <a:ext cx="990600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Door 3</a:t>
            </a:r>
            <a:endParaRPr 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3482975" y="876534"/>
            <a:ext cx="990600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Door 1</a:t>
            </a:r>
            <a:endParaRPr lang="en-US" sz="1200" dirty="0"/>
          </a:p>
        </p:txBody>
      </p:sp>
      <p:cxnSp>
        <p:nvCxnSpPr>
          <p:cNvPr id="33" name="Elbow Connector 32"/>
          <p:cNvCxnSpPr>
            <a:stCxn id="9" idx="3"/>
            <a:endCxn id="17" idx="1"/>
          </p:cNvCxnSpPr>
          <p:nvPr/>
        </p:nvCxnSpPr>
        <p:spPr>
          <a:xfrm>
            <a:off x="3200400" y="1805997"/>
            <a:ext cx="282575" cy="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9" idx="3"/>
            <a:endCxn id="19" idx="1"/>
          </p:cNvCxnSpPr>
          <p:nvPr/>
        </p:nvCxnSpPr>
        <p:spPr>
          <a:xfrm flipV="1">
            <a:off x="3200400" y="1015034"/>
            <a:ext cx="282575" cy="790963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/>
          <p:cNvCxnSpPr>
            <a:stCxn id="9" idx="3"/>
            <a:endCxn id="18" idx="1"/>
          </p:cNvCxnSpPr>
          <p:nvPr/>
        </p:nvCxnSpPr>
        <p:spPr>
          <a:xfrm>
            <a:off x="3200400" y="1805997"/>
            <a:ext cx="282575" cy="42940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016500" y="1667496"/>
            <a:ext cx="990600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Door 3</a:t>
            </a:r>
            <a:endParaRPr lang="en-US" sz="1200" dirty="0"/>
          </a:p>
        </p:txBody>
      </p:sp>
      <p:sp>
        <p:nvSpPr>
          <p:cNvPr id="42" name="TextBox 41"/>
          <p:cNvSpPr txBox="1"/>
          <p:nvPr/>
        </p:nvSpPr>
        <p:spPr>
          <a:xfrm>
            <a:off x="5016500" y="2096895"/>
            <a:ext cx="990600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Door 2</a:t>
            </a:r>
            <a:endParaRPr lang="en-US" sz="1200" dirty="0"/>
          </a:p>
        </p:txBody>
      </p:sp>
      <p:sp>
        <p:nvSpPr>
          <p:cNvPr id="43" name="TextBox 42"/>
          <p:cNvSpPr txBox="1"/>
          <p:nvPr/>
        </p:nvSpPr>
        <p:spPr>
          <a:xfrm>
            <a:off x="5006975" y="624631"/>
            <a:ext cx="990600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Door 2</a:t>
            </a:r>
            <a:endParaRPr lang="en-US" sz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5006975" y="1054030"/>
            <a:ext cx="990600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Door 3</a:t>
            </a:r>
            <a:endParaRPr lang="en-US" sz="1200" dirty="0"/>
          </a:p>
        </p:txBody>
      </p:sp>
      <p:cxnSp>
        <p:nvCxnSpPr>
          <p:cNvPr id="48" name="Elbow Connector 47"/>
          <p:cNvCxnSpPr>
            <a:stCxn id="19" idx="3"/>
            <a:endCxn id="43" idx="1"/>
          </p:cNvCxnSpPr>
          <p:nvPr/>
        </p:nvCxnSpPr>
        <p:spPr>
          <a:xfrm flipV="1">
            <a:off x="4473575" y="763131"/>
            <a:ext cx="533400" cy="251903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/>
          <p:cNvCxnSpPr>
            <a:stCxn id="19" idx="3"/>
            <a:endCxn id="44" idx="1"/>
          </p:cNvCxnSpPr>
          <p:nvPr/>
        </p:nvCxnSpPr>
        <p:spPr>
          <a:xfrm>
            <a:off x="4473575" y="1015034"/>
            <a:ext cx="533400" cy="177496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>
            <a:stCxn id="17" idx="3"/>
            <a:endCxn id="41" idx="1"/>
          </p:cNvCxnSpPr>
          <p:nvPr/>
        </p:nvCxnSpPr>
        <p:spPr>
          <a:xfrm flipV="1">
            <a:off x="4473575" y="1805996"/>
            <a:ext cx="542925" cy="2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/>
          <p:cNvCxnSpPr>
            <a:stCxn id="18" idx="3"/>
            <a:endCxn id="42" idx="1"/>
          </p:cNvCxnSpPr>
          <p:nvPr/>
        </p:nvCxnSpPr>
        <p:spPr>
          <a:xfrm flipV="1">
            <a:off x="4473575" y="2235395"/>
            <a:ext cx="542925" cy="2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6372225" y="1667495"/>
            <a:ext cx="990600" cy="27699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2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Door 1 (win)</a:t>
            </a:r>
            <a:endParaRPr lang="en-US" sz="1200" dirty="0"/>
          </a:p>
        </p:txBody>
      </p:sp>
      <p:sp>
        <p:nvSpPr>
          <p:cNvPr id="58" name="TextBox 57"/>
          <p:cNvSpPr txBox="1"/>
          <p:nvPr/>
        </p:nvSpPr>
        <p:spPr>
          <a:xfrm>
            <a:off x="6372225" y="2096894"/>
            <a:ext cx="990600" cy="27699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2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Door 1</a:t>
            </a:r>
            <a:r>
              <a:rPr lang="en-US" sz="1200" dirty="0" smtClean="0"/>
              <a:t> (win)</a:t>
            </a:r>
            <a:endParaRPr lang="en-US" sz="1200" dirty="0"/>
          </a:p>
        </p:txBody>
      </p:sp>
      <p:sp>
        <p:nvSpPr>
          <p:cNvPr id="59" name="TextBox 58"/>
          <p:cNvSpPr txBox="1"/>
          <p:nvPr/>
        </p:nvSpPr>
        <p:spPr>
          <a:xfrm>
            <a:off x="6362700" y="624630"/>
            <a:ext cx="990600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2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Door 3 (lose)</a:t>
            </a:r>
            <a:endParaRPr lang="en-US" sz="1200" dirty="0"/>
          </a:p>
        </p:txBody>
      </p:sp>
      <p:sp>
        <p:nvSpPr>
          <p:cNvPr id="60" name="TextBox 59"/>
          <p:cNvSpPr txBox="1"/>
          <p:nvPr/>
        </p:nvSpPr>
        <p:spPr>
          <a:xfrm>
            <a:off x="6362700" y="1054029"/>
            <a:ext cx="990600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2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Door 2 (lose)</a:t>
            </a:r>
            <a:endParaRPr lang="en-US" sz="1200" dirty="0"/>
          </a:p>
        </p:txBody>
      </p:sp>
      <p:cxnSp>
        <p:nvCxnSpPr>
          <p:cNvPr id="62" name="Elbow Connector 61"/>
          <p:cNvCxnSpPr>
            <a:stCxn id="43" idx="3"/>
            <a:endCxn id="59" idx="1"/>
          </p:cNvCxnSpPr>
          <p:nvPr/>
        </p:nvCxnSpPr>
        <p:spPr>
          <a:xfrm flipV="1">
            <a:off x="5997575" y="763130"/>
            <a:ext cx="365125" cy="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/>
          <p:cNvCxnSpPr>
            <a:stCxn id="44" idx="3"/>
            <a:endCxn id="60" idx="1"/>
          </p:cNvCxnSpPr>
          <p:nvPr/>
        </p:nvCxnSpPr>
        <p:spPr>
          <a:xfrm flipV="1">
            <a:off x="5997575" y="1192529"/>
            <a:ext cx="365125" cy="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65"/>
          <p:cNvCxnSpPr>
            <a:stCxn id="41" idx="3"/>
            <a:endCxn id="57" idx="1"/>
          </p:cNvCxnSpPr>
          <p:nvPr/>
        </p:nvCxnSpPr>
        <p:spPr>
          <a:xfrm flipV="1">
            <a:off x="6007100" y="1805995"/>
            <a:ext cx="365125" cy="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Elbow Connector 67"/>
          <p:cNvCxnSpPr>
            <a:stCxn id="42" idx="3"/>
            <a:endCxn id="58" idx="1"/>
          </p:cNvCxnSpPr>
          <p:nvPr/>
        </p:nvCxnSpPr>
        <p:spPr>
          <a:xfrm flipV="1">
            <a:off x="6007100" y="2235394"/>
            <a:ext cx="365125" cy="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TextBox 216"/>
          <p:cNvSpPr txBox="1"/>
          <p:nvPr/>
        </p:nvSpPr>
        <p:spPr>
          <a:xfrm>
            <a:off x="2324100" y="1390496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1/3</a:t>
            </a:r>
            <a:endParaRPr lang="en-US" sz="1200" dirty="0"/>
          </a:p>
        </p:txBody>
      </p:sp>
      <p:sp>
        <p:nvSpPr>
          <p:cNvPr id="218" name="TextBox 217"/>
          <p:cNvSpPr txBox="1"/>
          <p:nvPr/>
        </p:nvSpPr>
        <p:spPr>
          <a:xfrm>
            <a:off x="3749675" y="594619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1/3</a:t>
            </a:r>
            <a:endParaRPr lang="en-US" sz="1200" dirty="0"/>
          </a:p>
        </p:txBody>
      </p:sp>
      <p:sp>
        <p:nvSpPr>
          <p:cNvPr id="219" name="TextBox 218"/>
          <p:cNvSpPr txBox="1"/>
          <p:nvPr/>
        </p:nvSpPr>
        <p:spPr>
          <a:xfrm>
            <a:off x="3749675" y="1381400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1/3</a:t>
            </a:r>
            <a:endParaRPr lang="en-US" sz="1200" dirty="0"/>
          </a:p>
        </p:txBody>
      </p:sp>
      <p:sp>
        <p:nvSpPr>
          <p:cNvPr id="220" name="TextBox 219"/>
          <p:cNvSpPr txBox="1"/>
          <p:nvPr/>
        </p:nvSpPr>
        <p:spPr>
          <a:xfrm>
            <a:off x="3749675" y="2424498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1/3</a:t>
            </a:r>
            <a:endParaRPr lang="en-US" sz="1200" dirty="0"/>
          </a:p>
        </p:txBody>
      </p:sp>
      <p:sp>
        <p:nvSpPr>
          <p:cNvPr id="221" name="TextBox 220"/>
          <p:cNvSpPr txBox="1"/>
          <p:nvPr/>
        </p:nvSpPr>
        <p:spPr>
          <a:xfrm>
            <a:off x="4511675" y="456119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1/2</a:t>
            </a:r>
            <a:endParaRPr lang="en-US" sz="1200" dirty="0"/>
          </a:p>
        </p:txBody>
      </p:sp>
      <p:sp>
        <p:nvSpPr>
          <p:cNvPr id="224" name="TextBox 223"/>
          <p:cNvSpPr txBox="1"/>
          <p:nvPr/>
        </p:nvSpPr>
        <p:spPr>
          <a:xfrm>
            <a:off x="4511675" y="1192528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1/2</a:t>
            </a:r>
            <a:endParaRPr lang="en-US" sz="1200" dirty="0"/>
          </a:p>
        </p:txBody>
      </p:sp>
      <p:sp>
        <p:nvSpPr>
          <p:cNvPr id="225" name="TextBox 224"/>
          <p:cNvSpPr txBox="1"/>
          <p:nvPr/>
        </p:nvSpPr>
        <p:spPr>
          <a:xfrm>
            <a:off x="4511675" y="1543286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227" name="TextBox 226"/>
          <p:cNvSpPr txBox="1"/>
          <p:nvPr/>
        </p:nvSpPr>
        <p:spPr>
          <a:xfrm>
            <a:off x="4511675" y="2235393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228" name="TextBox 227"/>
          <p:cNvSpPr txBox="1"/>
          <p:nvPr/>
        </p:nvSpPr>
        <p:spPr>
          <a:xfrm>
            <a:off x="5951537" y="2228804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231" name="TextBox 230"/>
          <p:cNvSpPr txBox="1"/>
          <p:nvPr/>
        </p:nvSpPr>
        <p:spPr>
          <a:xfrm>
            <a:off x="5951537" y="1550214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232" name="TextBox 231"/>
          <p:cNvSpPr txBox="1"/>
          <p:nvPr/>
        </p:nvSpPr>
        <p:spPr>
          <a:xfrm>
            <a:off x="5951537" y="1153533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233" name="TextBox 232"/>
          <p:cNvSpPr txBox="1"/>
          <p:nvPr/>
        </p:nvSpPr>
        <p:spPr>
          <a:xfrm>
            <a:off x="5951537" y="484307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234" name="TextBox 233"/>
          <p:cNvSpPr txBox="1"/>
          <p:nvPr/>
        </p:nvSpPr>
        <p:spPr>
          <a:xfrm>
            <a:off x="1905000" y="3770965"/>
            <a:ext cx="1295400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Car is in Door 2</a:t>
            </a:r>
            <a:endParaRPr lang="en-US" sz="1200" dirty="0"/>
          </a:p>
        </p:txBody>
      </p:sp>
      <p:sp>
        <p:nvSpPr>
          <p:cNvPr id="235" name="TextBox 234"/>
          <p:cNvSpPr txBox="1"/>
          <p:nvPr/>
        </p:nvSpPr>
        <p:spPr>
          <a:xfrm>
            <a:off x="3482975" y="3770966"/>
            <a:ext cx="990600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Door 1</a:t>
            </a:r>
            <a:endParaRPr lang="en-US" sz="1200" dirty="0"/>
          </a:p>
        </p:txBody>
      </p:sp>
      <p:sp>
        <p:nvSpPr>
          <p:cNvPr id="236" name="TextBox 235"/>
          <p:cNvSpPr txBox="1"/>
          <p:nvPr/>
        </p:nvSpPr>
        <p:spPr>
          <a:xfrm>
            <a:off x="3482975" y="4200365"/>
            <a:ext cx="990600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Door 3</a:t>
            </a:r>
            <a:endParaRPr lang="en-US" sz="1200" dirty="0"/>
          </a:p>
        </p:txBody>
      </p:sp>
      <p:sp>
        <p:nvSpPr>
          <p:cNvPr id="237" name="TextBox 236"/>
          <p:cNvSpPr txBox="1"/>
          <p:nvPr/>
        </p:nvSpPr>
        <p:spPr>
          <a:xfrm>
            <a:off x="3482975" y="2980002"/>
            <a:ext cx="990600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Door 2</a:t>
            </a:r>
            <a:endParaRPr lang="en-US" sz="1200" dirty="0"/>
          </a:p>
        </p:txBody>
      </p:sp>
      <p:cxnSp>
        <p:nvCxnSpPr>
          <p:cNvPr id="238" name="Elbow Connector 237"/>
          <p:cNvCxnSpPr>
            <a:stCxn id="234" idx="3"/>
            <a:endCxn id="235" idx="1"/>
          </p:cNvCxnSpPr>
          <p:nvPr/>
        </p:nvCxnSpPr>
        <p:spPr>
          <a:xfrm>
            <a:off x="3200400" y="3909465"/>
            <a:ext cx="282575" cy="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Elbow Connector 238"/>
          <p:cNvCxnSpPr>
            <a:stCxn id="234" idx="3"/>
            <a:endCxn id="237" idx="1"/>
          </p:cNvCxnSpPr>
          <p:nvPr/>
        </p:nvCxnSpPr>
        <p:spPr>
          <a:xfrm flipV="1">
            <a:off x="3200400" y="3118502"/>
            <a:ext cx="282575" cy="790963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Elbow Connector 239"/>
          <p:cNvCxnSpPr>
            <a:stCxn id="234" idx="3"/>
            <a:endCxn id="236" idx="1"/>
          </p:cNvCxnSpPr>
          <p:nvPr/>
        </p:nvCxnSpPr>
        <p:spPr>
          <a:xfrm>
            <a:off x="3200400" y="3909465"/>
            <a:ext cx="282575" cy="42940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TextBox 240"/>
          <p:cNvSpPr txBox="1"/>
          <p:nvPr/>
        </p:nvSpPr>
        <p:spPr>
          <a:xfrm>
            <a:off x="5016500" y="3770964"/>
            <a:ext cx="990600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Door 3</a:t>
            </a:r>
            <a:endParaRPr lang="en-US" sz="1200" dirty="0"/>
          </a:p>
        </p:txBody>
      </p:sp>
      <p:sp>
        <p:nvSpPr>
          <p:cNvPr id="242" name="TextBox 241"/>
          <p:cNvSpPr txBox="1"/>
          <p:nvPr/>
        </p:nvSpPr>
        <p:spPr>
          <a:xfrm>
            <a:off x="5016500" y="4200363"/>
            <a:ext cx="990600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Door 1</a:t>
            </a:r>
            <a:endParaRPr lang="en-US" sz="1200" dirty="0"/>
          </a:p>
        </p:txBody>
      </p:sp>
      <p:sp>
        <p:nvSpPr>
          <p:cNvPr id="243" name="TextBox 242"/>
          <p:cNvSpPr txBox="1"/>
          <p:nvPr/>
        </p:nvSpPr>
        <p:spPr>
          <a:xfrm>
            <a:off x="5006975" y="2728099"/>
            <a:ext cx="990600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Door 1</a:t>
            </a:r>
            <a:endParaRPr lang="en-US" sz="1200" dirty="0"/>
          </a:p>
        </p:txBody>
      </p:sp>
      <p:sp>
        <p:nvSpPr>
          <p:cNvPr id="244" name="TextBox 243"/>
          <p:cNvSpPr txBox="1"/>
          <p:nvPr/>
        </p:nvSpPr>
        <p:spPr>
          <a:xfrm>
            <a:off x="5006975" y="3157498"/>
            <a:ext cx="990600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Door 3</a:t>
            </a:r>
            <a:endParaRPr lang="en-US" sz="1200" dirty="0"/>
          </a:p>
        </p:txBody>
      </p:sp>
      <p:cxnSp>
        <p:nvCxnSpPr>
          <p:cNvPr id="245" name="Elbow Connector 244"/>
          <p:cNvCxnSpPr>
            <a:stCxn id="237" idx="3"/>
            <a:endCxn id="243" idx="1"/>
          </p:cNvCxnSpPr>
          <p:nvPr/>
        </p:nvCxnSpPr>
        <p:spPr>
          <a:xfrm flipV="1">
            <a:off x="4473575" y="2866599"/>
            <a:ext cx="533400" cy="251903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Elbow Connector 245"/>
          <p:cNvCxnSpPr>
            <a:stCxn id="237" idx="3"/>
            <a:endCxn id="244" idx="1"/>
          </p:cNvCxnSpPr>
          <p:nvPr/>
        </p:nvCxnSpPr>
        <p:spPr>
          <a:xfrm>
            <a:off x="4473575" y="3118502"/>
            <a:ext cx="533400" cy="177496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Elbow Connector 246"/>
          <p:cNvCxnSpPr>
            <a:stCxn id="235" idx="3"/>
            <a:endCxn id="241" idx="1"/>
          </p:cNvCxnSpPr>
          <p:nvPr/>
        </p:nvCxnSpPr>
        <p:spPr>
          <a:xfrm flipV="1">
            <a:off x="4473575" y="3909464"/>
            <a:ext cx="542925" cy="2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Elbow Connector 247"/>
          <p:cNvCxnSpPr>
            <a:stCxn id="236" idx="3"/>
            <a:endCxn id="242" idx="1"/>
          </p:cNvCxnSpPr>
          <p:nvPr/>
        </p:nvCxnSpPr>
        <p:spPr>
          <a:xfrm flipV="1">
            <a:off x="4473575" y="4338863"/>
            <a:ext cx="542925" cy="2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TextBox 248"/>
          <p:cNvSpPr txBox="1"/>
          <p:nvPr/>
        </p:nvSpPr>
        <p:spPr>
          <a:xfrm>
            <a:off x="6372225" y="3770963"/>
            <a:ext cx="990600" cy="27699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2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Door 2</a:t>
            </a:r>
            <a:r>
              <a:rPr lang="en-US" sz="1200" dirty="0" smtClean="0"/>
              <a:t> (win)</a:t>
            </a:r>
            <a:endParaRPr lang="en-US" sz="1200" dirty="0"/>
          </a:p>
        </p:txBody>
      </p:sp>
      <p:sp>
        <p:nvSpPr>
          <p:cNvPr id="250" name="TextBox 249"/>
          <p:cNvSpPr txBox="1"/>
          <p:nvPr/>
        </p:nvSpPr>
        <p:spPr>
          <a:xfrm>
            <a:off x="6372225" y="4200362"/>
            <a:ext cx="990600" cy="27699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2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Door 2</a:t>
            </a:r>
            <a:r>
              <a:rPr lang="en-US" sz="1200" dirty="0" smtClean="0"/>
              <a:t> (win)</a:t>
            </a:r>
            <a:endParaRPr lang="en-US" sz="1200" dirty="0"/>
          </a:p>
        </p:txBody>
      </p:sp>
      <p:sp>
        <p:nvSpPr>
          <p:cNvPr id="251" name="TextBox 250"/>
          <p:cNvSpPr txBox="1"/>
          <p:nvPr/>
        </p:nvSpPr>
        <p:spPr>
          <a:xfrm>
            <a:off x="6362700" y="2728098"/>
            <a:ext cx="990600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2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Door 3 (lose)</a:t>
            </a:r>
            <a:endParaRPr lang="en-US" sz="1200" dirty="0"/>
          </a:p>
        </p:txBody>
      </p:sp>
      <p:sp>
        <p:nvSpPr>
          <p:cNvPr id="252" name="TextBox 251"/>
          <p:cNvSpPr txBox="1"/>
          <p:nvPr/>
        </p:nvSpPr>
        <p:spPr>
          <a:xfrm>
            <a:off x="6362700" y="3157497"/>
            <a:ext cx="990600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2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Door 1</a:t>
            </a:r>
            <a:r>
              <a:rPr lang="en-US" sz="1200" dirty="0" smtClean="0"/>
              <a:t> (lose)</a:t>
            </a:r>
          </a:p>
        </p:txBody>
      </p:sp>
      <p:cxnSp>
        <p:nvCxnSpPr>
          <p:cNvPr id="253" name="Elbow Connector 252"/>
          <p:cNvCxnSpPr>
            <a:stCxn id="243" idx="3"/>
            <a:endCxn id="251" idx="1"/>
          </p:cNvCxnSpPr>
          <p:nvPr/>
        </p:nvCxnSpPr>
        <p:spPr>
          <a:xfrm flipV="1">
            <a:off x="5997575" y="2866598"/>
            <a:ext cx="365125" cy="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Elbow Connector 253"/>
          <p:cNvCxnSpPr>
            <a:stCxn id="244" idx="3"/>
            <a:endCxn id="252" idx="1"/>
          </p:cNvCxnSpPr>
          <p:nvPr/>
        </p:nvCxnSpPr>
        <p:spPr>
          <a:xfrm flipV="1">
            <a:off x="5997575" y="3295997"/>
            <a:ext cx="365125" cy="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Elbow Connector 254"/>
          <p:cNvCxnSpPr>
            <a:stCxn id="241" idx="3"/>
            <a:endCxn id="249" idx="1"/>
          </p:cNvCxnSpPr>
          <p:nvPr/>
        </p:nvCxnSpPr>
        <p:spPr>
          <a:xfrm flipV="1">
            <a:off x="6007100" y="3909463"/>
            <a:ext cx="365125" cy="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Elbow Connector 255"/>
          <p:cNvCxnSpPr>
            <a:stCxn id="242" idx="3"/>
            <a:endCxn id="250" idx="1"/>
          </p:cNvCxnSpPr>
          <p:nvPr/>
        </p:nvCxnSpPr>
        <p:spPr>
          <a:xfrm flipV="1">
            <a:off x="6007100" y="4338862"/>
            <a:ext cx="365125" cy="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" name="TextBox 256"/>
          <p:cNvSpPr txBox="1"/>
          <p:nvPr/>
        </p:nvSpPr>
        <p:spPr>
          <a:xfrm>
            <a:off x="2324100" y="3493964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1/3</a:t>
            </a:r>
            <a:endParaRPr lang="en-US" sz="1200" dirty="0"/>
          </a:p>
        </p:txBody>
      </p:sp>
      <p:sp>
        <p:nvSpPr>
          <p:cNvPr id="258" name="TextBox 257"/>
          <p:cNvSpPr txBox="1"/>
          <p:nvPr/>
        </p:nvSpPr>
        <p:spPr>
          <a:xfrm>
            <a:off x="3749675" y="2698087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1/3</a:t>
            </a:r>
            <a:endParaRPr lang="en-US" sz="1200" dirty="0"/>
          </a:p>
        </p:txBody>
      </p:sp>
      <p:sp>
        <p:nvSpPr>
          <p:cNvPr id="259" name="TextBox 258"/>
          <p:cNvSpPr txBox="1"/>
          <p:nvPr/>
        </p:nvSpPr>
        <p:spPr>
          <a:xfrm>
            <a:off x="3749675" y="3484868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1/3</a:t>
            </a:r>
            <a:endParaRPr lang="en-US" sz="1200" dirty="0"/>
          </a:p>
        </p:txBody>
      </p:sp>
      <p:sp>
        <p:nvSpPr>
          <p:cNvPr id="260" name="TextBox 259"/>
          <p:cNvSpPr txBox="1"/>
          <p:nvPr/>
        </p:nvSpPr>
        <p:spPr>
          <a:xfrm>
            <a:off x="3749675" y="4527966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1/3</a:t>
            </a:r>
            <a:endParaRPr lang="en-US" sz="1200" dirty="0"/>
          </a:p>
        </p:txBody>
      </p:sp>
      <p:sp>
        <p:nvSpPr>
          <p:cNvPr id="261" name="TextBox 260"/>
          <p:cNvSpPr txBox="1"/>
          <p:nvPr/>
        </p:nvSpPr>
        <p:spPr>
          <a:xfrm>
            <a:off x="4511675" y="2559587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1/2</a:t>
            </a:r>
            <a:endParaRPr lang="en-US" sz="1200" dirty="0"/>
          </a:p>
        </p:txBody>
      </p:sp>
      <p:sp>
        <p:nvSpPr>
          <p:cNvPr id="262" name="TextBox 261"/>
          <p:cNvSpPr txBox="1"/>
          <p:nvPr/>
        </p:nvSpPr>
        <p:spPr>
          <a:xfrm>
            <a:off x="4511675" y="3295996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1/2</a:t>
            </a:r>
            <a:endParaRPr lang="en-US" sz="1200" dirty="0"/>
          </a:p>
        </p:txBody>
      </p:sp>
      <p:sp>
        <p:nvSpPr>
          <p:cNvPr id="263" name="TextBox 262"/>
          <p:cNvSpPr txBox="1"/>
          <p:nvPr/>
        </p:nvSpPr>
        <p:spPr>
          <a:xfrm>
            <a:off x="4511675" y="3646754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264" name="TextBox 263"/>
          <p:cNvSpPr txBox="1"/>
          <p:nvPr/>
        </p:nvSpPr>
        <p:spPr>
          <a:xfrm>
            <a:off x="4511675" y="4338861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265" name="TextBox 264"/>
          <p:cNvSpPr txBox="1"/>
          <p:nvPr/>
        </p:nvSpPr>
        <p:spPr>
          <a:xfrm>
            <a:off x="5951537" y="4332272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266" name="TextBox 265"/>
          <p:cNvSpPr txBox="1"/>
          <p:nvPr/>
        </p:nvSpPr>
        <p:spPr>
          <a:xfrm>
            <a:off x="5951537" y="3653682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267" name="TextBox 266"/>
          <p:cNvSpPr txBox="1"/>
          <p:nvPr/>
        </p:nvSpPr>
        <p:spPr>
          <a:xfrm>
            <a:off x="5951537" y="3257001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268" name="TextBox 267"/>
          <p:cNvSpPr txBox="1"/>
          <p:nvPr/>
        </p:nvSpPr>
        <p:spPr>
          <a:xfrm>
            <a:off x="5951537" y="2587775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269" name="TextBox 268"/>
          <p:cNvSpPr txBox="1"/>
          <p:nvPr/>
        </p:nvSpPr>
        <p:spPr>
          <a:xfrm>
            <a:off x="1905000" y="5823236"/>
            <a:ext cx="1295400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Car is in Door 3</a:t>
            </a:r>
            <a:endParaRPr lang="en-US" sz="1200" dirty="0"/>
          </a:p>
        </p:txBody>
      </p:sp>
      <p:sp>
        <p:nvSpPr>
          <p:cNvPr id="270" name="TextBox 269"/>
          <p:cNvSpPr txBox="1"/>
          <p:nvPr/>
        </p:nvSpPr>
        <p:spPr>
          <a:xfrm>
            <a:off x="3482975" y="5823237"/>
            <a:ext cx="990600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Door 2</a:t>
            </a:r>
            <a:endParaRPr lang="en-US" sz="1200" dirty="0"/>
          </a:p>
        </p:txBody>
      </p:sp>
      <p:sp>
        <p:nvSpPr>
          <p:cNvPr id="271" name="TextBox 270"/>
          <p:cNvSpPr txBox="1"/>
          <p:nvPr/>
        </p:nvSpPr>
        <p:spPr>
          <a:xfrm>
            <a:off x="3482975" y="6252636"/>
            <a:ext cx="990600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Door 1</a:t>
            </a:r>
            <a:endParaRPr lang="en-US" sz="1200" dirty="0"/>
          </a:p>
        </p:txBody>
      </p:sp>
      <p:sp>
        <p:nvSpPr>
          <p:cNvPr id="272" name="TextBox 271"/>
          <p:cNvSpPr txBox="1"/>
          <p:nvPr/>
        </p:nvSpPr>
        <p:spPr>
          <a:xfrm>
            <a:off x="3482975" y="5032273"/>
            <a:ext cx="990600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Door 3</a:t>
            </a:r>
            <a:endParaRPr lang="en-US" sz="1200" dirty="0"/>
          </a:p>
        </p:txBody>
      </p:sp>
      <p:cxnSp>
        <p:nvCxnSpPr>
          <p:cNvPr id="273" name="Elbow Connector 272"/>
          <p:cNvCxnSpPr>
            <a:stCxn id="269" idx="3"/>
            <a:endCxn id="270" idx="1"/>
          </p:cNvCxnSpPr>
          <p:nvPr/>
        </p:nvCxnSpPr>
        <p:spPr>
          <a:xfrm>
            <a:off x="3200400" y="5961736"/>
            <a:ext cx="282575" cy="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Elbow Connector 273"/>
          <p:cNvCxnSpPr>
            <a:stCxn id="269" idx="3"/>
            <a:endCxn id="272" idx="1"/>
          </p:cNvCxnSpPr>
          <p:nvPr/>
        </p:nvCxnSpPr>
        <p:spPr>
          <a:xfrm flipV="1">
            <a:off x="3200400" y="5170773"/>
            <a:ext cx="282575" cy="790963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Elbow Connector 274"/>
          <p:cNvCxnSpPr>
            <a:stCxn id="269" idx="3"/>
            <a:endCxn id="271" idx="1"/>
          </p:cNvCxnSpPr>
          <p:nvPr/>
        </p:nvCxnSpPr>
        <p:spPr>
          <a:xfrm>
            <a:off x="3200400" y="5961736"/>
            <a:ext cx="282575" cy="42940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" name="TextBox 275"/>
          <p:cNvSpPr txBox="1"/>
          <p:nvPr/>
        </p:nvSpPr>
        <p:spPr>
          <a:xfrm>
            <a:off x="5016500" y="5823235"/>
            <a:ext cx="990600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Door 1</a:t>
            </a:r>
            <a:endParaRPr lang="en-US" sz="1200" dirty="0"/>
          </a:p>
        </p:txBody>
      </p:sp>
      <p:sp>
        <p:nvSpPr>
          <p:cNvPr id="277" name="TextBox 276"/>
          <p:cNvSpPr txBox="1"/>
          <p:nvPr/>
        </p:nvSpPr>
        <p:spPr>
          <a:xfrm>
            <a:off x="5016500" y="6252634"/>
            <a:ext cx="990600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Door 2</a:t>
            </a:r>
            <a:endParaRPr lang="en-US" sz="1200" dirty="0"/>
          </a:p>
        </p:txBody>
      </p:sp>
      <p:sp>
        <p:nvSpPr>
          <p:cNvPr id="278" name="TextBox 277"/>
          <p:cNvSpPr txBox="1"/>
          <p:nvPr/>
        </p:nvSpPr>
        <p:spPr>
          <a:xfrm>
            <a:off x="5006975" y="4780370"/>
            <a:ext cx="990600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Door 2</a:t>
            </a:r>
            <a:endParaRPr lang="en-US" sz="1200" dirty="0"/>
          </a:p>
        </p:txBody>
      </p:sp>
      <p:sp>
        <p:nvSpPr>
          <p:cNvPr id="279" name="TextBox 278"/>
          <p:cNvSpPr txBox="1"/>
          <p:nvPr/>
        </p:nvSpPr>
        <p:spPr>
          <a:xfrm>
            <a:off x="5006975" y="5209769"/>
            <a:ext cx="990600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Door 1</a:t>
            </a:r>
            <a:endParaRPr lang="en-US" sz="1200" dirty="0"/>
          </a:p>
        </p:txBody>
      </p:sp>
      <p:cxnSp>
        <p:nvCxnSpPr>
          <p:cNvPr id="280" name="Elbow Connector 279"/>
          <p:cNvCxnSpPr>
            <a:stCxn id="272" idx="3"/>
            <a:endCxn id="278" idx="1"/>
          </p:cNvCxnSpPr>
          <p:nvPr/>
        </p:nvCxnSpPr>
        <p:spPr>
          <a:xfrm flipV="1">
            <a:off x="4473575" y="4918870"/>
            <a:ext cx="533400" cy="251903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Elbow Connector 280"/>
          <p:cNvCxnSpPr>
            <a:stCxn id="272" idx="3"/>
            <a:endCxn id="279" idx="1"/>
          </p:cNvCxnSpPr>
          <p:nvPr/>
        </p:nvCxnSpPr>
        <p:spPr>
          <a:xfrm>
            <a:off x="4473575" y="5170773"/>
            <a:ext cx="533400" cy="177496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Elbow Connector 281"/>
          <p:cNvCxnSpPr>
            <a:stCxn id="270" idx="3"/>
            <a:endCxn id="276" idx="1"/>
          </p:cNvCxnSpPr>
          <p:nvPr/>
        </p:nvCxnSpPr>
        <p:spPr>
          <a:xfrm flipV="1">
            <a:off x="4473575" y="5961735"/>
            <a:ext cx="542925" cy="2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Elbow Connector 282"/>
          <p:cNvCxnSpPr>
            <a:stCxn id="271" idx="3"/>
            <a:endCxn id="277" idx="1"/>
          </p:cNvCxnSpPr>
          <p:nvPr/>
        </p:nvCxnSpPr>
        <p:spPr>
          <a:xfrm flipV="1">
            <a:off x="4473575" y="6391134"/>
            <a:ext cx="542925" cy="2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4" name="TextBox 283"/>
          <p:cNvSpPr txBox="1"/>
          <p:nvPr/>
        </p:nvSpPr>
        <p:spPr>
          <a:xfrm>
            <a:off x="6372225" y="5823234"/>
            <a:ext cx="990600" cy="27699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2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Door 3</a:t>
            </a:r>
            <a:r>
              <a:rPr lang="en-US" sz="1200" dirty="0" smtClean="0"/>
              <a:t> (win)</a:t>
            </a:r>
            <a:endParaRPr lang="en-US" sz="1200" dirty="0"/>
          </a:p>
        </p:txBody>
      </p:sp>
      <p:sp>
        <p:nvSpPr>
          <p:cNvPr id="285" name="TextBox 284"/>
          <p:cNvSpPr txBox="1"/>
          <p:nvPr/>
        </p:nvSpPr>
        <p:spPr>
          <a:xfrm>
            <a:off x="6372225" y="6252633"/>
            <a:ext cx="990600" cy="27699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2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Door 3</a:t>
            </a:r>
            <a:r>
              <a:rPr lang="en-US" sz="1200" dirty="0" smtClean="0"/>
              <a:t> (win)</a:t>
            </a:r>
            <a:endParaRPr lang="en-US" sz="1200" dirty="0"/>
          </a:p>
        </p:txBody>
      </p:sp>
      <p:sp>
        <p:nvSpPr>
          <p:cNvPr id="286" name="TextBox 285"/>
          <p:cNvSpPr txBox="1"/>
          <p:nvPr/>
        </p:nvSpPr>
        <p:spPr>
          <a:xfrm>
            <a:off x="6362700" y="4780369"/>
            <a:ext cx="990600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2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Door 1</a:t>
            </a:r>
            <a:r>
              <a:rPr lang="en-US" sz="1200" dirty="0" smtClean="0"/>
              <a:t> (lose)</a:t>
            </a:r>
          </a:p>
        </p:txBody>
      </p:sp>
      <p:sp>
        <p:nvSpPr>
          <p:cNvPr id="287" name="TextBox 286"/>
          <p:cNvSpPr txBox="1"/>
          <p:nvPr/>
        </p:nvSpPr>
        <p:spPr>
          <a:xfrm>
            <a:off x="6362700" y="5209768"/>
            <a:ext cx="990600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2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Door 2</a:t>
            </a:r>
            <a:r>
              <a:rPr lang="en-US" sz="1200" dirty="0" smtClean="0"/>
              <a:t> (lose)</a:t>
            </a:r>
          </a:p>
        </p:txBody>
      </p:sp>
      <p:cxnSp>
        <p:nvCxnSpPr>
          <p:cNvPr id="288" name="Elbow Connector 287"/>
          <p:cNvCxnSpPr>
            <a:stCxn id="278" idx="3"/>
            <a:endCxn id="286" idx="1"/>
          </p:cNvCxnSpPr>
          <p:nvPr/>
        </p:nvCxnSpPr>
        <p:spPr>
          <a:xfrm flipV="1">
            <a:off x="5997575" y="4918869"/>
            <a:ext cx="365125" cy="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Elbow Connector 288"/>
          <p:cNvCxnSpPr>
            <a:stCxn id="279" idx="3"/>
            <a:endCxn id="287" idx="1"/>
          </p:cNvCxnSpPr>
          <p:nvPr/>
        </p:nvCxnSpPr>
        <p:spPr>
          <a:xfrm flipV="1">
            <a:off x="5997575" y="5348268"/>
            <a:ext cx="365125" cy="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Elbow Connector 289"/>
          <p:cNvCxnSpPr>
            <a:stCxn id="276" idx="3"/>
            <a:endCxn id="284" idx="1"/>
          </p:cNvCxnSpPr>
          <p:nvPr/>
        </p:nvCxnSpPr>
        <p:spPr>
          <a:xfrm flipV="1">
            <a:off x="6007100" y="5961734"/>
            <a:ext cx="365125" cy="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Elbow Connector 290"/>
          <p:cNvCxnSpPr>
            <a:stCxn id="277" idx="3"/>
            <a:endCxn id="285" idx="1"/>
          </p:cNvCxnSpPr>
          <p:nvPr/>
        </p:nvCxnSpPr>
        <p:spPr>
          <a:xfrm flipV="1">
            <a:off x="6007100" y="6391133"/>
            <a:ext cx="365125" cy="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2" name="TextBox 291"/>
          <p:cNvSpPr txBox="1"/>
          <p:nvPr/>
        </p:nvSpPr>
        <p:spPr>
          <a:xfrm>
            <a:off x="2324100" y="5546235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1/3</a:t>
            </a:r>
            <a:endParaRPr lang="en-US" sz="1200" dirty="0"/>
          </a:p>
        </p:txBody>
      </p:sp>
      <p:sp>
        <p:nvSpPr>
          <p:cNvPr id="293" name="TextBox 292"/>
          <p:cNvSpPr txBox="1"/>
          <p:nvPr/>
        </p:nvSpPr>
        <p:spPr>
          <a:xfrm>
            <a:off x="3749675" y="4750358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1/3</a:t>
            </a:r>
            <a:endParaRPr lang="en-US" sz="1200" dirty="0"/>
          </a:p>
        </p:txBody>
      </p:sp>
      <p:sp>
        <p:nvSpPr>
          <p:cNvPr id="294" name="TextBox 293"/>
          <p:cNvSpPr txBox="1"/>
          <p:nvPr/>
        </p:nvSpPr>
        <p:spPr>
          <a:xfrm>
            <a:off x="3749675" y="5537139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1/3</a:t>
            </a:r>
            <a:endParaRPr lang="en-US" sz="1200" dirty="0"/>
          </a:p>
        </p:txBody>
      </p:sp>
      <p:sp>
        <p:nvSpPr>
          <p:cNvPr id="295" name="TextBox 294"/>
          <p:cNvSpPr txBox="1"/>
          <p:nvPr/>
        </p:nvSpPr>
        <p:spPr>
          <a:xfrm>
            <a:off x="3749675" y="6580237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1/3</a:t>
            </a:r>
            <a:endParaRPr lang="en-US" sz="1200" dirty="0"/>
          </a:p>
        </p:txBody>
      </p:sp>
      <p:sp>
        <p:nvSpPr>
          <p:cNvPr id="296" name="TextBox 295"/>
          <p:cNvSpPr txBox="1"/>
          <p:nvPr/>
        </p:nvSpPr>
        <p:spPr>
          <a:xfrm>
            <a:off x="4511675" y="4611858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1/2</a:t>
            </a:r>
            <a:endParaRPr lang="en-US" sz="1200" dirty="0"/>
          </a:p>
        </p:txBody>
      </p:sp>
      <p:sp>
        <p:nvSpPr>
          <p:cNvPr id="297" name="TextBox 296"/>
          <p:cNvSpPr txBox="1"/>
          <p:nvPr/>
        </p:nvSpPr>
        <p:spPr>
          <a:xfrm>
            <a:off x="4511675" y="5348267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1/2</a:t>
            </a:r>
            <a:endParaRPr lang="en-US" sz="1200" dirty="0"/>
          </a:p>
        </p:txBody>
      </p:sp>
      <p:sp>
        <p:nvSpPr>
          <p:cNvPr id="298" name="TextBox 297"/>
          <p:cNvSpPr txBox="1"/>
          <p:nvPr/>
        </p:nvSpPr>
        <p:spPr>
          <a:xfrm>
            <a:off x="4511675" y="5699025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299" name="TextBox 298"/>
          <p:cNvSpPr txBox="1"/>
          <p:nvPr/>
        </p:nvSpPr>
        <p:spPr>
          <a:xfrm>
            <a:off x="4511675" y="6391132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300" name="TextBox 299"/>
          <p:cNvSpPr txBox="1"/>
          <p:nvPr/>
        </p:nvSpPr>
        <p:spPr>
          <a:xfrm>
            <a:off x="5951537" y="6384543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301" name="TextBox 300"/>
          <p:cNvSpPr txBox="1"/>
          <p:nvPr/>
        </p:nvSpPr>
        <p:spPr>
          <a:xfrm>
            <a:off x="5951537" y="5705953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302" name="TextBox 301"/>
          <p:cNvSpPr txBox="1"/>
          <p:nvPr/>
        </p:nvSpPr>
        <p:spPr>
          <a:xfrm>
            <a:off x="5951537" y="5309272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303" name="TextBox 302"/>
          <p:cNvSpPr txBox="1"/>
          <p:nvPr/>
        </p:nvSpPr>
        <p:spPr>
          <a:xfrm>
            <a:off x="5951537" y="4640046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1</a:t>
            </a:r>
            <a:endParaRPr lang="en-US" sz="1200" dirty="0"/>
          </a:p>
        </p:txBody>
      </p:sp>
      <p:cxnSp>
        <p:nvCxnSpPr>
          <p:cNvPr id="312" name="Straight Connector 311"/>
          <p:cNvCxnSpPr>
            <a:stCxn id="9" idx="1"/>
          </p:cNvCxnSpPr>
          <p:nvPr/>
        </p:nvCxnSpPr>
        <p:spPr>
          <a:xfrm flipH="1">
            <a:off x="1066800" y="1805997"/>
            <a:ext cx="838200" cy="21177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Straight Connector 315"/>
          <p:cNvCxnSpPr>
            <a:stCxn id="234" idx="1"/>
          </p:cNvCxnSpPr>
          <p:nvPr/>
        </p:nvCxnSpPr>
        <p:spPr>
          <a:xfrm flipH="1">
            <a:off x="1066800" y="3909465"/>
            <a:ext cx="83820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Straight Connector 318"/>
          <p:cNvCxnSpPr>
            <a:endCxn id="269" idx="1"/>
          </p:cNvCxnSpPr>
          <p:nvPr/>
        </p:nvCxnSpPr>
        <p:spPr>
          <a:xfrm>
            <a:off x="1066800" y="3909466"/>
            <a:ext cx="838200" cy="20522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038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160</Words>
  <Application>Microsoft Office PowerPoint</Application>
  <PresentationFormat>On-screen Show (4:3)</PresentationFormat>
  <Paragraphs>76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Seng</dc:creator>
  <cp:lastModifiedBy>Seng</cp:lastModifiedBy>
  <cp:revision>7</cp:revision>
  <dcterms:created xsi:type="dcterms:W3CDTF">2018-03-30T05:49:33Z</dcterms:created>
  <dcterms:modified xsi:type="dcterms:W3CDTF">2018-03-30T06:37:29Z</dcterms:modified>
</cp:coreProperties>
</file>