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1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260C0-5C8B-4FD9-198B-41F82BCEC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98559-3F96-4912-A863-E71A7F790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C07DB-8B6E-11A9-773E-9C638F7D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5E76-9227-F846-8D73-CAC22F34EB48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E13E9-890A-9C50-C359-3073C1D5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677F6-9882-E87C-3887-DDCDDF6D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4728-EFBA-574A-BD24-E1F648602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1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2997C-226A-BD15-8061-EC341614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BA441-436B-B5F7-52E2-496730B8D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BE320-57AB-D36C-3058-0B0541301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5E76-9227-F846-8D73-CAC22F34EB48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F51F2-9E98-0864-46FB-CAD6763C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A9EC0-46BB-7B8D-1CB1-32A781CB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4728-EFBA-574A-BD24-E1F648602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C7667-733B-CC2B-8A8D-2F5271F4B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CEFC8-CF00-A0E8-67DD-80A1630EA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873D8-7F5A-E29D-5759-AB2AA5DD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5E76-9227-F846-8D73-CAC22F34EB48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0190F-05EC-69A1-2067-E3EB7B6D8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AD0A1-4627-E4B2-E00D-DD33CFD2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4728-EFBA-574A-BD24-E1F648602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7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70B3-76DF-9A2A-D632-7314C5B1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F61BB-9F8E-7144-3645-0B53C9073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89545-B123-FEFE-58B4-F985863C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5E76-9227-F846-8D73-CAC22F34EB48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27FAF-2A5A-101B-8A6E-8702C7344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C69B2-11C8-58F2-431A-329EADA31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4728-EFBA-574A-BD24-E1F648602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3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E561-4A99-80E8-B77B-098F83F24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26742-70B7-2D97-6C3F-DF3926B45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0F3A4-71BB-95B5-9AE1-629BCDC0B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5E76-9227-F846-8D73-CAC22F34EB48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9D3DD-1FF6-EF4F-30D3-FC894B9B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C674E-CFDB-8922-ACBE-98636432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4728-EFBA-574A-BD24-E1F648602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A535-5076-D607-6FB1-9CA8EEB61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41824-F49E-E1A3-A0E3-C63BF7526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DB852-22A7-D2B6-0B64-5E051FBA7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3A169-47FB-036B-08E2-951CB834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5E76-9227-F846-8D73-CAC22F34EB48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DC998-B231-8C81-255C-240893A62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702AF-CFC6-517B-6B31-50AFCD57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4728-EFBA-574A-BD24-E1F648602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94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C371-EAF1-B955-A2DA-95B1F1198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103FF-09F7-2D24-15FF-2774E853E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74911-7446-04F3-4D14-EA8B7E955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1A490-9577-3E9B-425A-0670E763A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BC137-7826-D9DB-289A-76D3CC896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08EE3-ABF6-5234-F45A-F007A69C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5E76-9227-F846-8D73-CAC22F34EB48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497F3-BFFF-1E88-4F83-21AC0A7B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A2E834-AAAD-1463-6F27-DE18E648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4728-EFBA-574A-BD24-E1F648602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5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CCDB-3AAE-E89E-B56F-B64114586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DB7813-D702-25D0-DABE-1F153CAD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5E76-9227-F846-8D73-CAC22F34EB48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28BB2-6E96-EFA9-7F0B-47FC1E3C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6AA86-1962-9416-A5D7-6442DD8F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4728-EFBA-574A-BD24-E1F648602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AEA96-9B9E-9F48-FDE4-41A18323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5E76-9227-F846-8D73-CAC22F34EB48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B0B06-3631-C432-8500-04C1D057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F8C72-CEFC-C7EA-F551-ACA755D5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4728-EFBA-574A-BD24-E1F648602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5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AD408-9E6B-37BB-98BC-BD636605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80D76-24D4-C796-6434-EC774DC77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412AE-289F-EDB0-7F59-DAF68E96D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54DB1-3605-C08E-1BB2-944EBCC20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5E76-9227-F846-8D73-CAC22F34EB48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38ED1-4209-C412-0B4B-24AB6296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5EF85-D5AA-B787-7EC3-D96EEB4D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4728-EFBA-574A-BD24-E1F648602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3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E1A6D-9697-5A2D-528D-8F3E7F4A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E2E3D0-7A21-0976-9DEC-0FD438610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47C35-FEF4-49D3-2CFB-183B3ED2B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E0AB-8E83-3095-878F-E2A7CD66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5E76-9227-F846-8D73-CAC22F34EB48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CE302-64B4-8DA0-9590-DEBA0A0D6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12D85-3599-769F-C765-B663D23DE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4728-EFBA-574A-BD24-E1F648602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8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205158-F0C5-5FC8-9168-EF8D1983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05F5B-B7DE-47E9-6D60-D9353A443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AE8DE-9367-8553-10E5-D7E34C61F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C5E76-9227-F846-8D73-CAC22F34EB48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66480-A1B9-6FC7-4F36-1CC76EB3F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C3130-092D-18EA-22A6-2899E0F9F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A4728-EFBA-574A-BD24-E1F648602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3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3783-CF58-D266-31E6-3D3BE154B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8667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Name: </a:t>
            </a:r>
            <a:br>
              <a:rPr lang="en-US" sz="2000" b="1" dirty="0"/>
            </a:br>
            <a:r>
              <a:rPr lang="en-US" sz="2000" b="1" dirty="0"/>
              <a:t>Institute:</a:t>
            </a:r>
            <a:br>
              <a:rPr lang="en-US" sz="2000" b="1" dirty="0"/>
            </a:br>
            <a:r>
              <a:rPr lang="en-US" sz="2000" b="1" dirty="0"/>
              <a:t>Track (Business or Data Analyst):</a:t>
            </a:r>
          </a:p>
        </p:txBody>
      </p:sp>
    </p:spTree>
    <p:extLst>
      <p:ext uri="{BB962C8B-B14F-4D97-AF65-F5344CB8AC3E}">
        <p14:creationId xmlns:p14="http://schemas.microsoft.com/office/powerpoint/2010/main" val="82491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3783-CF58-D266-31E6-3D3BE154B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328" y="890016"/>
            <a:ext cx="9144000" cy="3388043"/>
          </a:xfrm>
        </p:spPr>
        <p:txBody>
          <a:bodyPr>
            <a:normAutofit/>
          </a:bodyPr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br>
              <a:rPr lang="en-IN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br>
              <a:rPr lang="en-IN" sz="800" b="0" dirty="0">
                <a:effectLst/>
              </a:rPr>
            </a:br>
            <a:br>
              <a:rPr lang="en-IN" sz="800" dirty="0"/>
            </a:b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27C632-7139-5C23-7CB0-9C620EAB1C06}"/>
              </a:ext>
            </a:extLst>
          </p:cNvPr>
          <p:cNvSpPr txBox="1"/>
          <p:nvPr/>
        </p:nvSpPr>
        <p:spPr>
          <a:xfrm>
            <a:off x="719328" y="1011936"/>
            <a:ext cx="76565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Rules &amp; Guidelines</a:t>
            </a:r>
          </a:p>
          <a:p>
            <a:endParaRPr lang="en-US" sz="1200" dirty="0"/>
          </a:p>
          <a:p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 Each candidate needs to submit the case study solution in no more than </a:t>
            </a:r>
            <a:r>
              <a:rPr lang="en-IN" sz="1200" dirty="0">
                <a:solidFill>
                  <a:srgbClr val="000000"/>
                </a:solidFill>
                <a:latin typeface="Calibri" panose="020F0502020204030204" pitchFamily="34" charset="0"/>
              </a:rPr>
              <a:t>6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slides (excluding the title &amp; thank you slide)</a:t>
            </a:r>
            <a:br>
              <a:rPr lang="en-IN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 Any supporting Excel sheets etc. if included in the solution should be embedded in the PPT itself</a:t>
            </a:r>
            <a:br>
              <a:rPr lang="en-IN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 </a:t>
            </a:r>
            <a:r>
              <a:rPr lang="en-IN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Naming Convention: 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Candidate Name_Institute Name_Track Name (Track Name – Data Analyst or Marketing Analyst)</a:t>
            </a:r>
            <a:br>
              <a:rPr lang="en-IN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4. Text specifications are to be as follows:</a:t>
            </a:r>
            <a:br>
              <a:rPr lang="en-IN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       a. The font size for any text body must be Arial size 16</a:t>
            </a:r>
            <a:br>
              <a:rPr lang="en-IN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       b. Titles on slides must be Arial bold size 24</a:t>
            </a:r>
            <a:br>
              <a:rPr lang="en-IN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       c. Subheadings, if used, must be Arial bold size 18</a:t>
            </a:r>
            <a:br>
              <a:rPr lang="en-IN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       d. Any charts or graphs that are used may be Arial Font Size 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76398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162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Name:  Institute: Track (Business or Data Analyst):</vt:lpstr>
      <vt:lpstr>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 Institute: Track (Business or Data Analyst):</dc:title>
  <dc:creator>Shaurya Dubey</dc:creator>
  <cp:lastModifiedBy>Shaurya Dubey</cp:lastModifiedBy>
  <cp:revision>5</cp:revision>
  <dcterms:created xsi:type="dcterms:W3CDTF">2022-10-14T06:08:50Z</dcterms:created>
  <dcterms:modified xsi:type="dcterms:W3CDTF">2022-10-25T07:02:06Z</dcterms:modified>
</cp:coreProperties>
</file>