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81" r:id="rId5"/>
    <p:sldId id="259" r:id="rId6"/>
    <p:sldId id="260" r:id="rId7"/>
    <p:sldId id="261" r:id="rId8"/>
    <p:sldId id="262" r:id="rId9"/>
    <p:sldId id="263" r:id="rId10"/>
    <p:sldId id="266" r:id="rId11"/>
    <p:sldId id="267" r:id="rId12"/>
    <p:sldId id="269" r:id="rId13"/>
    <p:sldId id="271" r:id="rId14"/>
    <p:sldId id="272" r:id="rId15"/>
    <p:sldId id="273" r:id="rId16"/>
    <p:sldId id="274" r:id="rId17"/>
    <p:sldId id="275" r:id="rId18"/>
    <p:sldId id="276" r:id="rId19"/>
    <p:sldId id="277" r:id="rId20"/>
    <p:sldId id="278" r:id="rId21"/>
    <p:sldId id="279" r:id="rId22"/>
    <p:sldId id="280" r:id="rId23"/>
    <p:sldId id="26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054920-68C3-465C-8AB4-CBB6A6B1C68C}" type="datetimeFigureOut">
              <a:rPr lang="en-IN" smtClean="0"/>
              <a:t>05-12-2021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484AB4-589D-4715-A310-E815DAA02774}" type="slidenum">
              <a:rPr lang="en-IN" smtClean="0"/>
              <a:t>‹#›</a:t>
            </a:fld>
            <a:endParaRPr lang="en-IN"/>
          </a:p>
        </p:txBody>
      </p:sp>
    </p:spTree>
    <p:extLst>
      <p:ext uri="{BB962C8B-B14F-4D97-AF65-F5344CB8AC3E}">
        <p14:creationId xmlns:p14="http://schemas.microsoft.com/office/powerpoint/2010/main" val="360817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054920-68C3-465C-8AB4-CBB6A6B1C68C}" type="datetimeFigureOut">
              <a:rPr lang="en-IN" smtClean="0"/>
              <a:t>05-12-2021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484AB4-589D-4715-A310-E815DAA02774}" type="slidenum">
              <a:rPr lang="en-IN" smtClean="0"/>
              <a:t>‹#›</a:t>
            </a:fld>
            <a:endParaRPr lang="en-IN"/>
          </a:p>
        </p:txBody>
      </p:sp>
    </p:spTree>
    <p:extLst>
      <p:ext uri="{BB962C8B-B14F-4D97-AF65-F5344CB8AC3E}">
        <p14:creationId xmlns:p14="http://schemas.microsoft.com/office/powerpoint/2010/main" val="148997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054920-68C3-465C-8AB4-CBB6A6B1C68C}" type="datetimeFigureOut">
              <a:rPr lang="en-IN" smtClean="0"/>
              <a:t>05-12-2021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484AB4-589D-4715-A310-E815DAA02774}" type="slidenum">
              <a:rPr lang="en-IN" smtClean="0"/>
              <a:t>‹#›</a:t>
            </a:fld>
            <a:endParaRPr lang="en-IN"/>
          </a:p>
        </p:txBody>
      </p:sp>
    </p:spTree>
    <p:extLst>
      <p:ext uri="{BB962C8B-B14F-4D97-AF65-F5344CB8AC3E}">
        <p14:creationId xmlns:p14="http://schemas.microsoft.com/office/powerpoint/2010/main" val="406104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054920-68C3-465C-8AB4-CBB6A6B1C68C}" type="datetimeFigureOut">
              <a:rPr lang="en-IN" smtClean="0"/>
              <a:t>05-12-2021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484AB4-589D-4715-A310-E815DAA02774}"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88284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054920-68C3-465C-8AB4-CBB6A6B1C68C}" type="datetimeFigureOut">
              <a:rPr lang="en-IN" smtClean="0"/>
              <a:t>05-12-2021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484AB4-589D-4715-A310-E815DAA02774}" type="slidenum">
              <a:rPr lang="en-IN" smtClean="0"/>
              <a:t>‹#›</a:t>
            </a:fld>
            <a:endParaRPr lang="en-IN"/>
          </a:p>
        </p:txBody>
      </p:sp>
    </p:spTree>
    <p:extLst>
      <p:ext uri="{BB962C8B-B14F-4D97-AF65-F5344CB8AC3E}">
        <p14:creationId xmlns:p14="http://schemas.microsoft.com/office/powerpoint/2010/main" val="2304697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5054920-68C3-465C-8AB4-CBB6A6B1C68C}" type="datetimeFigureOut">
              <a:rPr lang="en-IN" smtClean="0"/>
              <a:t>05-12-2021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484AB4-589D-4715-A310-E815DAA02774}" type="slidenum">
              <a:rPr lang="en-IN" smtClean="0"/>
              <a:t>‹#›</a:t>
            </a:fld>
            <a:endParaRPr lang="en-IN"/>
          </a:p>
        </p:txBody>
      </p:sp>
    </p:spTree>
    <p:extLst>
      <p:ext uri="{BB962C8B-B14F-4D97-AF65-F5344CB8AC3E}">
        <p14:creationId xmlns:p14="http://schemas.microsoft.com/office/powerpoint/2010/main" val="361567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5054920-68C3-465C-8AB4-CBB6A6B1C68C}" type="datetimeFigureOut">
              <a:rPr lang="en-IN" smtClean="0"/>
              <a:t>05-12-2021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484AB4-589D-4715-A310-E815DAA02774}" type="slidenum">
              <a:rPr lang="en-IN" smtClean="0"/>
              <a:t>‹#›</a:t>
            </a:fld>
            <a:endParaRPr lang="en-IN"/>
          </a:p>
        </p:txBody>
      </p:sp>
    </p:spTree>
    <p:extLst>
      <p:ext uri="{BB962C8B-B14F-4D97-AF65-F5344CB8AC3E}">
        <p14:creationId xmlns:p14="http://schemas.microsoft.com/office/powerpoint/2010/main" val="5921589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054920-68C3-465C-8AB4-CBB6A6B1C68C}" type="datetimeFigureOut">
              <a:rPr lang="en-IN" smtClean="0"/>
              <a:t>05-12-2021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484AB4-589D-4715-A310-E815DAA02774}" type="slidenum">
              <a:rPr lang="en-IN" smtClean="0"/>
              <a:t>‹#›</a:t>
            </a:fld>
            <a:endParaRPr lang="en-IN"/>
          </a:p>
        </p:txBody>
      </p:sp>
    </p:spTree>
    <p:extLst>
      <p:ext uri="{BB962C8B-B14F-4D97-AF65-F5344CB8AC3E}">
        <p14:creationId xmlns:p14="http://schemas.microsoft.com/office/powerpoint/2010/main" val="5270892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054920-68C3-465C-8AB4-CBB6A6B1C68C}" type="datetimeFigureOut">
              <a:rPr lang="en-IN" smtClean="0"/>
              <a:t>05-12-2021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484AB4-589D-4715-A310-E815DAA02774}" type="slidenum">
              <a:rPr lang="en-IN" smtClean="0"/>
              <a:t>‹#›</a:t>
            </a:fld>
            <a:endParaRPr lang="en-IN"/>
          </a:p>
        </p:txBody>
      </p:sp>
    </p:spTree>
    <p:extLst>
      <p:ext uri="{BB962C8B-B14F-4D97-AF65-F5344CB8AC3E}">
        <p14:creationId xmlns:p14="http://schemas.microsoft.com/office/powerpoint/2010/main" val="2911586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054920-68C3-465C-8AB4-CBB6A6B1C68C}" type="datetimeFigureOut">
              <a:rPr lang="en-IN" smtClean="0"/>
              <a:t>05-12-2021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484AB4-589D-4715-A310-E815DAA02774}" type="slidenum">
              <a:rPr lang="en-IN" smtClean="0"/>
              <a:t>‹#›</a:t>
            </a:fld>
            <a:endParaRPr lang="en-IN"/>
          </a:p>
        </p:txBody>
      </p:sp>
    </p:spTree>
    <p:extLst>
      <p:ext uri="{BB962C8B-B14F-4D97-AF65-F5344CB8AC3E}">
        <p14:creationId xmlns:p14="http://schemas.microsoft.com/office/powerpoint/2010/main" val="1086708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54920-68C3-465C-8AB4-CBB6A6B1C68C}" type="datetimeFigureOut">
              <a:rPr lang="en-IN" smtClean="0"/>
              <a:t>05-12-2021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484AB4-589D-4715-A310-E815DAA02774}" type="slidenum">
              <a:rPr lang="en-IN" smtClean="0"/>
              <a:t>‹#›</a:t>
            </a:fld>
            <a:endParaRPr lang="en-IN"/>
          </a:p>
        </p:txBody>
      </p:sp>
    </p:spTree>
    <p:extLst>
      <p:ext uri="{BB962C8B-B14F-4D97-AF65-F5344CB8AC3E}">
        <p14:creationId xmlns:p14="http://schemas.microsoft.com/office/powerpoint/2010/main" val="421808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054920-68C3-465C-8AB4-CBB6A6B1C68C}" type="datetimeFigureOut">
              <a:rPr lang="en-IN" smtClean="0"/>
              <a:t>05-12-2021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484AB4-589D-4715-A310-E815DAA02774}" type="slidenum">
              <a:rPr lang="en-IN" smtClean="0"/>
              <a:t>‹#›</a:t>
            </a:fld>
            <a:endParaRPr lang="en-IN"/>
          </a:p>
        </p:txBody>
      </p:sp>
    </p:spTree>
    <p:extLst>
      <p:ext uri="{BB962C8B-B14F-4D97-AF65-F5344CB8AC3E}">
        <p14:creationId xmlns:p14="http://schemas.microsoft.com/office/powerpoint/2010/main" val="87721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054920-68C3-465C-8AB4-CBB6A6B1C68C}" type="datetimeFigureOut">
              <a:rPr lang="en-IN" smtClean="0"/>
              <a:t>05-12-2021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484AB4-589D-4715-A310-E815DAA02774}" type="slidenum">
              <a:rPr lang="en-IN" smtClean="0"/>
              <a:t>‹#›</a:t>
            </a:fld>
            <a:endParaRPr lang="en-IN"/>
          </a:p>
        </p:txBody>
      </p:sp>
    </p:spTree>
    <p:extLst>
      <p:ext uri="{BB962C8B-B14F-4D97-AF65-F5344CB8AC3E}">
        <p14:creationId xmlns:p14="http://schemas.microsoft.com/office/powerpoint/2010/main" val="2258500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054920-68C3-465C-8AB4-CBB6A6B1C68C}" type="datetimeFigureOut">
              <a:rPr lang="en-IN" smtClean="0"/>
              <a:t>05-12-2021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484AB4-589D-4715-A310-E815DAA02774}" type="slidenum">
              <a:rPr lang="en-IN" smtClean="0"/>
              <a:t>‹#›</a:t>
            </a:fld>
            <a:endParaRPr lang="en-IN"/>
          </a:p>
        </p:txBody>
      </p:sp>
    </p:spTree>
    <p:extLst>
      <p:ext uri="{BB962C8B-B14F-4D97-AF65-F5344CB8AC3E}">
        <p14:creationId xmlns:p14="http://schemas.microsoft.com/office/powerpoint/2010/main" val="575167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5054920-68C3-465C-8AB4-CBB6A6B1C68C}" type="datetimeFigureOut">
              <a:rPr lang="en-IN" smtClean="0"/>
              <a:t>05-12-2021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484AB4-589D-4715-A310-E815DAA02774}" type="slidenum">
              <a:rPr lang="en-IN" smtClean="0"/>
              <a:t>‹#›</a:t>
            </a:fld>
            <a:endParaRPr lang="en-IN"/>
          </a:p>
        </p:txBody>
      </p:sp>
    </p:spTree>
    <p:extLst>
      <p:ext uri="{BB962C8B-B14F-4D97-AF65-F5344CB8AC3E}">
        <p14:creationId xmlns:p14="http://schemas.microsoft.com/office/powerpoint/2010/main" val="3887177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054920-68C3-465C-8AB4-CBB6A6B1C68C}" type="datetimeFigureOut">
              <a:rPr lang="en-IN" smtClean="0"/>
              <a:t>05-12-2021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484AB4-589D-4715-A310-E815DAA02774}" type="slidenum">
              <a:rPr lang="en-IN" smtClean="0"/>
              <a:t>‹#›</a:t>
            </a:fld>
            <a:endParaRPr lang="en-IN"/>
          </a:p>
        </p:txBody>
      </p:sp>
    </p:spTree>
    <p:extLst>
      <p:ext uri="{BB962C8B-B14F-4D97-AF65-F5344CB8AC3E}">
        <p14:creationId xmlns:p14="http://schemas.microsoft.com/office/powerpoint/2010/main" val="1700188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054920-68C3-465C-8AB4-CBB6A6B1C68C}" type="datetimeFigureOut">
              <a:rPr lang="en-IN" smtClean="0"/>
              <a:t>05-12-2021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484AB4-589D-4715-A310-E815DAA02774}" type="slidenum">
              <a:rPr lang="en-IN" smtClean="0"/>
              <a:t>‹#›</a:t>
            </a:fld>
            <a:endParaRPr lang="en-IN"/>
          </a:p>
        </p:txBody>
      </p:sp>
    </p:spTree>
    <p:extLst>
      <p:ext uri="{BB962C8B-B14F-4D97-AF65-F5344CB8AC3E}">
        <p14:creationId xmlns:p14="http://schemas.microsoft.com/office/powerpoint/2010/main" val="3991603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5054920-68C3-465C-8AB4-CBB6A6B1C68C}" type="datetimeFigureOut">
              <a:rPr lang="en-IN" smtClean="0"/>
              <a:t>05-12-2021</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484AB4-589D-4715-A310-E815DAA02774}" type="slidenum">
              <a:rPr lang="en-IN" smtClean="0"/>
              <a:t>‹#›</a:t>
            </a:fld>
            <a:endParaRPr lang="en-IN"/>
          </a:p>
        </p:txBody>
      </p:sp>
    </p:spTree>
    <p:extLst>
      <p:ext uri="{BB962C8B-B14F-4D97-AF65-F5344CB8AC3E}">
        <p14:creationId xmlns:p14="http://schemas.microsoft.com/office/powerpoint/2010/main" val="340116270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B4FB-BA51-4BB0-9439-B942EA87E0BA}"/>
              </a:ext>
            </a:extLst>
          </p:cNvPr>
          <p:cNvSpPr>
            <a:spLocks noGrp="1"/>
          </p:cNvSpPr>
          <p:nvPr>
            <p:ph type="ctrTitle"/>
          </p:nvPr>
        </p:nvSpPr>
        <p:spPr>
          <a:xfrm>
            <a:off x="1523999" y="465221"/>
            <a:ext cx="9336505" cy="1411705"/>
          </a:xfrm>
        </p:spPr>
        <p:txBody>
          <a:bodyPr>
            <a:normAutofit/>
          </a:bodyPr>
          <a:lstStyle/>
          <a:p>
            <a:r>
              <a:rPr lang="en-US" dirty="0"/>
              <a:t>Final Year Project On</a:t>
            </a:r>
            <a:endParaRPr lang="en-IN" dirty="0"/>
          </a:p>
        </p:txBody>
      </p:sp>
      <p:sp>
        <p:nvSpPr>
          <p:cNvPr id="3" name="Subtitle 2">
            <a:extLst>
              <a:ext uri="{FF2B5EF4-FFF2-40B4-BE49-F238E27FC236}">
                <a16:creationId xmlns:a16="http://schemas.microsoft.com/office/drawing/2014/main" id="{12486023-A65F-47A5-8F65-323321A67127}"/>
              </a:ext>
            </a:extLst>
          </p:cNvPr>
          <p:cNvSpPr>
            <a:spLocks noGrp="1"/>
          </p:cNvSpPr>
          <p:nvPr>
            <p:ph type="subTitle" idx="1"/>
          </p:nvPr>
        </p:nvSpPr>
        <p:spPr>
          <a:xfrm>
            <a:off x="1347537" y="2165683"/>
            <a:ext cx="8951496" cy="1411705"/>
          </a:xfrm>
        </p:spPr>
        <p:txBody>
          <a:bodyPr>
            <a:noAutofit/>
          </a:bodyPr>
          <a:lstStyle/>
          <a:p>
            <a:r>
              <a:rPr lang="en-US" sz="6600" dirty="0"/>
              <a:t>NIDU</a:t>
            </a:r>
            <a:endParaRPr lang="en-IN" sz="6600" dirty="0"/>
          </a:p>
        </p:txBody>
      </p:sp>
      <p:sp>
        <p:nvSpPr>
          <p:cNvPr id="5" name="TextBox 4">
            <a:extLst>
              <a:ext uri="{FF2B5EF4-FFF2-40B4-BE49-F238E27FC236}">
                <a16:creationId xmlns:a16="http://schemas.microsoft.com/office/drawing/2014/main" id="{287FC4E1-2A8C-4756-8FC5-A645FF5E2EC1}"/>
              </a:ext>
            </a:extLst>
          </p:cNvPr>
          <p:cNvSpPr txBox="1"/>
          <p:nvPr/>
        </p:nvSpPr>
        <p:spPr>
          <a:xfrm>
            <a:off x="5261810" y="4075382"/>
            <a:ext cx="6609348" cy="2677656"/>
          </a:xfrm>
          <a:prstGeom prst="rect">
            <a:avLst/>
          </a:prstGeom>
          <a:noFill/>
        </p:spPr>
        <p:txBody>
          <a:bodyPr wrap="square" rtlCol="0">
            <a:spAutoFit/>
          </a:bodyPr>
          <a:lstStyle/>
          <a:p>
            <a:r>
              <a:rPr lang="en-US" sz="2800" b="1" dirty="0"/>
              <a:t>TEAM MEMBERS:</a:t>
            </a:r>
          </a:p>
          <a:p>
            <a:r>
              <a:rPr lang="en-US" sz="2800" dirty="0"/>
              <a:t>PRINCY VARMA(1834210069)</a:t>
            </a:r>
            <a:br>
              <a:rPr lang="en-US" sz="2800" dirty="0"/>
            </a:br>
            <a:r>
              <a:rPr lang="en-US" sz="2800" dirty="0"/>
              <a:t>TRIPTI SHARMA (1834210102)</a:t>
            </a:r>
            <a:br>
              <a:rPr lang="en-US" sz="2800" dirty="0"/>
            </a:br>
            <a:r>
              <a:rPr lang="en-US" sz="2800" dirty="0"/>
              <a:t>SHAKSHI SHARMA (1834210081)</a:t>
            </a:r>
          </a:p>
          <a:p>
            <a:r>
              <a:rPr lang="en-US" sz="2800" dirty="0"/>
              <a:t>VEDPRAKASH PANDEY (1903420109001)</a:t>
            </a:r>
          </a:p>
          <a:p>
            <a:endParaRPr lang="en-IN" sz="2800" b="1" dirty="0"/>
          </a:p>
        </p:txBody>
      </p:sp>
      <p:sp>
        <p:nvSpPr>
          <p:cNvPr id="8" name="TextBox 7">
            <a:extLst>
              <a:ext uri="{FF2B5EF4-FFF2-40B4-BE49-F238E27FC236}">
                <a16:creationId xmlns:a16="http://schemas.microsoft.com/office/drawing/2014/main" id="{482DC601-B8B5-421C-B3DA-413B7573BE81}"/>
              </a:ext>
            </a:extLst>
          </p:cNvPr>
          <p:cNvSpPr txBox="1"/>
          <p:nvPr/>
        </p:nvSpPr>
        <p:spPr>
          <a:xfrm>
            <a:off x="112295" y="4075382"/>
            <a:ext cx="5390147" cy="954107"/>
          </a:xfrm>
          <a:prstGeom prst="rect">
            <a:avLst/>
          </a:prstGeom>
          <a:noFill/>
        </p:spPr>
        <p:txBody>
          <a:bodyPr wrap="square" rtlCol="0">
            <a:spAutoFit/>
          </a:bodyPr>
          <a:lstStyle/>
          <a:p>
            <a:r>
              <a:rPr lang="en-US" sz="2800" b="1" dirty="0"/>
              <a:t>UNDER GUIDANCE OF:</a:t>
            </a:r>
            <a:br>
              <a:rPr lang="en-US" sz="2800" b="1" dirty="0"/>
            </a:br>
            <a:r>
              <a:rPr lang="en-US" sz="2800" dirty="0"/>
              <a:t>Mr.- ANIL SINGH      </a:t>
            </a:r>
            <a:endParaRPr lang="en-IN" sz="2800" b="1" dirty="0"/>
          </a:p>
        </p:txBody>
      </p:sp>
    </p:spTree>
    <p:extLst>
      <p:ext uri="{BB962C8B-B14F-4D97-AF65-F5344CB8AC3E}">
        <p14:creationId xmlns:p14="http://schemas.microsoft.com/office/powerpoint/2010/main" val="1424977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68D4D7-99AD-44D3-BA13-33A1FCEF5B95}"/>
              </a:ext>
            </a:extLst>
          </p:cNvPr>
          <p:cNvSpPr txBox="1"/>
          <p:nvPr/>
        </p:nvSpPr>
        <p:spPr>
          <a:xfrm>
            <a:off x="4367699" y="584229"/>
            <a:ext cx="6352674" cy="738664"/>
          </a:xfrm>
          <a:prstGeom prst="rect">
            <a:avLst/>
          </a:prstGeom>
          <a:noFill/>
        </p:spPr>
        <p:txBody>
          <a:bodyPr wrap="square" rtlCol="0">
            <a:spAutoFit/>
          </a:bodyPr>
          <a:lstStyle/>
          <a:p>
            <a:r>
              <a:rPr lang="en-IN" sz="4200" b="1" u="sng" dirty="0"/>
              <a:t>Advantages</a:t>
            </a:r>
          </a:p>
        </p:txBody>
      </p:sp>
      <p:sp>
        <p:nvSpPr>
          <p:cNvPr id="3" name="TextBox 2">
            <a:extLst>
              <a:ext uri="{FF2B5EF4-FFF2-40B4-BE49-F238E27FC236}">
                <a16:creationId xmlns:a16="http://schemas.microsoft.com/office/drawing/2014/main" id="{85B9F031-5EAC-4AEA-A211-AD201D71C0C5}"/>
              </a:ext>
            </a:extLst>
          </p:cNvPr>
          <p:cNvSpPr txBox="1"/>
          <p:nvPr/>
        </p:nvSpPr>
        <p:spPr>
          <a:xfrm>
            <a:off x="666219" y="2266293"/>
            <a:ext cx="11525781" cy="3539430"/>
          </a:xfrm>
          <a:prstGeom prst="rect">
            <a:avLst/>
          </a:prstGeom>
          <a:noFill/>
        </p:spPr>
        <p:txBody>
          <a:bodyPr wrap="square" rtlCol="0">
            <a:spAutoFit/>
          </a:bodyPr>
          <a:lstStyle/>
          <a:p>
            <a:pPr marL="342900" indent="-342900">
              <a:buFont typeface="+mj-lt"/>
              <a:buAutoNum type="alphaLcPeriod"/>
            </a:pPr>
            <a:r>
              <a:rPr lang="en-IN" sz="2800" dirty="0"/>
              <a:t>To reduce unemployment</a:t>
            </a:r>
          </a:p>
          <a:p>
            <a:pPr marL="342900" indent="-342900">
              <a:buFont typeface="+mj-lt"/>
              <a:buAutoNum type="alphaLcPeriod"/>
            </a:pPr>
            <a:r>
              <a:rPr lang="en-IN" sz="2800" dirty="0"/>
              <a:t>Helpful for all the situations(pandemic)</a:t>
            </a:r>
          </a:p>
          <a:p>
            <a:pPr marL="342900" indent="-342900">
              <a:buFont typeface="+mj-lt"/>
              <a:buAutoNum type="alphaLcPeriod"/>
            </a:pPr>
            <a:r>
              <a:rPr lang="en-IN" sz="2800" dirty="0"/>
              <a:t>Worker can easily get their job according to their skill</a:t>
            </a:r>
          </a:p>
          <a:p>
            <a:pPr marL="342900" indent="-342900">
              <a:buFont typeface="+mj-lt"/>
              <a:buAutoNum type="alphaLcPeriod"/>
            </a:pPr>
            <a:r>
              <a:rPr lang="en-IN" sz="2800" dirty="0"/>
              <a:t>Job availability is more </a:t>
            </a:r>
          </a:p>
          <a:p>
            <a:pPr marL="342900" indent="-342900">
              <a:buFont typeface="+mj-lt"/>
              <a:buAutoNum type="alphaLcPeriod"/>
            </a:pPr>
            <a:r>
              <a:rPr lang="en-IN" sz="2800" dirty="0"/>
              <a:t>People can easily rate the workers</a:t>
            </a:r>
          </a:p>
          <a:p>
            <a:pPr marL="342900" indent="-342900">
              <a:buFont typeface="+mj-lt"/>
              <a:buAutoNum type="alphaLcPeriod"/>
            </a:pPr>
            <a:endParaRPr lang="en-IN" sz="2800" dirty="0"/>
          </a:p>
          <a:p>
            <a:pPr marL="342900" indent="-342900">
              <a:buFont typeface="+mj-lt"/>
              <a:buAutoNum type="alphaLcPeriod"/>
            </a:pPr>
            <a:endParaRPr lang="en-IN" sz="2800" dirty="0"/>
          </a:p>
          <a:p>
            <a:pPr marL="342900" indent="-342900">
              <a:buFont typeface="+mj-lt"/>
              <a:buAutoNum type="alphaLcPeriod"/>
            </a:pPr>
            <a:endParaRPr lang="en-IN" sz="2800" dirty="0"/>
          </a:p>
        </p:txBody>
      </p:sp>
    </p:spTree>
    <p:extLst>
      <p:ext uri="{BB962C8B-B14F-4D97-AF65-F5344CB8AC3E}">
        <p14:creationId xmlns:p14="http://schemas.microsoft.com/office/powerpoint/2010/main" val="2742257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53852B-C2A3-40DB-90E6-810A6664E163}"/>
              </a:ext>
            </a:extLst>
          </p:cNvPr>
          <p:cNvSpPr txBox="1"/>
          <p:nvPr/>
        </p:nvSpPr>
        <p:spPr>
          <a:xfrm>
            <a:off x="4315326" y="472515"/>
            <a:ext cx="7347284" cy="738664"/>
          </a:xfrm>
          <a:prstGeom prst="rect">
            <a:avLst/>
          </a:prstGeom>
          <a:noFill/>
        </p:spPr>
        <p:txBody>
          <a:bodyPr wrap="square" rtlCol="0">
            <a:spAutoFit/>
          </a:bodyPr>
          <a:lstStyle/>
          <a:p>
            <a:r>
              <a:rPr lang="en-IN" sz="4200" u="sng" dirty="0"/>
              <a:t>Future Enhancement</a:t>
            </a:r>
          </a:p>
        </p:txBody>
      </p:sp>
      <p:sp>
        <p:nvSpPr>
          <p:cNvPr id="5" name="TextBox 4">
            <a:extLst>
              <a:ext uri="{FF2B5EF4-FFF2-40B4-BE49-F238E27FC236}">
                <a16:creationId xmlns:a16="http://schemas.microsoft.com/office/drawing/2014/main" id="{B5A16F24-8525-42AA-B4E2-1C2E761642D7}"/>
              </a:ext>
            </a:extLst>
          </p:cNvPr>
          <p:cNvSpPr txBox="1"/>
          <p:nvPr/>
        </p:nvSpPr>
        <p:spPr>
          <a:xfrm>
            <a:off x="1235242" y="1973179"/>
            <a:ext cx="9833811" cy="2677656"/>
          </a:xfrm>
          <a:prstGeom prst="rect">
            <a:avLst/>
          </a:prstGeom>
          <a:noFill/>
        </p:spPr>
        <p:txBody>
          <a:bodyPr wrap="square" rtlCol="0">
            <a:spAutoFit/>
          </a:bodyPr>
          <a:lstStyle/>
          <a:p>
            <a:pPr marL="285750" indent="-285750">
              <a:buFont typeface="Arial" panose="020B0604020202020204" pitchFamily="34" charset="0"/>
              <a:buChar char="•"/>
            </a:pPr>
            <a:r>
              <a:rPr lang="en-IN" sz="2800" dirty="0"/>
              <a:t>We can add more skilled labour</a:t>
            </a:r>
          </a:p>
          <a:p>
            <a:pPr marL="285750" indent="-285750">
              <a:buFont typeface="Arial" panose="020B0604020202020204" pitchFamily="34" charset="0"/>
              <a:buChar char="•"/>
            </a:pPr>
            <a:r>
              <a:rPr lang="en-IN" sz="2800" dirty="0"/>
              <a:t>We can established good relationship with both sectors private as well as government</a:t>
            </a:r>
          </a:p>
          <a:p>
            <a:pPr marL="285750" indent="-285750">
              <a:buFont typeface="Arial" panose="020B0604020202020204" pitchFamily="34" charset="0"/>
              <a:buChar char="•"/>
            </a:pPr>
            <a:r>
              <a:rPr lang="en-IN" sz="2800" dirty="0"/>
              <a:t>Anyone can get a job </a:t>
            </a:r>
          </a:p>
          <a:p>
            <a:pPr marL="285750" indent="-285750">
              <a:buFont typeface="Arial" panose="020B0604020202020204" pitchFamily="34" charset="0"/>
              <a:buChar char="•"/>
            </a:pPr>
            <a:r>
              <a:rPr lang="en-IN" sz="2800" dirty="0"/>
              <a:t>People can get the workers rapidly </a:t>
            </a:r>
          </a:p>
          <a:p>
            <a:pPr marL="285750" indent="-285750">
              <a:buFont typeface="Arial" panose="020B0604020202020204" pitchFamily="34" charset="0"/>
              <a:buChar char="•"/>
            </a:pPr>
            <a:endParaRPr lang="en-IN" sz="2800" dirty="0"/>
          </a:p>
        </p:txBody>
      </p:sp>
    </p:spTree>
    <p:extLst>
      <p:ext uri="{BB962C8B-B14F-4D97-AF65-F5344CB8AC3E}">
        <p14:creationId xmlns:p14="http://schemas.microsoft.com/office/powerpoint/2010/main" val="3710983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A60207-2DB0-4AB6-A87F-24F3C9D0E871}"/>
              </a:ext>
            </a:extLst>
          </p:cNvPr>
          <p:cNvSpPr txBox="1"/>
          <p:nvPr/>
        </p:nvSpPr>
        <p:spPr>
          <a:xfrm>
            <a:off x="4482354" y="215153"/>
            <a:ext cx="6660776" cy="738664"/>
          </a:xfrm>
          <a:prstGeom prst="rect">
            <a:avLst/>
          </a:prstGeom>
          <a:noFill/>
        </p:spPr>
        <p:txBody>
          <a:bodyPr wrap="square" rtlCol="0">
            <a:spAutoFit/>
          </a:bodyPr>
          <a:lstStyle/>
          <a:p>
            <a:r>
              <a:rPr lang="en-IN" sz="4200" b="1" u="sng" dirty="0"/>
              <a:t>Work progress….</a:t>
            </a:r>
          </a:p>
        </p:txBody>
      </p:sp>
      <p:pic>
        <p:nvPicPr>
          <p:cNvPr id="5" name="Picture 4">
            <a:extLst>
              <a:ext uri="{FF2B5EF4-FFF2-40B4-BE49-F238E27FC236}">
                <a16:creationId xmlns:a16="http://schemas.microsoft.com/office/drawing/2014/main" id="{7FDF6F1B-76EA-4209-95F1-5716B36D6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2565" y="1075554"/>
            <a:ext cx="7856136" cy="5585222"/>
          </a:xfrm>
          <a:prstGeom prst="rect">
            <a:avLst/>
          </a:prstGeom>
        </p:spPr>
      </p:pic>
    </p:spTree>
    <p:extLst>
      <p:ext uri="{BB962C8B-B14F-4D97-AF65-F5344CB8AC3E}">
        <p14:creationId xmlns:p14="http://schemas.microsoft.com/office/powerpoint/2010/main" val="1245063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E137B1-F3B5-4BEE-87BB-3654A9957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383" y="452577"/>
            <a:ext cx="8373233" cy="5952845"/>
          </a:xfrm>
          <a:prstGeom prst="rect">
            <a:avLst/>
          </a:prstGeom>
        </p:spPr>
      </p:pic>
    </p:spTree>
    <p:extLst>
      <p:ext uri="{BB962C8B-B14F-4D97-AF65-F5344CB8AC3E}">
        <p14:creationId xmlns:p14="http://schemas.microsoft.com/office/powerpoint/2010/main" val="2626620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7409FD-EBDF-42F2-AE19-A98491AAD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836" y="465324"/>
            <a:ext cx="8337374" cy="5927352"/>
          </a:xfrm>
          <a:prstGeom prst="rect">
            <a:avLst/>
          </a:prstGeom>
        </p:spPr>
      </p:pic>
    </p:spTree>
    <p:extLst>
      <p:ext uri="{BB962C8B-B14F-4D97-AF65-F5344CB8AC3E}">
        <p14:creationId xmlns:p14="http://schemas.microsoft.com/office/powerpoint/2010/main" val="3738656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FD4465-A33D-4144-B696-FEA9CA9F9D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6752" y="434088"/>
            <a:ext cx="8821468" cy="6271512"/>
          </a:xfrm>
          <a:prstGeom prst="rect">
            <a:avLst/>
          </a:prstGeom>
        </p:spPr>
      </p:pic>
    </p:spTree>
    <p:extLst>
      <p:ext uri="{BB962C8B-B14F-4D97-AF65-F5344CB8AC3E}">
        <p14:creationId xmlns:p14="http://schemas.microsoft.com/office/powerpoint/2010/main" val="3359780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69C565-DB4B-4011-B07E-89B35204B8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748" y="359777"/>
            <a:ext cx="8812503" cy="6265139"/>
          </a:xfrm>
          <a:prstGeom prst="rect">
            <a:avLst/>
          </a:prstGeom>
        </p:spPr>
      </p:pic>
    </p:spTree>
    <p:extLst>
      <p:ext uri="{BB962C8B-B14F-4D97-AF65-F5344CB8AC3E}">
        <p14:creationId xmlns:p14="http://schemas.microsoft.com/office/powerpoint/2010/main" val="3015496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BF4523-511E-4889-BDBB-4EEE042212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7080" y="398404"/>
            <a:ext cx="8525633" cy="6061192"/>
          </a:xfrm>
          <a:prstGeom prst="rect">
            <a:avLst/>
          </a:prstGeom>
        </p:spPr>
      </p:pic>
    </p:spTree>
    <p:extLst>
      <p:ext uri="{BB962C8B-B14F-4D97-AF65-F5344CB8AC3E}">
        <p14:creationId xmlns:p14="http://schemas.microsoft.com/office/powerpoint/2010/main" val="3305624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26685F-0A62-4B9D-AF0D-A4FA69DAC2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713" y="302804"/>
            <a:ext cx="8794574" cy="6252392"/>
          </a:xfrm>
          <a:prstGeom prst="rect">
            <a:avLst/>
          </a:prstGeom>
        </p:spPr>
      </p:pic>
    </p:spTree>
    <p:extLst>
      <p:ext uri="{BB962C8B-B14F-4D97-AF65-F5344CB8AC3E}">
        <p14:creationId xmlns:p14="http://schemas.microsoft.com/office/powerpoint/2010/main" val="3428924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51B09F-6B4D-4A3B-AA36-68577D710A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2612" y="318738"/>
            <a:ext cx="8857325" cy="6297004"/>
          </a:xfrm>
          <a:prstGeom prst="rect">
            <a:avLst/>
          </a:prstGeom>
        </p:spPr>
      </p:pic>
    </p:spTree>
    <p:extLst>
      <p:ext uri="{BB962C8B-B14F-4D97-AF65-F5344CB8AC3E}">
        <p14:creationId xmlns:p14="http://schemas.microsoft.com/office/powerpoint/2010/main" val="3773700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D9A9DF-40EB-46F8-AD00-FE96BFD1B7C7}"/>
              </a:ext>
            </a:extLst>
          </p:cNvPr>
          <p:cNvSpPr txBox="1"/>
          <p:nvPr/>
        </p:nvSpPr>
        <p:spPr>
          <a:xfrm>
            <a:off x="3256547" y="340077"/>
            <a:ext cx="7299159" cy="830997"/>
          </a:xfrm>
          <a:prstGeom prst="rect">
            <a:avLst/>
          </a:prstGeom>
          <a:noFill/>
        </p:spPr>
        <p:txBody>
          <a:bodyPr wrap="square" rtlCol="0">
            <a:spAutoFit/>
          </a:bodyPr>
          <a:lstStyle/>
          <a:p>
            <a:r>
              <a:rPr lang="en-IN" sz="4800" b="1" u="sng" dirty="0"/>
              <a:t>Flow of Presentation</a:t>
            </a:r>
          </a:p>
        </p:txBody>
      </p:sp>
      <p:sp>
        <p:nvSpPr>
          <p:cNvPr id="4" name="TextBox 3">
            <a:extLst>
              <a:ext uri="{FF2B5EF4-FFF2-40B4-BE49-F238E27FC236}">
                <a16:creationId xmlns:a16="http://schemas.microsoft.com/office/drawing/2014/main" id="{F9F87A9A-4760-4F4E-9FE0-A6376A6FACF8}"/>
              </a:ext>
            </a:extLst>
          </p:cNvPr>
          <p:cNvSpPr txBox="1"/>
          <p:nvPr/>
        </p:nvSpPr>
        <p:spPr>
          <a:xfrm>
            <a:off x="288758" y="1219200"/>
            <a:ext cx="11614484" cy="5509200"/>
          </a:xfrm>
          <a:prstGeom prst="rect">
            <a:avLst/>
          </a:prstGeom>
          <a:noFill/>
        </p:spPr>
        <p:txBody>
          <a:bodyPr wrap="square" rtlCol="0">
            <a:spAutoFit/>
          </a:bodyPr>
          <a:lstStyle/>
          <a:p>
            <a:pPr marL="285750" indent="-285750">
              <a:buFont typeface="Wingdings" panose="05000000000000000000" pitchFamily="2" charset="2"/>
              <a:buChar char="v"/>
            </a:pPr>
            <a:r>
              <a:rPr lang="en-IN" sz="3200" b="1" dirty="0"/>
              <a:t>Introduction</a:t>
            </a:r>
          </a:p>
          <a:p>
            <a:pPr marL="285750" indent="-285750">
              <a:buFont typeface="Wingdings" panose="05000000000000000000" pitchFamily="2" charset="2"/>
              <a:buChar char="v"/>
            </a:pPr>
            <a:r>
              <a:rPr lang="en-IN" sz="3200" b="1" dirty="0"/>
              <a:t>Why we made this project</a:t>
            </a:r>
          </a:p>
          <a:p>
            <a:pPr marL="285750" indent="-285750">
              <a:buFont typeface="Wingdings" panose="05000000000000000000" pitchFamily="2" charset="2"/>
              <a:buChar char="v"/>
            </a:pPr>
            <a:r>
              <a:rPr lang="en-IN" sz="3200" b="1" dirty="0"/>
              <a:t>Methodology</a:t>
            </a:r>
          </a:p>
          <a:p>
            <a:pPr marL="285750" indent="-285750">
              <a:buFont typeface="Wingdings" panose="05000000000000000000" pitchFamily="2" charset="2"/>
              <a:buChar char="v"/>
            </a:pPr>
            <a:r>
              <a:rPr lang="en-IN" sz="3200" b="1" dirty="0"/>
              <a:t>Modules</a:t>
            </a:r>
          </a:p>
          <a:p>
            <a:pPr marL="285750" indent="-285750">
              <a:buFont typeface="Wingdings" panose="05000000000000000000" pitchFamily="2" charset="2"/>
              <a:buChar char="v"/>
            </a:pPr>
            <a:r>
              <a:rPr lang="en-IN" sz="3200" b="1" dirty="0"/>
              <a:t>Scope</a:t>
            </a:r>
          </a:p>
          <a:p>
            <a:pPr marL="285750" indent="-285750">
              <a:buFont typeface="Wingdings" panose="05000000000000000000" pitchFamily="2" charset="2"/>
              <a:buChar char="v"/>
            </a:pPr>
            <a:r>
              <a:rPr lang="en-IN" sz="3200" b="1" dirty="0"/>
              <a:t>Required input</a:t>
            </a:r>
          </a:p>
          <a:p>
            <a:pPr marL="285750" indent="-285750">
              <a:buFont typeface="Wingdings" panose="05000000000000000000" pitchFamily="2" charset="2"/>
              <a:buChar char="v"/>
            </a:pPr>
            <a:r>
              <a:rPr lang="en-IN" sz="3200" b="1" dirty="0"/>
              <a:t>E-R diagram</a:t>
            </a:r>
          </a:p>
          <a:p>
            <a:pPr marL="285750" indent="-285750">
              <a:buFont typeface="Wingdings" panose="05000000000000000000" pitchFamily="2" charset="2"/>
              <a:buChar char="v"/>
            </a:pPr>
            <a:r>
              <a:rPr lang="en-IN" sz="3200" b="1" dirty="0"/>
              <a:t>Advantages</a:t>
            </a:r>
          </a:p>
          <a:p>
            <a:pPr marL="285750" indent="-285750">
              <a:buFont typeface="Wingdings" panose="05000000000000000000" pitchFamily="2" charset="2"/>
              <a:buChar char="v"/>
            </a:pPr>
            <a:r>
              <a:rPr lang="en-IN" sz="3200" b="1" dirty="0"/>
              <a:t>Future enhancement</a:t>
            </a:r>
          </a:p>
          <a:p>
            <a:pPr marL="285750" indent="-285750">
              <a:buFont typeface="Wingdings" panose="05000000000000000000" pitchFamily="2" charset="2"/>
              <a:buChar char="v"/>
            </a:pPr>
            <a:r>
              <a:rPr lang="en-IN" sz="3200" b="1" dirty="0"/>
              <a:t>Work progress….</a:t>
            </a:r>
          </a:p>
          <a:p>
            <a:pPr marL="285750" indent="-285750">
              <a:buFont typeface="Wingdings" panose="05000000000000000000" pitchFamily="2" charset="2"/>
              <a:buChar char="v"/>
            </a:pPr>
            <a:endParaRPr lang="en-IN" sz="3200" b="1" dirty="0"/>
          </a:p>
        </p:txBody>
      </p:sp>
    </p:spTree>
    <p:extLst>
      <p:ext uri="{BB962C8B-B14F-4D97-AF65-F5344CB8AC3E}">
        <p14:creationId xmlns:p14="http://schemas.microsoft.com/office/powerpoint/2010/main" val="2509611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8BA3F8-FC70-401F-BC5D-58578C25A0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5695" y="474919"/>
            <a:ext cx="8776644" cy="6239645"/>
          </a:xfrm>
          <a:prstGeom prst="rect">
            <a:avLst/>
          </a:prstGeom>
        </p:spPr>
      </p:pic>
    </p:spTree>
    <p:extLst>
      <p:ext uri="{BB962C8B-B14F-4D97-AF65-F5344CB8AC3E}">
        <p14:creationId xmlns:p14="http://schemas.microsoft.com/office/powerpoint/2010/main" val="3021754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2524E7-7AB2-4A92-97FE-E65621A5F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0783" y="290057"/>
            <a:ext cx="8830433" cy="6277886"/>
          </a:xfrm>
          <a:prstGeom prst="rect">
            <a:avLst/>
          </a:prstGeom>
        </p:spPr>
      </p:pic>
    </p:spTree>
    <p:extLst>
      <p:ext uri="{BB962C8B-B14F-4D97-AF65-F5344CB8AC3E}">
        <p14:creationId xmlns:p14="http://schemas.microsoft.com/office/powerpoint/2010/main" val="2438731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E03AB2-462C-41C0-B44C-1138BF95AD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3889" y="270937"/>
            <a:ext cx="8884221" cy="6316126"/>
          </a:xfrm>
          <a:prstGeom prst="rect">
            <a:avLst/>
          </a:prstGeom>
        </p:spPr>
      </p:pic>
    </p:spTree>
    <p:extLst>
      <p:ext uri="{BB962C8B-B14F-4D97-AF65-F5344CB8AC3E}">
        <p14:creationId xmlns:p14="http://schemas.microsoft.com/office/powerpoint/2010/main" val="1190424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E21DB-5064-4B25-8DDB-5A3016E7E08E}"/>
              </a:ext>
            </a:extLst>
          </p:cNvPr>
          <p:cNvSpPr/>
          <p:nvPr/>
        </p:nvSpPr>
        <p:spPr>
          <a:xfrm>
            <a:off x="4466580" y="2967335"/>
            <a:ext cx="3258842"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Thank You</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2294043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4A8681-E9A5-42C1-8E56-633CA5429D5A}"/>
              </a:ext>
            </a:extLst>
          </p:cNvPr>
          <p:cNvSpPr txBox="1"/>
          <p:nvPr/>
        </p:nvSpPr>
        <p:spPr>
          <a:xfrm>
            <a:off x="4636169" y="673769"/>
            <a:ext cx="8021053" cy="707886"/>
          </a:xfrm>
          <a:prstGeom prst="rect">
            <a:avLst/>
          </a:prstGeom>
          <a:noFill/>
        </p:spPr>
        <p:txBody>
          <a:bodyPr wrap="square" rtlCol="0">
            <a:spAutoFit/>
          </a:bodyPr>
          <a:lstStyle/>
          <a:p>
            <a:r>
              <a:rPr lang="en-IN" sz="4000" b="1" u="sng" dirty="0"/>
              <a:t>Introduction</a:t>
            </a:r>
          </a:p>
        </p:txBody>
      </p:sp>
      <p:sp>
        <p:nvSpPr>
          <p:cNvPr id="5" name="TextBox 4">
            <a:extLst>
              <a:ext uri="{FF2B5EF4-FFF2-40B4-BE49-F238E27FC236}">
                <a16:creationId xmlns:a16="http://schemas.microsoft.com/office/drawing/2014/main" id="{587AA320-A8A6-44C7-9B7B-515546674ECC}"/>
              </a:ext>
            </a:extLst>
          </p:cNvPr>
          <p:cNvSpPr txBox="1"/>
          <p:nvPr/>
        </p:nvSpPr>
        <p:spPr>
          <a:xfrm>
            <a:off x="609600" y="1604210"/>
            <a:ext cx="11582400" cy="4401205"/>
          </a:xfrm>
          <a:prstGeom prst="rect">
            <a:avLst/>
          </a:prstGeom>
          <a:noFill/>
        </p:spPr>
        <p:txBody>
          <a:bodyPr wrap="square" rtlCol="0">
            <a:spAutoFit/>
          </a:bodyPr>
          <a:lstStyle/>
          <a:p>
            <a:r>
              <a:rPr lang="en-US" sz="2800" dirty="0"/>
              <a:t>“NIDU” is builds, repair, construction, service software for the user. The project “NIDU” is developed in Web Application and Mobile Application which mainly focuses on the basic operation in an application like adding a new member, new multi services, add location, updating new information, searching services, take services and give services. Design to help the user maintain and organize the application easily. Our software is easy to use for both beginner and advance users, it features a familiar and well-thought-out, attractive user interface, combined with strong searching, insertion, creation and reporting capabilities. The searching and creating facilities of an application system help users to find the best service or </a:t>
            </a:r>
            <a:r>
              <a:rPr lang="en-IN" sz="2800" dirty="0"/>
              <a:t>best way to earn.</a:t>
            </a:r>
          </a:p>
        </p:txBody>
      </p:sp>
    </p:spTree>
    <p:extLst>
      <p:ext uri="{BB962C8B-B14F-4D97-AF65-F5344CB8AC3E}">
        <p14:creationId xmlns:p14="http://schemas.microsoft.com/office/powerpoint/2010/main" val="1680723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C2A7FF-0AAE-4EBA-8E67-4C4704D49B90}"/>
              </a:ext>
            </a:extLst>
          </p:cNvPr>
          <p:cNvSpPr txBox="1"/>
          <p:nvPr/>
        </p:nvSpPr>
        <p:spPr>
          <a:xfrm>
            <a:off x="2839453" y="721532"/>
            <a:ext cx="8309810" cy="738664"/>
          </a:xfrm>
          <a:prstGeom prst="rect">
            <a:avLst/>
          </a:prstGeom>
          <a:noFill/>
        </p:spPr>
        <p:txBody>
          <a:bodyPr wrap="square" rtlCol="0">
            <a:spAutoFit/>
          </a:bodyPr>
          <a:lstStyle/>
          <a:p>
            <a:r>
              <a:rPr lang="en-IN" sz="4200" b="1" u="sng" dirty="0"/>
              <a:t>Why we made this project</a:t>
            </a:r>
          </a:p>
        </p:txBody>
      </p:sp>
      <p:sp>
        <p:nvSpPr>
          <p:cNvPr id="3" name="TextBox 2">
            <a:extLst>
              <a:ext uri="{FF2B5EF4-FFF2-40B4-BE49-F238E27FC236}">
                <a16:creationId xmlns:a16="http://schemas.microsoft.com/office/drawing/2014/main" id="{4414F3C9-8241-4C23-9C73-8E7AD980B63E}"/>
              </a:ext>
            </a:extLst>
          </p:cNvPr>
          <p:cNvSpPr txBox="1"/>
          <p:nvPr/>
        </p:nvSpPr>
        <p:spPr>
          <a:xfrm>
            <a:off x="770021" y="2053389"/>
            <a:ext cx="10379242" cy="3108543"/>
          </a:xfrm>
          <a:prstGeom prst="rect">
            <a:avLst/>
          </a:prstGeom>
          <a:noFill/>
        </p:spPr>
        <p:txBody>
          <a:bodyPr wrap="square" rtlCol="0">
            <a:spAutoFit/>
          </a:bodyPr>
          <a:lstStyle/>
          <a:p>
            <a:r>
              <a:rPr lang="en-US" sz="2800" dirty="0">
                <a:effectLst/>
                <a:latin typeface="Times New Roman" panose="02020603050405020304" pitchFamily="18" charset="0"/>
                <a:ea typeface="Times New Roman" panose="02020603050405020304" pitchFamily="18" charset="0"/>
              </a:rPr>
              <a:t>India is the biggest hub of working services. The worker works in different fields but still, the workers are unable to find the work which they want and most the people are not able to find workers according to their needs. As a result, we see unemployment everywhere, to decrease the unemployment we just try to manage problems which are facing by both workers and people by our project.</a:t>
            </a:r>
            <a:endParaRPr lang="en-IN" sz="2800" dirty="0">
              <a:effectLst/>
              <a:latin typeface="Times New Roman" panose="02020603050405020304" pitchFamily="18" charset="0"/>
              <a:ea typeface="Times New Roman" panose="02020603050405020304" pitchFamily="18" charset="0"/>
            </a:endParaRPr>
          </a:p>
          <a:p>
            <a:endParaRPr lang="en-IN" sz="2800" dirty="0"/>
          </a:p>
        </p:txBody>
      </p:sp>
    </p:spTree>
    <p:extLst>
      <p:ext uri="{BB962C8B-B14F-4D97-AF65-F5344CB8AC3E}">
        <p14:creationId xmlns:p14="http://schemas.microsoft.com/office/powerpoint/2010/main" val="998527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848A1A-B63B-4FA9-B787-AC6B3D4D4564}"/>
              </a:ext>
            </a:extLst>
          </p:cNvPr>
          <p:cNvSpPr txBox="1"/>
          <p:nvPr/>
        </p:nvSpPr>
        <p:spPr>
          <a:xfrm>
            <a:off x="4283242" y="705852"/>
            <a:ext cx="7908758" cy="738664"/>
          </a:xfrm>
          <a:prstGeom prst="rect">
            <a:avLst/>
          </a:prstGeom>
          <a:noFill/>
        </p:spPr>
        <p:txBody>
          <a:bodyPr wrap="square" rtlCol="0">
            <a:spAutoFit/>
          </a:bodyPr>
          <a:lstStyle/>
          <a:p>
            <a:r>
              <a:rPr lang="en-IN" sz="4200" b="1" u="sng" dirty="0" err="1"/>
              <a:t>Methedology</a:t>
            </a:r>
            <a:endParaRPr lang="en-IN" sz="4200" b="1" u="sng" dirty="0"/>
          </a:p>
        </p:txBody>
      </p:sp>
      <p:sp>
        <p:nvSpPr>
          <p:cNvPr id="4" name="TextBox 3">
            <a:extLst>
              <a:ext uri="{FF2B5EF4-FFF2-40B4-BE49-F238E27FC236}">
                <a16:creationId xmlns:a16="http://schemas.microsoft.com/office/drawing/2014/main" id="{55FB86C7-2D5A-47C4-8CC5-093701C61F99}"/>
              </a:ext>
            </a:extLst>
          </p:cNvPr>
          <p:cNvSpPr txBox="1"/>
          <p:nvPr/>
        </p:nvSpPr>
        <p:spPr>
          <a:xfrm>
            <a:off x="320842" y="1860885"/>
            <a:ext cx="11550316" cy="2677656"/>
          </a:xfrm>
          <a:prstGeom prst="rect">
            <a:avLst/>
          </a:prstGeom>
          <a:noFill/>
        </p:spPr>
        <p:txBody>
          <a:bodyPr wrap="square" rtlCol="0">
            <a:spAutoFit/>
          </a:bodyPr>
          <a:lstStyle/>
          <a:p>
            <a:endParaRPr lang="en-IN" sz="2800" dirty="0"/>
          </a:p>
          <a:p>
            <a:r>
              <a:rPr lang="en-IN" sz="2800" dirty="0"/>
              <a:t>Our project works on following methodology:</a:t>
            </a:r>
          </a:p>
          <a:p>
            <a:endParaRPr lang="en-IN" sz="2800" dirty="0"/>
          </a:p>
          <a:p>
            <a:r>
              <a:rPr lang="en-IN" sz="2800" dirty="0"/>
              <a:t>Front-End: HTML (Hypertext Marker Language), CSS (Cascading Style Sheets), JavaScript, React. </a:t>
            </a:r>
          </a:p>
          <a:p>
            <a:r>
              <a:rPr lang="en-IN" sz="2800" dirty="0"/>
              <a:t>Back-End: Node.js , SQL (Structured Query Language), MongoDB.</a:t>
            </a:r>
          </a:p>
        </p:txBody>
      </p:sp>
    </p:spTree>
    <p:extLst>
      <p:ext uri="{BB962C8B-B14F-4D97-AF65-F5344CB8AC3E}">
        <p14:creationId xmlns:p14="http://schemas.microsoft.com/office/powerpoint/2010/main" val="1802232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FF053A-F7AB-4D1F-9A97-F12A062815CF}"/>
              </a:ext>
            </a:extLst>
          </p:cNvPr>
          <p:cNvSpPr txBox="1"/>
          <p:nvPr/>
        </p:nvSpPr>
        <p:spPr>
          <a:xfrm>
            <a:off x="4363452" y="609599"/>
            <a:ext cx="7283116" cy="769441"/>
          </a:xfrm>
          <a:prstGeom prst="rect">
            <a:avLst/>
          </a:prstGeom>
          <a:noFill/>
        </p:spPr>
        <p:txBody>
          <a:bodyPr wrap="square" rtlCol="0">
            <a:spAutoFit/>
          </a:bodyPr>
          <a:lstStyle/>
          <a:p>
            <a:r>
              <a:rPr lang="en-IN" sz="4400" b="1" u="sng" dirty="0"/>
              <a:t>Modules</a:t>
            </a:r>
          </a:p>
        </p:txBody>
      </p:sp>
      <p:sp>
        <p:nvSpPr>
          <p:cNvPr id="4" name="TextBox 3">
            <a:extLst>
              <a:ext uri="{FF2B5EF4-FFF2-40B4-BE49-F238E27FC236}">
                <a16:creationId xmlns:a16="http://schemas.microsoft.com/office/drawing/2014/main" id="{FAD89C1D-61F3-4472-9FC6-D34C5674C79E}"/>
              </a:ext>
            </a:extLst>
          </p:cNvPr>
          <p:cNvSpPr txBox="1"/>
          <p:nvPr/>
        </p:nvSpPr>
        <p:spPr>
          <a:xfrm>
            <a:off x="433137" y="2101516"/>
            <a:ext cx="11213431" cy="3046988"/>
          </a:xfrm>
          <a:prstGeom prst="rect">
            <a:avLst/>
          </a:prstGeom>
          <a:noFill/>
        </p:spPr>
        <p:txBody>
          <a:bodyPr wrap="square" rtlCol="0">
            <a:spAutoFit/>
          </a:bodyPr>
          <a:lstStyle/>
          <a:p>
            <a:r>
              <a:rPr lang="en-US" sz="3200" dirty="0"/>
              <a:t>The NIDU has four main modules- </a:t>
            </a:r>
          </a:p>
          <a:p>
            <a:r>
              <a:rPr lang="en-US" sz="3200" dirty="0"/>
              <a:t>• Search facility by location, photos and text </a:t>
            </a:r>
          </a:p>
          <a:p>
            <a:r>
              <a:rPr lang="en-US" sz="3200" dirty="0"/>
              <a:t>• Calling service for registration the job notification for workers (USSD) </a:t>
            </a:r>
          </a:p>
          <a:p>
            <a:r>
              <a:rPr lang="en-US" sz="3200" dirty="0"/>
              <a:t>• Insertion to database module-user friendly input screen </a:t>
            </a:r>
          </a:p>
          <a:p>
            <a:r>
              <a:rPr lang="en-US" sz="3200" dirty="0"/>
              <a:t>• Extraction from database module-attraction output screen </a:t>
            </a:r>
            <a:endParaRPr lang="en-IN" sz="3200" dirty="0"/>
          </a:p>
        </p:txBody>
      </p:sp>
    </p:spTree>
    <p:extLst>
      <p:ext uri="{BB962C8B-B14F-4D97-AF65-F5344CB8AC3E}">
        <p14:creationId xmlns:p14="http://schemas.microsoft.com/office/powerpoint/2010/main" val="2424486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D4E916-DA9E-4D7C-B5DC-65BA30FE91AB}"/>
              </a:ext>
            </a:extLst>
          </p:cNvPr>
          <p:cNvSpPr txBox="1"/>
          <p:nvPr/>
        </p:nvSpPr>
        <p:spPr>
          <a:xfrm>
            <a:off x="5021179" y="480899"/>
            <a:ext cx="5518484" cy="738664"/>
          </a:xfrm>
          <a:prstGeom prst="rect">
            <a:avLst/>
          </a:prstGeom>
          <a:noFill/>
        </p:spPr>
        <p:txBody>
          <a:bodyPr wrap="square" rtlCol="0">
            <a:spAutoFit/>
          </a:bodyPr>
          <a:lstStyle/>
          <a:p>
            <a:r>
              <a:rPr lang="en-IN" sz="4200" b="1" u="sng" dirty="0"/>
              <a:t>Scope</a:t>
            </a:r>
          </a:p>
        </p:txBody>
      </p:sp>
      <p:sp>
        <p:nvSpPr>
          <p:cNvPr id="3" name="TextBox 2">
            <a:extLst>
              <a:ext uri="{FF2B5EF4-FFF2-40B4-BE49-F238E27FC236}">
                <a16:creationId xmlns:a16="http://schemas.microsoft.com/office/drawing/2014/main" id="{0FF054CB-C503-4D30-A79A-FD972916752F}"/>
              </a:ext>
            </a:extLst>
          </p:cNvPr>
          <p:cNvSpPr txBox="1"/>
          <p:nvPr/>
        </p:nvSpPr>
        <p:spPr>
          <a:xfrm>
            <a:off x="449179" y="1652337"/>
            <a:ext cx="11309684" cy="4031873"/>
          </a:xfrm>
          <a:prstGeom prst="rect">
            <a:avLst/>
          </a:prstGeom>
          <a:noFill/>
        </p:spPr>
        <p:txBody>
          <a:bodyPr wrap="square" rtlCol="0">
            <a:spAutoFit/>
          </a:bodyPr>
          <a:lstStyle/>
          <a:p>
            <a:r>
              <a:rPr lang="en-US" sz="3200" dirty="0"/>
              <a:t>The scope of this project is as follows: </a:t>
            </a:r>
          </a:p>
          <a:p>
            <a:r>
              <a:rPr lang="en-US" sz="3200" dirty="0"/>
              <a:t>❖ To assist the workers in capturing the efforts spent on their respective areas </a:t>
            </a:r>
          </a:p>
          <a:p>
            <a:r>
              <a:rPr lang="en-US" sz="3200" dirty="0"/>
              <a:t>❖ To utilize resources in an efficient manner by increasing their productivity through automation </a:t>
            </a:r>
          </a:p>
          <a:p>
            <a:r>
              <a:rPr lang="en-US" sz="3200" dirty="0"/>
              <a:t>❖ The system generates types of information that can be used for various purposes </a:t>
            </a:r>
          </a:p>
          <a:p>
            <a:r>
              <a:rPr lang="en-US" sz="3200" dirty="0"/>
              <a:t>❖ It follows the quotes a friend in need a friend in deed </a:t>
            </a:r>
            <a:endParaRPr lang="en-IN" sz="3200" dirty="0"/>
          </a:p>
        </p:txBody>
      </p:sp>
    </p:spTree>
    <p:extLst>
      <p:ext uri="{BB962C8B-B14F-4D97-AF65-F5344CB8AC3E}">
        <p14:creationId xmlns:p14="http://schemas.microsoft.com/office/powerpoint/2010/main" val="3726628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AAB248-FE17-487E-BD6F-5AA5E95323B0}"/>
              </a:ext>
            </a:extLst>
          </p:cNvPr>
          <p:cNvSpPr txBox="1"/>
          <p:nvPr/>
        </p:nvSpPr>
        <p:spPr>
          <a:xfrm>
            <a:off x="4186990" y="160422"/>
            <a:ext cx="10074442" cy="738664"/>
          </a:xfrm>
          <a:prstGeom prst="rect">
            <a:avLst/>
          </a:prstGeom>
          <a:noFill/>
        </p:spPr>
        <p:txBody>
          <a:bodyPr wrap="square" rtlCol="0">
            <a:spAutoFit/>
          </a:bodyPr>
          <a:lstStyle/>
          <a:p>
            <a:r>
              <a:rPr lang="en-IN" sz="4200" b="1" u="sng" dirty="0"/>
              <a:t>Required Input</a:t>
            </a:r>
          </a:p>
        </p:txBody>
      </p:sp>
      <p:sp>
        <p:nvSpPr>
          <p:cNvPr id="3" name="TextBox 2">
            <a:extLst>
              <a:ext uri="{FF2B5EF4-FFF2-40B4-BE49-F238E27FC236}">
                <a16:creationId xmlns:a16="http://schemas.microsoft.com/office/drawing/2014/main" id="{04E0729F-E1F8-4E70-BC9F-16AC8DC68D4B}"/>
              </a:ext>
            </a:extLst>
          </p:cNvPr>
          <p:cNvSpPr txBox="1"/>
          <p:nvPr/>
        </p:nvSpPr>
        <p:spPr>
          <a:xfrm>
            <a:off x="625642" y="1443789"/>
            <a:ext cx="11053011" cy="5050100"/>
          </a:xfrm>
          <a:prstGeom prst="rect">
            <a:avLst/>
          </a:prstGeom>
          <a:noFill/>
        </p:spPr>
        <p:txBody>
          <a:bodyPr wrap="square" rtlCol="0">
            <a:spAutoFit/>
          </a:bodyPr>
          <a:lstStyle/>
          <a:p>
            <a:pPr marL="63500" algn="just">
              <a:spcBef>
                <a:spcPts val="835"/>
              </a:spcBef>
              <a:spcAft>
                <a:spcPts val="0"/>
              </a:spcAft>
            </a:pPr>
            <a:r>
              <a:rPr lang="en-US" sz="2800" dirty="0">
                <a:effectLst/>
                <a:latin typeface="Times New Roman" panose="02020603050405020304" pitchFamily="18" charset="0"/>
                <a:ea typeface="Times New Roman" panose="02020603050405020304" pitchFamily="18" charset="0"/>
              </a:rPr>
              <a:t>All the input required for the development of this project are-</a:t>
            </a:r>
            <a:endParaRPr lang="en-IN" sz="2800" dirty="0">
              <a:effectLst/>
              <a:latin typeface="Times New Roman" panose="02020603050405020304" pitchFamily="18" charset="0"/>
              <a:ea typeface="Times New Roman" panose="02020603050405020304" pitchFamily="18" charset="0"/>
            </a:endParaRPr>
          </a:p>
          <a:p>
            <a:pPr marL="342900" lvl="0" indent="-342900">
              <a:spcBef>
                <a:spcPts val="940"/>
              </a:spcBef>
              <a:buFont typeface="Wingdings" panose="05000000000000000000" pitchFamily="2" charset="2"/>
              <a:buChar char=""/>
              <a:tabLst>
                <a:tab pos="521335" algn="l"/>
              </a:tabLst>
            </a:pPr>
            <a:r>
              <a:rPr lang="en-US" sz="2800" dirty="0">
                <a:effectLst/>
                <a:latin typeface="Times New Roman" panose="02020603050405020304" pitchFamily="18" charset="0"/>
                <a:ea typeface="Times New Roman" panose="02020603050405020304" pitchFamily="18" charset="0"/>
              </a:rPr>
              <a:t>Electrician</a:t>
            </a:r>
            <a:endParaRPr lang="en-IN" sz="2800" dirty="0">
              <a:effectLst/>
              <a:latin typeface="Times New Roman" panose="02020603050405020304" pitchFamily="18" charset="0"/>
              <a:ea typeface="Times New Roman" panose="02020603050405020304" pitchFamily="18" charset="0"/>
            </a:endParaRPr>
          </a:p>
          <a:p>
            <a:pPr marL="342900" lvl="0" indent="-342900">
              <a:spcBef>
                <a:spcPts val="115"/>
              </a:spcBef>
              <a:buFont typeface="Wingdings" panose="05000000000000000000" pitchFamily="2" charset="2"/>
              <a:buChar char=""/>
              <a:tabLst>
                <a:tab pos="521335" algn="l"/>
              </a:tabLst>
            </a:pPr>
            <a:r>
              <a:rPr lang="en-US" sz="2800" dirty="0">
                <a:effectLst/>
                <a:latin typeface="Times New Roman" panose="02020603050405020304" pitchFamily="18" charset="0"/>
                <a:ea typeface="Times New Roman" panose="02020603050405020304" pitchFamily="18" charset="0"/>
              </a:rPr>
              <a:t>PLUMBER</a:t>
            </a:r>
            <a:endParaRPr lang="en-IN" sz="2800" dirty="0">
              <a:effectLst/>
              <a:latin typeface="Times New Roman" panose="02020603050405020304" pitchFamily="18" charset="0"/>
              <a:ea typeface="Times New Roman" panose="02020603050405020304" pitchFamily="18" charset="0"/>
            </a:endParaRPr>
          </a:p>
          <a:p>
            <a:pPr marL="342900" lvl="0" indent="-342900">
              <a:spcBef>
                <a:spcPts val="140"/>
              </a:spcBef>
              <a:buFont typeface="Wingdings" panose="05000000000000000000" pitchFamily="2" charset="2"/>
              <a:buChar char=""/>
              <a:tabLst>
                <a:tab pos="521335" algn="l"/>
              </a:tabLst>
            </a:pPr>
            <a:r>
              <a:rPr lang="en-US" sz="2800" dirty="0">
                <a:effectLst/>
                <a:latin typeface="Times New Roman" panose="02020603050405020304" pitchFamily="18" charset="0"/>
                <a:ea typeface="Times New Roman" panose="02020603050405020304" pitchFamily="18" charset="0"/>
              </a:rPr>
              <a:t>LABOR</a:t>
            </a:r>
            <a:endParaRPr lang="en-IN" sz="2800" dirty="0">
              <a:effectLst/>
              <a:latin typeface="Times New Roman" panose="02020603050405020304" pitchFamily="18" charset="0"/>
              <a:ea typeface="Times New Roman" panose="02020603050405020304" pitchFamily="18" charset="0"/>
            </a:endParaRPr>
          </a:p>
          <a:p>
            <a:pPr marL="342900" lvl="0" indent="-342900">
              <a:spcBef>
                <a:spcPts val="120"/>
              </a:spcBef>
              <a:buFont typeface="Wingdings" panose="05000000000000000000" pitchFamily="2" charset="2"/>
              <a:buChar char=""/>
              <a:tabLst>
                <a:tab pos="521335" algn="l"/>
              </a:tabLst>
            </a:pPr>
            <a:r>
              <a:rPr lang="en-US" sz="2800" dirty="0">
                <a:effectLst/>
                <a:latin typeface="Times New Roman" panose="02020603050405020304" pitchFamily="18" charset="0"/>
                <a:ea typeface="Times New Roman" panose="02020603050405020304" pitchFamily="18" charset="0"/>
              </a:rPr>
              <a:t>PAINTER</a:t>
            </a:r>
            <a:endParaRPr lang="en-IN" sz="2800" dirty="0">
              <a:effectLst/>
              <a:latin typeface="Times New Roman" panose="02020603050405020304" pitchFamily="18" charset="0"/>
              <a:ea typeface="Times New Roman" panose="02020603050405020304" pitchFamily="18" charset="0"/>
            </a:endParaRPr>
          </a:p>
          <a:p>
            <a:pPr marL="342900" lvl="0" indent="-342900">
              <a:spcBef>
                <a:spcPts val="140"/>
              </a:spcBef>
              <a:buFont typeface="Wingdings" panose="05000000000000000000" pitchFamily="2" charset="2"/>
              <a:buChar char=""/>
              <a:tabLst>
                <a:tab pos="521335" algn="l"/>
              </a:tabLst>
            </a:pPr>
            <a:r>
              <a:rPr lang="en-US" sz="2800" dirty="0">
                <a:effectLst/>
                <a:latin typeface="Times New Roman" panose="02020603050405020304" pitchFamily="18" charset="0"/>
                <a:ea typeface="Times New Roman" panose="02020603050405020304" pitchFamily="18" charset="0"/>
              </a:rPr>
              <a:t>CARPENTER</a:t>
            </a:r>
            <a:endParaRPr lang="en-IN" sz="2800" dirty="0">
              <a:effectLst/>
              <a:latin typeface="Times New Roman" panose="02020603050405020304" pitchFamily="18" charset="0"/>
              <a:ea typeface="Times New Roman" panose="02020603050405020304" pitchFamily="18" charset="0"/>
            </a:endParaRPr>
          </a:p>
          <a:p>
            <a:pPr marL="342900" lvl="0" indent="-342900">
              <a:spcBef>
                <a:spcPts val="115"/>
              </a:spcBef>
              <a:buFont typeface="Wingdings" panose="05000000000000000000" pitchFamily="2" charset="2"/>
              <a:buChar char=""/>
              <a:tabLst>
                <a:tab pos="521335" algn="l"/>
              </a:tabLst>
            </a:pPr>
            <a:r>
              <a:rPr lang="en-US" sz="2800" dirty="0">
                <a:effectLst/>
                <a:latin typeface="Times New Roman" panose="02020603050405020304" pitchFamily="18" charset="0"/>
                <a:ea typeface="Times New Roman" panose="02020603050405020304" pitchFamily="18" charset="0"/>
              </a:rPr>
              <a:t>INTERIOR</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DESIGN</a:t>
            </a:r>
            <a:endParaRPr lang="en-IN" sz="2800" dirty="0">
              <a:effectLst/>
              <a:latin typeface="Times New Roman" panose="02020603050405020304" pitchFamily="18" charset="0"/>
              <a:ea typeface="Times New Roman" panose="02020603050405020304" pitchFamily="18" charset="0"/>
            </a:endParaRPr>
          </a:p>
          <a:p>
            <a:pPr marL="342900" lvl="0" indent="-342900">
              <a:spcBef>
                <a:spcPts val="140"/>
              </a:spcBef>
              <a:buFont typeface="Wingdings" panose="05000000000000000000" pitchFamily="2" charset="2"/>
              <a:buChar char=""/>
              <a:tabLst>
                <a:tab pos="521335" algn="l"/>
              </a:tabLst>
            </a:pPr>
            <a:r>
              <a:rPr lang="en-US" sz="2800" dirty="0">
                <a:effectLst/>
                <a:latin typeface="Times New Roman" panose="02020603050405020304" pitchFamily="18" charset="0"/>
                <a:ea typeface="Times New Roman" panose="02020603050405020304" pitchFamily="18" charset="0"/>
              </a:rPr>
              <a:t>TILING</a:t>
            </a:r>
            <a:endParaRPr lang="en-IN" sz="2800" dirty="0">
              <a:effectLst/>
              <a:latin typeface="Times New Roman" panose="02020603050405020304" pitchFamily="18" charset="0"/>
              <a:ea typeface="Times New Roman" panose="02020603050405020304" pitchFamily="18" charset="0"/>
            </a:endParaRPr>
          </a:p>
          <a:p>
            <a:pPr marL="342900" lvl="0" indent="-342900">
              <a:spcBef>
                <a:spcPts val="120"/>
              </a:spcBef>
              <a:buFont typeface="Wingdings" panose="05000000000000000000" pitchFamily="2" charset="2"/>
              <a:buChar char=""/>
              <a:tabLst>
                <a:tab pos="521335" algn="l"/>
              </a:tabLst>
            </a:pPr>
            <a:r>
              <a:rPr lang="en-US" sz="2800" dirty="0">
                <a:effectLst/>
                <a:latin typeface="Times New Roman" panose="02020603050405020304" pitchFamily="18" charset="0"/>
                <a:ea typeface="Times New Roman" panose="02020603050405020304" pitchFamily="18" charset="0"/>
              </a:rPr>
              <a:t>MASONRY</a:t>
            </a:r>
            <a:endParaRPr lang="en-IN" sz="2800" dirty="0">
              <a:effectLst/>
              <a:latin typeface="Times New Roman" panose="02020603050405020304" pitchFamily="18" charset="0"/>
              <a:ea typeface="Times New Roman" panose="02020603050405020304" pitchFamily="18" charset="0"/>
            </a:endParaRPr>
          </a:p>
          <a:p>
            <a:pPr marL="342900" lvl="0" indent="-342900">
              <a:spcBef>
                <a:spcPts val="140"/>
              </a:spcBef>
              <a:buFont typeface="Wingdings" panose="05000000000000000000" pitchFamily="2" charset="2"/>
              <a:buChar char=""/>
              <a:tabLst>
                <a:tab pos="521335" algn="l"/>
              </a:tabLst>
            </a:pPr>
            <a:r>
              <a:rPr lang="en-US" sz="2800" dirty="0">
                <a:effectLst/>
                <a:latin typeface="Times New Roman" panose="02020603050405020304" pitchFamily="18" charset="0"/>
                <a:ea typeface="Times New Roman" panose="02020603050405020304" pitchFamily="18" charset="0"/>
              </a:rPr>
              <a:t>CLEANING</a:t>
            </a:r>
            <a:endParaRPr lang="en-IN" sz="2800" dirty="0">
              <a:effectLst/>
              <a:latin typeface="Times New Roman" panose="02020603050405020304" pitchFamily="18" charset="0"/>
              <a:ea typeface="Times New Roman" panose="02020603050405020304" pitchFamily="18" charset="0"/>
            </a:endParaRPr>
          </a:p>
          <a:p>
            <a:endParaRPr lang="en-IN" sz="2800" dirty="0"/>
          </a:p>
        </p:txBody>
      </p:sp>
    </p:spTree>
    <p:extLst>
      <p:ext uri="{BB962C8B-B14F-4D97-AF65-F5344CB8AC3E}">
        <p14:creationId xmlns:p14="http://schemas.microsoft.com/office/powerpoint/2010/main" val="100283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9298D5-91D4-45BC-872D-B5A37687AE52}"/>
              </a:ext>
            </a:extLst>
          </p:cNvPr>
          <p:cNvSpPr txBox="1"/>
          <p:nvPr/>
        </p:nvSpPr>
        <p:spPr>
          <a:xfrm>
            <a:off x="4555958" y="128337"/>
            <a:ext cx="6657474" cy="738664"/>
          </a:xfrm>
          <a:prstGeom prst="rect">
            <a:avLst/>
          </a:prstGeom>
          <a:noFill/>
        </p:spPr>
        <p:txBody>
          <a:bodyPr wrap="square" rtlCol="0">
            <a:spAutoFit/>
          </a:bodyPr>
          <a:lstStyle/>
          <a:p>
            <a:r>
              <a:rPr lang="en-IN" sz="4200" b="1" u="sng" dirty="0"/>
              <a:t>E-R Diagram</a:t>
            </a:r>
          </a:p>
        </p:txBody>
      </p:sp>
      <p:pic>
        <p:nvPicPr>
          <p:cNvPr id="4" name="image5.png">
            <a:extLst>
              <a:ext uri="{FF2B5EF4-FFF2-40B4-BE49-F238E27FC236}">
                <a16:creationId xmlns:a16="http://schemas.microsoft.com/office/drawing/2014/main" id="{E52E3C75-E6CA-4B8E-9B97-EB7E90B77719}"/>
              </a:ext>
            </a:extLst>
          </p:cNvPr>
          <p:cNvPicPr>
            <a:picLocks noChangeAspect="1"/>
          </p:cNvPicPr>
          <p:nvPr/>
        </p:nvPicPr>
        <p:blipFill>
          <a:blip r:embed="rId2" cstate="print"/>
          <a:stretch>
            <a:fillRect/>
          </a:stretch>
        </p:blipFill>
        <p:spPr>
          <a:xfrm>
            <a:off x="2968659" y="899813"/>
            <a:ext cx="5773420" cy="5360762"/>
          </a:xfrm>
          <a:prstGeom prst="rect">
            <a:avLst/>
          </a:prstGeom>
        </p:spPr>
      </p:pic>
    </p:spTree>
    <p:extLst>
      <p:ext uri="{BB962C8B-B14F-4D97-AF65-F5344CB8AC3E}">
        <p14:creationId xmlns:p14="http://schemas.microsoft.com/office/powerpoint/2010/main" val="357276271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299</TotalTime>
  <Words>520</Words>
  <Application>Microsoft Office PowerPoint</Application>
  <PresentationFormat>Widescreen</PresentationFormat>
  <Paragraphs>65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Times New Roman</vt:lpstr>
      <vt:lpstr>Tw Cen MT</vt:lpstr>
      <vt:lpstr>Wingdings</vt:lpstr>
      <vt:lpstr>Droplet</vt:lpstr>
      <vt:lpstr>Final Year Project 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On</dc:title>
  <dc:creator>Shubham Kumar Gupta</dc:creator>
  <cp:lastModifiedBy>Shubham Kumar Gupta</cp:lastModifiedBy>
  <cp:revision>2</cp:revision>
  <dcterms:created xsi:type="dcterms:W3CDTF">2021-12-04T12:54:15Z</dcterms:created>
  <dcterms:modified xsi:type="dcterms:W3CDTF">2021-12-05T12:42:51Z</dcterms:modified>
</cp:coreProperties>
</file>