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84" r:id="rId5"/>
    <p:sldId id="259" r:id="rId6"/>
    <p:sldId id="260" r:id="rId7"/>
    <p:sldId id="272" r:id="rId8"/>
    <p:sldId id="262" r:id="rId9"/>
    <p:sldId id="261" r:id="rId10"/>
    <p:sldId id="273" r:id="rId11"/>
    <p:sldId id="264" r:id="rId12"/>
    <p:sldId id="263" r:id="rId13"/>
    <p:sldId id="286" r:id="rId14"/>
    <p:sldId id="266" r:id="rId15"/>
    <p:sldId id="267" r:id="rId16"/>
    <p:sldId id="269" r:id="rId17"/>
    <p:sldId id="271" r:id="rId18"/>
    <p:sldId id="274" r:id="rId19"/>
    <p:sldId id="275" r:id="rId20"/>
    <p:sldId id="276" r:id="rId21"/>
    <p:sldId id="277" r:id="rId22"/>
    <p:sldId id="281" r:id="rId23"/>
    <p:sldId id="278" r:id="rId24"/>
    <p:sldId id="279" r:id="rId25"/>
    <p:sldId id="280" r:id="rId26"/>
    <p:sldId id="282" r:id="rId27"/>
    <p:sldId id="283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 autoAdjust="0"/>
    <p:restoredTop sz="94660"/>
  </p:normalViewPr>
  <p:slideViewPr>
    <p:cSldViewPr showGuides="1">
      <p:cViewPr varScale="1">
        <p:scale>
          <a:sx n="74" d="100"/>
          <a:sy n="74" d="100"/>
        </p:scale>
        <p:origin x="-4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1EF28C-CEC5-4F57-AA4C-829EEA99436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17D98383-40BE-464A-8963-444CBD3D7037}">
      <dgm:prSet phldrT="[Texto]"/>
      <dgm:spPr>
        <a:solidFill>
          <a:schemeClr val="bg2"/>
        </a:solidFill>
      </dgm:spPr>
      <dgm:t>
        <a:bodyPr/>
        <a:lstStyle/>
        <a:p>
          <a:r>
            <a:rPr lang="pt-BR" b="1" smtClean="0">
              <a:solidFill>
                <a:schemeClr val="tx1"/>
              </a:solidFill>
            </a:rPr>
            <a:t>/basAR</a:t>
          </a:r>
          <a:endParaRPr lang="pt-BR" b="1" dirty="0">
            <a:solidFill>
              <a:schemeClr val="tx1"/>
            </a:solidFill>
          </a:endParaRPr>
        </a:p>
      </dgm:t>
    </dgm:pt>
    <dgm:pt modelId="{1BE510C1-5883-4E10-A934-06A650FA5A75}" type="parTrans" cxnId="{79ACDA55-CC41-402F-AAF9-23611430D3A1}">
      <dgm:prSet/>
      <dgm:spPr/>
      <dgm:t>
        <a:bodyPr/>
        <a:lstStyle/>
        <a:p>
          <a:endParaRPr lang="pt-BR"/>
        </a:p>
      </dgm:t>
    </dgm:pt>
    <dgm:pt modelId="{94439D1B-B6BB-4586-A9F6-37246B159E5A}" type="sibTrans" cxnId="{79ACDA55-CC41-402F-AAF9-23611430D3A1}">
      <dgm:prSet/>
      <dgm:spPr/>
      <dgm:t>
        <a:bodyPr/>
        <a:lstStyle/>
        <a:p>
          <a:endParaRPr lang="pt-BR"/>
        </a:p>
      </dgm:t>
    </dgm:pt>
    <dgm:pt modelId="{0CFDA2C0-EF98-4C7E-ACB0-5E9FA9B3892D}">
      <dgm:prSet phldrT="[Texto]"/>
      <dgm:spPr>
        <a:solidFill>
          <a:srgbClr val="FF0000"/>
        </a:solidFill>
      </dgm:spPr>
      <dgm:t>
        <a:bodyPr/>
        <a:lstStyle/>
        <a:p>
          <a:r>
            <a:rPr lang="pt-BR" dirty="0" smtClean="0"/>
            <a:t>basAR.exe</a:t>
          </a:r>
          <a:endParaRPr lang="pt-BR" dirty="0"/>
        </a:p>
      </dgm:t>
    </dgm:pt>
    <dgm:pt modelId="{490D9397-3C29-449F-8E38-16902777B297}" type="parTrans" cxnId="{E28C3EE8-27E5-40CD-AA14-F4E5BC460FF5}">
      <dgm:prSet/>
      <dgm:spPr/>
      <dgm:t>
        <a:bodyPr/>
        <a:lstStyle/>
        <a:p>
          <a:endParaRPr lang="pt-BR"/>
        </a:p>
      </dgm:t>
    </dgm:pt>
    <dgm:pt modelId="{74AB9DE3-CD3E-4894-A5CD-ECB55B2AE09E}" type="sibTrans" cxnId="{E28C3EE8-27E5-40CD-AA14-F4E5BC460FF5}">
      <dgm:prSet/>
      <dgm:spPr/>
      <dgm:t>
        <a:bodyPr/>
        <a:lstStyle/>
        <a:p>
          <a:endParaRPr lang="pt-BR"/>
        </a:p>
      </dgm:t>
    </dgm:pt>
    <dgm:pt modelId="{4F7383D9-66D9-4CB9-812E-B09A6D2C9D34}">
      <dgm:prSet phldrT="[Texto]"/>
      <dgm:spPr>
        <a:solidFill>
          <a:schemeClr val="bg2"/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/Data</a:t>
          </a:r>
          <a:endParaRPr lang="pt-BR" dirty="0">
            <a:solidFill>
              <a:schemeClr val="tx1"/>
            </a:solidFill>
          </a:endParaRPr>
        </a:p>
      </dgm:t>
    </dgm:pt>
    <dgm:pt modelId="{B83FC877-5AC6-4918-B351-E44F7FB354D2}" type="parTrans" cxnId="{6422C957-D01D-4E60-89EE-F65180CD071D}">
      <dgm:prSet/>
      <dgm:spPr/>
      <dgm:t>
        <a:bodyPr/>
        <a:lstStyle/>
        <a:p>
          <a:endParaRPr lang="pt-BR"/>
        </a:p>
      </dgm:t>
    </dgm:pt>
    <dgm:pt modelId="{7B5A43DA-8700-4AF4-B1CF-CFE8FE5259DC}" type="sibTrans" cxnId="{6422C957-D01D-4E60-89EE-F65180CD071D}">
      <dgm:prSet/>
      <dgm:spPr/>
      <dgm:t>
        <a:bodyPr/>
        <a:lstStyle/>
        <a:p>
          <a:endParaRPr lang="pt-BR"/>
        </a:p>
      </dgm:t>
    </dgm:pt>
    <dgm:pt modelId="{F74B0657-02DC-4BA9-B2D9-66064606D84D}">
      <dgm:prSet phldrT="[Texto]"/>
      <dgm:spPr>
        <a:solidFill>
          <a:schemeClr val="bg2"/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/</a:t>
          </a:r>
          <a:r>
            <a:rPr lang="pt-BR" dirty="0" err="1" smtClean="0">
              <a:solidFill>
                <a:schemeClr val="tx1"/>
              </a:solidFill>
            </a:rPr>
            <a:t>Audio</a:t>
          </a:r>
          <a:endParaRPr lang="pt-BR" dirty="0">
            <a:solidFill>
              <a:schemeClr val="tx1"/>
            </a:solidFill>
          </a:endParaRPr>
        </a:p>
      </dgm:t>
    </dgm:pt>
    <dgm:pt modelId="{6B5CE3D2-3C87-4F4B-9673-A00A688E57EB}" type="parTrans" cxnId="{D2D7DA87-A4E5-4709-8112-B1FF6A647FE6}">
      <dgm:prSet/>
      <dgm:spPr/>
      <dgm:t>
        <a:bodyPr/>
        <a:lstStyle/>
        <a:p>
          <a:endParaRPr lang="pt-BR"/>
        </a:p>
      </dgm:t>
    </dgm:pt>
    <dgm:pt modelId="{543F89ED-6A0E-4845-B7D4-594062F9EA5C}" type="sibTrans" cxnId="{D2D7DA87-A4E5-4709-8112-B1FF6A647FE6}">
      <dgm:prSet/>
      <dgm:spPr/>
      <dgm:t>
        <a:bodyPr/>
        <a:lstStyle/>
        <a:p>
          <a:endParaRPr lang="pt-BR"/>
        </a:p>
      </dgm:t>
    </dgm:pt>
    <dgm:pt modelId="{8421BE65-CADB-42C1-BDA2-7570249DDE6D}">
      <dgm:prSet phldrT="[Texto]"/>
      <dgm:spPr/>
      <dgm:t>
        <a:bodyPr/>
        <a:lstStyle/>
        <a:p>
          <a:r>
            <a:rPr lang="pt-BR" dirty="0" smtClean="0"/>
            <a:t>marcadores.pdf</a:t>
          </a:r>
          <a:endParaRPr lang="pt-BR" dirty="0"/>
        </a:p>
      </dgm:t>
    </dgm:pt>
    <dgm:pt modelId="{8385EFE0-65B2-4CEC-AEA5-C04B9B0CE2A4}" type="parTrans" cxnId="{74C5DE8F-B205-4985-AABB-866672B00225}">
      <dgm:prSet/>
      <dgm:spPr/>
      <dgm:t>
        <a:bodyPr/>
        <a:lstStyle/>
        <a:p>
          <a:endParaRPr lang="pt-BR"/>
        </a:p>
      </dgm:t>
    </dgm:pt>
    <dgm:pt modelId="{461E240B-8163-4448-B8CC-93FBE150A48A}" type="sibTrans" cxnId="{74C5DE8F-B205-4985-AABB-866672B00225}">
      <dgm:prSet/>
      <dgm:spPr/>
      <dgm:t>
        <a:bodyPr/>
        <a:lstStyle/>
        <a:p>
          <a:endParaRPr lang="pt-BR"/>
        </a:p>
      </dgm:t>
    </dgm:pt>
    <dgm:pt modelId="{E5F1DDC5-C172-4B9B-BD78-6F8CA2F6A7C3}">
      <dgm:prSet phldrT="[Texto]"/>
      <dgm:spPr>
        <a:solidFill>
          <a:schemeClr val="bg2"/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/</a:t>
          </a:r>
          <a:r>
            <a:rPr lang="pt-BR" dirty="0" err="1" smtClean="0">
              <a:solidFill>
                <a:schemeClr val="tx1"/>
              </a:solidFill>
            </a:rPr>
            <a:t>Wrl</a:t>
          </a:r>
          <a:endParaRPr lang="pt-BR" dirty="0">
            <a:solidFill>
              <a:schemeClr val="tx1"/>
            </a:solidFill>
          </a:endParaRPr>
        </a:p>
      </dgm:t>
    </dgm:pt>
    <dgm:pt modelId="{3DF5F4A7-A8CE-49F9-9B17-7447961051A8}" type="parTrans" cxnId="{F9D1AFD1-A606-4336-957D-7753DD63CF03}">
      <dgm:prSet/>
      <dgm:spPr/>
      <dgm:t>
        <a:bodyPr/>
        <a:lstStyle/>
        <a:p>
          <a:endParaRPr lang="pt-BR"/>
        </a:p>
      </dgm:t>
    </dgm:pt>
    <dgm:pt modelId="{68E400F2-62B7-469F-A77F-7B6AB25087F0}" type="sibTrans" cxnId="{F9D1AFD1-A606-4336-957D-7753DD63CF03}">
      <dgm:prSet/>
      <dgm:spPr/>
      <dgm:t>
        <a:bodyPr/>
        <a:lstStyle/>
        <a:p>
          <a:endParaRPr lang="pt-BR"/>
        </a:p>
      </dgm:t>
    </dgm:pt>
    <dgm:pt modelId="{5F53A1EE-346E-4A29-942F-4FD108E089B2}">
      <dgm:prSet phldrT="[Texto]"/>
      <dgm:spPr>
        <a:solidFill>
          <a:srgbClr val="92D050"/>
        </a:solidFill>
      </dgm:spPr>
      <dgm:t>
        <a:bodyPr/>
        <a:lstStyle/>
        <a:p>
          <a:r>
            <a:rPr lang="pt-BR" dirty="0" err="1" smtClean="0"/>
            <a:t>config_basar</a:t>
          </a:r>
          <a:endParaRPr lang="pt-BR" dirty="0"/>
        </a:p>
      </dgm:t>
    </dgm:pt>
    <dgm:pt modelId="{FA84ADEF-81CD-4BF4-96D9-78F3EFB38F4F}" type="parTrans" cxnId="{0BB69198-C134-4778-BFF0-0EBBD1E4AC09}">
      <dgm:prSet/>
      <dgm:spPr/>
      <dgm:t>
        <a:bodyPr/>
        <a:lstStyle/>
        <a:p>
          <a:endParaRPr lang="pt-BR"/>
        </a:p>
      </dgm:t>
    </dgm:pt>
    <dgm:pt modelId="{99E401B4-2ABF-40DE-BEC5-195D083C42AE}" type="sibTrans" cxnId="{0BB69198-C134-4778-BFF0-0EBBD1E4AC09}">
      <dgm:prSet/>
      <dgm:spPr/>
      <dgm:t>
        <a:bodyPr/>
        <a:lstStyle/>
        <a:p>
          <a:endParaRPr lang="pt-BR"/>
        </a:p>
      </dgm:t>
    </dgm:pt>
    <dgm:pt modelId="{D92DEA6C-ECD5-43D7-B351-42B45B674ED9}">
      <dgm:prSet phldrT="[Texto]"/>
      <dgm:spPr>
        <a:solidFill>
          <a:srgbClr val="92D050"/>
        </a:solidFill>
      </dgm:spPr>
      <dgm:t>
        <a:bodyPr/>
        <a:lstStyle/>
        <a:p>
          <a:r>
            <a:rPr lang="pt-BR" dirty="0" err="1" smtClean="0"/>
            <a:t>config_base</a:t>
          </a:r>
          <a:endParaRPr lang="pt-BR" dirty="0"/>
        </a:p>
      </dgm:t>
    </dgm:pt>
    <dgm:pt modelId="{5F196864-8884-4819-9329-82CB455F34B3}" type="parTrans" cxnId="{15384FDB-CD19-410C-8436-5CFBA69146B4}">
      <dgm:prSet/>
      <dgm:spPr/>
      <dgm:t>
        <a:bodyPr/>
        <a:lstStyle/>
        <a:p>
          <a:endParaRPr lang="pt-BR"/>
        </a:p>
      </dgm:t>
    </dgm:pt>
    <dgm:pt modelId="{58067FC4-2DF2-4ECF-8FCD-D28BFC1C6FA6}" type="sibTrans" cxnId="{15384FDB-CD19-410C-8436-5CFBA69146B4}">
      <dgm:prSet/>
      <dgm:spPr/>
      <dgm:t>
        <a:bodyPr/>
        <a:lstStyle/>
        <a:p>
          <a:endParaRPr lang="pt-BR"/>
        </a:p>
      </dgm:t>
    </dgm:pt>
    <dgm:pt modelId="{147FCA16-5C4E-4743-8C95-FC27417239CD}">
      <dgm:prSet phldrT="[Texto]"/>
      <dgm:spPr>
        <a:solidFill>
          <a:srgbClr val="92D050"/>
        </a:solidFill>
      </dgm:spPr>
      <dgm:t>
        <a:bodyPr/>
        <a:lstStyle/>
        <a:p>
          <a:r>
            <a:rPr lang="pt-BR" dirty="0" err="1" smtClean="0"/>
            <a:t>config_behavior</a:t>
          </a:r>
          <a:endParaRPr lang="pt-BR" dirty="0"/>
        </a:p>
      </dgm:t>
    </dgm:pt>
    <dgm:pt modelId="{D52F4E95-49B2-4A52-9512-44389A6099A7}" type="parTrans" cxnId="{33B26579-F690-4454-905F-AEECC7DB4B7D}">
      <dgm:prSet/>
      <dgm:spPr/>
      <dgm:t>
        <a:bodyPr/>
        <a:lstStyle/>
        <a:p>
          <a:endParaRPr lang="pt-BR"/>
        </a:p>
      </dgm:t>
    </dgm:pt>
    <dgm:pt modelId="{81AE8D7A-7686-4F07-AC9D-C9DEBFFFE43B}" type="sibTrans" cxnId="{33B26579-F690-4454-905F-AEECC7DB4B7D}">
      <dgm:prSet/>
      <dgm:spPr/>
      <dgm:t>
        <a:bodyPr/>
        <a:lstStyle/>
        <a:p>
          <a:endParaRPr lang="pt-BR"/>
        </a:p>
      </dgm:t>
    </dgm:pt>
    <dgm:pt modelId="{34E8411A-2B71-4165-8827-FB34AA4C11F0}">
      <dgm:prSet phldrT="[Texto]"/>
      <dgm:spPr>
        <a:solidFill>
          <a:srgbClr val="92D050"/>
        </a:solidFill>
      </dgm:spPr>
      <dgm:t>
        <a:bodyPr/>
        <a:lstStyle/>
        <a:p>
          <a:r>
            <a:rPr lang="pt-BR" dirty="0" err="1" smtClean="0"/>
            <a:t>config_transport</a:t>
          </a:r>
          <a:endParaRPr lang="pt-BR" dirty="0"/>
        </a:p>
      </dgm:t>
    </dgm:pt>
    <dgm:pt modelId="{3BAE52C2-7889-4863-856F-98FAB5B89046}" type="parTrans" cxnId="{66EDF65E-5ED6-4CD7-9B1B-85862A295AE7}">
      <dgm:prSet/>
      <dgm:spPr/>
      <dgm:t>
        <a:bodyPr/>
        <a:lstStyle/>
        <a:p>
          <a:endParaRPr lang="pt-BR"/>
        </a:p>
      </dgm:t>
    </dgm:pt>
    <dgm:pt modelId="{FA5A2440-BCFA-411F-BB27-E461B20B26A9}" type="sibTrans" cxnId="{66EDF65E-5ED6-4CD7-9B1B-85862A295AE7}">
      <dgm:prSet/>
      <dgm:spPr/>
      <dgm:t>
        <a:bodyPr/>
        <a:lstStyle/>
        <a:p>
          <a:endParaRPr lang="pt-BR"/>
        </a:p>
      </dgm:t>
    </dgm:pt>
    <dgm:pt modelId="{0660E512-A96E-40E8-BEA3-15C578AC72CF}">
      <dgm:prSet phldrT="[Texto]"/>
      <dgm:spPr>
        <a:solidFill>
          <a:schemeClr val="bg2"/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/</a:t>
          </a:r>
          <a:r>
            <a:rPr lang="pt-BR" dirty="0" err="1" smtClean="0">
              <a:solidFill>
                <a:schemeClr val="tx1"/>
              </a:solidFill>
            </a:rPr>
            <a:t>app</a:t>
          </a:r>
          <a:endParaRPr lang="pt-BR" dirty="0">
            <a:solidFill>
              <a:schemeClr val="tx1"/>
            </a:solidFill>
          </a:endParaRPr>
        </a:p>
      </dgm:t>
    </dgm:pt>
    <dgm:pt modelId="{D0C97419-F155-4950-9723-B4961683CDE2}" type="parTrans" cxnId="{E7A5D5E0-BF86-41A5-B998-5377DC35D4BA}">
      <dgm:prSet/>
      <dgm:spPr/>
      <dgm:t>
        <a:bodyPr/>
        <a:lstStyle/>
        <a:p>
          <a:endParaRPr lang="pt-BR"/>
        </a:p>
      </dgm:t>
    </dgm:pt>
    <dgm:pt modelId="{E324DEB6-FD9A-48A6-BDE6-CDCD6F1D3711}" type="sibTrans" cxnId="{E7A5D5E0-BF86-41A5-B998-5377DC35D4BA}">
      <dgm:prSet/>
      <dgm:spPr/>
      <dgm:t>
        <a:bodyPr/>
        <a:lstStyle/>
        <a:p>
          <a:endParaRPr lang="pt-BR"/>
        </a:p>
      </dgm:t>
    </dgm:pt>
    <dgm:pt modelId="{816F3658-3016-4E49-913B-539168F08443}">
      <dgm:prSet phldrT="[Texto]"/>
      <dgm:spPr/>
      <dgm:t>
        <a:bodyPr/>
        <a:lstStyle/>
        <a:p>
          <a:r>
            <a:rPr lang="pt-BR" dirty="0" smtClean="0"/>
            <a:t>app_point1</a:t>
          </a:r>
          <a:endParaRPr lang="pt-BR" dirty="0"/>
        </a:p>
      </dgm:t>
    </dgm:pt>
    <dgm:pt modelId="{7C916E84-7E8C-4250-AAE5-06FE64829518}" type="parTrans" cxnId="{9711144A-838C-4293-A177-7839D5C9D784}">
      <dgm:prSet/>
      <dgm:spPr/>
      <dgm:t>
        <a:bodyPr/>
        <a:lstStyle/>
        <a:p>
          <a:endParaRPr lang="pt-BR"/>
        </a:p>
      </dgm:t>
    </dgm:pt>
    <dgm:pt modelId="{16C0184B-C301-4747-9B06-0752CB28F6CD}" type="sibTrans" cxnId="{9711144A-838C-4293-A177-7839D5C9D784}">
      <dgm:prSet/>
      <dgm:spPr/>
      <dgm:t>
        <a:bodyPr/>
        <a:lstStyle/>
        <a:p>
          <a:endParaRPr lang="pt-BR"/>
        </a:p>
      </dgm:t>
    </dgm:pt>
    <dgm:pt modelId="{98E037D0-560C-4574-A653-527C09AA4059}">
      <dgm:prSet phldrT="[Texto]"/>
      <dgm:spPr/>
      <dgm:t>
        <a:bodyPr/>
        <a:lstStyle/>
        <a:p>
          <a:r>
            <a:rPr lang="pt-BR" dirty="0" smtClean="0"/>
            <a:t>...</a:t>
          </a:r>
          <a:endParaRPr lang="pt-BR" dirty="0"/>
        </a:p>
      </dgm:t>
    </dgm:pt>
    <dgm:pt modelId="{2096B72D-056B-40F9-9B29-3A3F464E9FBE}" type="parTrans" cxnId="{C4536034-C78A-46CD-AE5A-C4EBB39490CE}">
      <dgm:prSet/>
      <dgm:spPr/>
      <dgm:t>
        <a:bodyPr/>
        <a:lstStyle/>
        <a:p>
          <a:endParaRPr lang="pt-BR"/>
        </a:p>
      </dgm:t>
    </dgm:pt>
    <dgm:pt modelId="{A6B8FCB1-FCDE-46D3-8C09-2EA56446CC29}" type="sibTrans" cxnId="{C4536034-C78A-46CD-AE5A-C4EBB39490CE}">
      <dgm:prSet/>
      <dgm:spPr/>
      <dgm:t>
        <a:bodyPr/>
        <a:lstStyle/>
        <a:p>
          <a:endParaRPr lang="pt-BR"/>
        </a:p>
      </dgm:t>
    </dgm:pt>
    <dgm:pt modelId="{7891BD50-C2DB-47B1-B6DA-903053E1D123}">
      <dgm:prSet phldrT="[Texto]"/>
      <dgm:spPr/>
      <dgm:t>
        <a:bodyPr/>
        <a:lstStyle/>
        <a:p>
          <a:r>
            <a:rPr lang="pt-BR" dirty="0" smtClean="0"/>
            <a:t>app_point15</a:t>
          </a:r>
          <a:endParaRPr lang="pt-BR" dirty="0"/>
        </a:p>
      </dgm:t>
    </dgm:pt>
    <dgm:pt modelId="{9EA26D04-A569-4CD6-BA5D-B2DEDAA735A4}" type="parTrans" cxnId="{BCD784F0-4717-48C0-B1A5-9EF994DE0630}">
      <dgm:prSet/>
      <dgm:spPr/>
      <dgm:t>
        <a:bodyPr/>
        <a:lstStyle/>
        <a:p>
          <a:endParaRPr lang="pt-BR"/>
        </a:p>
      </dgm:t>
    </dgm:pt>
    <dgm:pt modelId="{2D3CE3DF-245E-4E6D-8A68-DA9D936F7065}" type="sibTrans" cxnId="{BCD784F0-4717-48C0-B1A5-9EF994DE0630}">
      <dgm:prSet/>
      <dgm:spPr/>
      <dgm:t>
        <a:bodyPr/>
        <a:lstStyle/>
        <a:p>
          <a:endParaRPr lang="pt-BR"/>
        </a:p>
      </dgm:t>
    </dgm:pt>
    <dgm:pt modelId="{78A32828-0734-4256-A503-82DBD3D89838}">
      <dgm:prSet phldrT="[Texto]"/>
      <dgm:spPr>
        <a:solidFill>
          <a:srgbClr val="0070C0"/>
        </a:solidFill>
      </dgm:spPr>
      <dgm:t>
        <a:bodyPr/>
        <a:lstStyle/>
        <a:p>
          <a:r>
            <a:rPr lang="pt-BR" dirty="0" smtClean="0"/>
            <a:t>Click1.mp3</a:t>
          </a:r>
          <a:endParaRPr lang="pt-BR" dirty="0"/>
        </a:p>
      </dgm:t>
    </dgm:pt>
    <dgm:pt modelId="{944DD405-990D-4E47-B731-CF1EB50F73D5}" type="parTrans" cxnId="{30CDF090-BE6E-43E6-A83E-4F586609674D}">
      <dgm:prSet/>
      <dgm:spPr/>
      <dgm:t>
        <a:bodyPr/>
        <a:lstStyle/>
        <a:p>
          <a:endParaRPr lang="pt-BR"/>
        </a:p>
      </dgm:t>
    </dgm:pt>
    <dgm:pt modelId="{3A86C5B8-0258-4E3A-BABF-D9BE623A0C52}" type="sibTrans" cxnId="{30CDF090-BE6E-43E6-A83E-4F586609674D}">
      <dgm:prSet/>
      <dgm:spPr/>
      <dgm:t>
        <a:bodyPr/>
        <a:lstStyle/>
        <a:p>
          <a:endParaRPr lang="pt-BR"/>
        </a:p>
      </dgm:t>
    </dgm:pt>
    <dgm:pt modelId="{829C205D-E3E9-46ED-9E5B-1FF2F925C7ED}">
      <dgm:prSet phldrT="[Texto]"/>
      <dgm:spPr>
        <a:solidFill>
          <a:srgbClr val="0070C0"/>
        </a:solidFill>
      </dgm:spPr>
      <dgm:t>
        <a:bodyPr/>
        <a:lstStyle/>
        <a:p>
          <a:r>
            <a:rPr lang="pt-BR" dirty="0" smtClean="0"/>
            <a:t>...</a:t>
          </a:r>
          <a:endParaRPr lang="pt-BR" dirty="0"/>
        </a:p>
      </dgm:t>
    </dgm:pt>
    <dgm:pt modelId="{63EE416E-5533-4E83-B50F-D2D4CB46D9E1}" type="parTrans" cxnId="{09A9EA03-6EB5-453A-8B98-1F28D214B905}">
      <dgm:prSet/>
      <dgm:spPr/>
      <dgm:t>
        <a:bodyPr/>
        <a:lstStyle/>
        <a:p>
          <a:endParaRPr lang="pt-BR"/>
        </a:p>
      </dgm:t>
    </dgm:pt>
    <dgm:pt modelId="{5B25E03F-32BB-4B9F-9C15-40EFDC7F6862}" type="sibTrans" cxnId="{09A9EA03-6EB5-453A-8B98-1F28D214B905}">
      <dgm:prSet/>
      <dgm:spPr/>
      <dgm:t>
        <a:bodyPr/>
        <a:lstStyle/>
        <a:p>
          <a:endParaRPr lang="pt-BR"/>
        </a:p>
      </dgm:t>
    </dgm:pt>
    <dgm:pt modelId="{7C33D439-6629-4A08-9E7E-1FE325826B90}">
      <dgm:prSet phldrT="[Texto]"/>
      <dgm:spPr>
        <a:solidFill>
          <a:srgbClr val="0070C0"/>
        </a:solidFill>
      </dgm:spPr>
      <dgm:t>
        <a:bodyPr/>
        <a:lstStyle/>
        <a:p>
          <a:r>
            <a:rPr lang="pt-BR" dirty="0" smtClean="0"/>
            <a:t>Click15.mp3</a:t>
          </a:r>
          <a:endParaRPr lang="pt-BR" dirty="0"/>
        </a:p>
      </dgm:t>
    </dgm:pt>
    <dgm:pt modelId="{4DA6C470-C07E-4143-AA5E-4F426CA9D9E4}" type="parTrans" cxnId="{3C0EB489-70C5-4473-84DF-14E9E9E5D5AB}">
      <dgm:prSet/>
      <dgm:spPr/>
      <dgm:t>
        <a:bodyPr/>
        <a:lstStyle/>
        <a:p>
          <a:endParaRPr lang="pt-BR"/>
        </a:p>
      </dgm:t>
    </dgm:pt>
    <dgm:pt modelId="{83D7008C-6758-4CE3-B9A7-A7D19E51334E}" type="sibTrans" cxnId="{3C0EB489-70C5-4473-84DF-14E9E9E5D5AB}">
      <dgm:prSet/>
      <dgm:spPr/>
      <dgm:t>
        <a:bodyPr/>
        <a:lstStyle/>
        <a:p>
          <a:endParaRPr lang="pt-BR"/>
        </a:p>
      </dgm:t>
    </dgm:pt>
    <dgm:pt modelId="{478D998F-1F6F-4283-A372-EADE4B8A93C6}">
      <dgm:prSet phldrT="[Texto]"/>
      <dgm:spPr>
        <a:solidFill>
          <a:schemeClr val="bg2"/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/ponto1</a:t>
          </a:r>
          <a:endParaRPr lang="pt-BR" dirty="0">
            <a:solidFill>
              <a:schemeClr val="tx1"/>
            </a:solidFill>
          </a:endParaRPr>
        </a:p>
      </dgm:t>
    </dgm:pt>
    <dgm:pt modelId="{41A80A32-56B1-4F50-AD1C-B909223EFFCF}" type="parTrans" cxnId="{615A0961-E2C2-4250-8FD9-50EB270FBF5B}">
      <dgm:prSet/>
      <dgm:spPr/>
      <dgm:t>
        <a:bodyPr/>
        <a:lstStyle/>
        <a:p>
          <a:endParaRPr lang="pt-BR"/>
        </a:p>
      </dgm:t>
    </dgm:pt>
    <dgm:pt modelId="{E138908A-D295-4821-A7D0-79CAA4F15AAA}" type="sibTrans" cxnId="{615A0961-E2C2-4250-8FD9-50EB270FBF5B}">
      <dgm:prSet/>
      <dgm:spPr/>
      <dgm:t>
        <a:bodyPr/>
        <a:lstStyle/>
        <a:p>
          <a:endParaRPr lang="pt-BR"/>
        </a:p>
      </dgm:t>
    </dgm:pt>
    <dgm:pt modelId="{431DF046-45FF-4E68-8BDC-4CB72F61866B}">
      <dgm:prSet phldrT="[Texto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pt-BR" dirty="0" smtClean="0"/>
            <a:t>m1.dat</a:t>
          </a:r>
          <a:endParaRPr lang="pt-BR" dirty="0"/>
        </a:p>
      </dgm:t>
    </dgm:pt>
    <dgm:pt modelId="{1195F632-70F3-42EB-BD79-B35B85297C3B}" type="parTrans" cxnId="{BBB4A73B-313E-43C5-A6E2-99783099F63A}">
      <dgm:prSet/>
      <dgm:spPr/>
      <dgm:t>
        <a:bodyPr/>
        <a:lstStyle/>
        <a:p>
          <a:endParaRPr lang="pt-BR"/>
        </a:p>
      </dgm:t>
    </dgm:pt>
    <dgm:pt modelId="{CC2A961B-10AC-4641-A81F-CB39F31F2B87}" type="sibTrans" cxnId="{BBB4A73B-313E-43C5-A6E2-99783099F63A}">
      <dgm:prSet/>
      <dgm:spPr/>
      <dgm:t>
        <a:bodyPr/>
        <a:lstStyle/>
        <a:p>
          <a:endParaRPr lang="pt-BR"/>
        </a:p>
      </dgm:t>
    </dgm:pt>
    <dgm:pt modelId="{E73D9A22-8262-4970-8850-98B46A76F78C}">
      <dgm:prSet phldrT="[Texto]"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r>
            <a:rPr lang="pt-BR" dirty="0" smtClean="0"/>
            <a:t>m1.wrl</a:t>
          </a:r>
          <a:endParaRPr lang="pt-BR" dirty="0"/>
        </a:p>
      </dgm:t>
    </dgm:pt>
    <dgm:pt modelId="{0B71D8D3-1ABA-49D3-9CCA-309EDEEC50F6}" type="parTrans" cxnId="{5E38B4BF-6ABE-4BD6-B241-D05B11CE62DD}">
      <dgm:prSet/>
      <dgm:spPr/>
      <dgm:t>
        <a:bodyPr/>
        <a:lstStyle/>
        <a:p>
          <a:endParaRPr lang="pt-BR"/>
        </a:p>
      </dgm:t>
    </dgm:pt>
    <dgm:pt modelId="{5CA58254-1230-48A5-B918-2D94466C0A72}" type="sibTrans" cxnId="{5E38B4BF-6ABE-4BD6-B241-D05B11CE62DD}">
      <dgm:prSet/>
      <dgm:spPr/>
      <dgm:t>
        <a:bodyPr/>
        <a:lstStyle/>
        <a:p>
          <a:endParaRPr lang="pt-BR"/>
        </a:p>
      </dgm:t>
    </dgm:pt>
    <dgm:pt modelId="{CD554B37-75E3-447E-9149-0D11ACFA8121}">
      <dgm:prSet phldrT="[Texto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pt-BR" dirty="0" smtClean="0"/>
            <a:t>m2.dat</a:t>
          </a:r>
          <a:endParaRPr lang="pt-BR" dirty="0"/>
        </a:p>
      </dgm:t>
    </dgm:pt>
    <dgm:pt modelId="{4CC4FA1D-A3EA-4157-B6E6-1B040433764D}" type="parTrans" cxnId="{DAB23430-23CE-41A1-8516-F31020B6B12B}">
      <dgm:prSet/>
      <dgm:spPr/>
      <dgm:t>
        <a:bodyPr/>
        <a:lstStyle/>
        <a:p>
          <a:endParaRPr lang="pt-BR"/>
        </a:p>
      </dgm:t>
    </dgm:pt>
    <dgm:pt modelId="{D1BAF425-BF82-4A11-ADF2-1A583FD336B5}" type="sibTrans" cxnId="{DAB23430-23CE-41A1-8516-F31020B6B12B}">
      <dgm:prSet/>
      <dgm:spPr/>
      <dgm:t>
        <a:bodyPr/>
        <a:lstStyle/>
        <a:p>
          <a:endParaRPr lang="pt-BR"/>
        </a:p>
      </dgm:t>
    </dgm:pt>
    <dgm:pt modelId="{CB6F00DF-C17D-4C10-8D71-DC1DD0B2EFA4}">
      <dgm:prSet phldrT="[Texto]"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r>
            <a:rPr lang="pt-BR" dirty="0" smtClean="0"/>
            <a:t>m2.wrl</a:t>
          </a:r>
          <a:endParaRPr lang="pt-BR" dirty="0"/>
        </a:p>
      </dgm:t>
    </dgm:pt>
    <dgm:pt modelId="{71419766-437B-43BC-B246-5E9B93FC2CB3}" type="parTrans" cxnId="{E0C4B8E4-1C82-47F5-9946-66D9EA7D18F6}">
      <dgm:prSet/>
      <dgm:spPr/>
      <dgm:t>
        <a:bodyPr/>
        <a:lstStyle/>
        <a:p>
          <a:endParaRPr lang="pt-BR"/>
        </a:p>
      </dgm:t>
    </dgm:pt>
    <dgm:pt modelId="{7B81BF1C-392D-4F9A-A107-C05B3162A640}" type="sibTrans" cxnId="{E0C4B8E4-1C82-47F5-9946-66D9EA7D18F6}">
      <dgm:prSet/>
      <dgm:spPr/>
      <dgm:t>
        <a:bodyPr/>
        <a:lstStyle/>
        <a:p>
          <a:endParaRPr lang="pt-BR"/>
        </a:p>
      </dgm:t>
    </dgm:pt>
    <dgm:pt modelId="{005DFA68-60DD-4BEB-B3C4-250D7DAC06E4}">
      <dgm:prSet phldrT="[Texto]"/>
      <dgm:spPr>
        <a:solidFill>
          <a:schemeClr val="bg2"/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...</a:t>
          </a:r>
          <a:endParaRPr lang="pt-BR" dirty="0">
            <a:solidFill>
              <a:schemeClr val="tx1"/>
            </a:solidFill>
          </a:endParaRPr>
        </a:p>
      </dgm:t>
    </dgm:pt>
    <dgm:pt modelId="{7B5C2C3F-BC51-4EB7-900E-28134EA9EC4D}" type="parTrans" cxnId="{19628111-04E0-4A80-B7F5-A1D315D62BC6}">
      <dgm:prSet/>
      <dgm:spPr/>
      <dgm:t>
        <a:bodyPr/>
        <a:lstStyle/>
        <a:p>
          <a:endParaRPr lang="pt-BR"/>
        </a:p>
      </dgm:t>
    </dgm:pt>
    <dgm:pt modelId="{95DB4A78-F1E4-42AB-9A69-A742678DC267}" type="sibTrans" cxnId="{19628111-04E0-4A80-B7F5-A1D315D62BC6}">
      <dgm:prSet/>
      <dgm:spPr/>
      <dgm:t>
        <a:bodyPr/>
        <a:lstStyle/>
        <a:p>
          <a:endParaRPr lang="pt-BR"/>
        </a:p>
      </dgm:t>
    </dgm:pt>
    <dgm:pt modelId="{770A1BE6-54EE-4809-B16A-EE26F05EAC56}">
      <dgm:prSet phldrT="[Texto]"/>
      <dgm:spPr>
        <a:solidFill>
          <a:schemeClr val="bg2"/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/ponto15</a:t>
          </a:r>
          <a:endParaRPr lang="pt-BR" dirty="0">
            <a:solidFill>
              <a:schemeClr val="tx1"/>
            </a:solidFill>
          </a:endParaRPr>
        </a:p>
      </dgm:t>
    </dgm:pt>
    <dgm:pt modelId="{A5FBC537-8492-421D-8EB4-34221C26DA58}" type="parTrans" cxnId="{25B64024-91BC-43EC-B61D-57D47237B5FE}">
      <dgm:prSet/>
      <dgm:spPr/>
      <dgm:t>
        <a:bodyPr/>
        <a:lstStyle/>
        <a:p>
          <a:endParaRPr lang="pt-BR"/>
        </a:p>
      </dgm:t>
    </dgm:pt>
    <dgm:pt modelId="{DD18B7E8-FE68-4BED-BCAE-6B90FDD12EBC}" type="sibTrans" cxnId="{25B64024-91BC-43EC-B61D-57D47237B5FE}">
      <dgm:prSet/>
      <dgm:spPr/>
      <dgm:t>
        <a:bodyPr/>
        <a:lstStyle/>
        <a:p>
          <a:endParaRPr lang="pt-BR"/>
        </a:p>
      </dgm:t>
    </dgm:pt>
    <dgm:pt modelId="{8F268BF9-C016-46F6-9ADE-302B092DE653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 dirty="0" smtClean="0"/>
            <a:t>m1.dat</a:t>
          </a:r>
          <a:endParaRPr lang="pt-BR" dirty="0"/>
        </a:p>
      </dgm:t>
    </dgm:pt>
    <dgm:pt modelId="{73FDF37A-1EBC-4A51-A991-4FEE7DBB5C68}" type="parTrans" cxnId="{BD96897A-799F-4922-BF6E-97E5E72EFFDB}">
      <dgm:prSet/>
      <dgm:spPr/>
      <dgm:t>
        <a:bodyPr/>
        <a:lstStyle/>
        <a:p>
          <a:endParaRPr lang="pt-BR"/>
        </a:p>
      </dgm:t>
    </dgm:pt>
    <dgm:pt modelId="{F0292C0A-58E0-49E6-90FC-9C9DB8145494}" type="sibTrans" cxnId="{BD96897A-799F-4922-BF6E-97E5E72EFFDB}">
      <dgm:prSet/>
      <dgm:spPr/>
      <dgm:t>
        <a:bodyPr/>
        <a:lstStyle/>
        <a:p>
          <a:endParaRPr lang="pt-BR"/>
        </a:p>
      </dgm:t>
    </dgm:pt>
    <dgm:pt modelId="{2E3F708C-B421-4752-A959-3EAC758CE8DB}">
      <dgm:prSet phldrT="[Texto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pt-BR" dirty="0" smtClean="0"/>
            <a:t>m1.wrl</a:t>
          </a:r>
          <a:endParaRPr lang="pt-BR" dirty="0"/>
        </a:p>
      </dgm:t>
    </dgm:pt>
    <dgm:pt modelId="{AFF07D43-0778-4994-A7ED-1EBAB13A852D}" type="parTrans" cxnId="{19008CEF-1579-4CE9-81E6-69785C6AAA99}">
      <dgm:prSet/>
      <dgm:spPr/>
      <dgm:t>
        <a:bodyPr/>
        <a:lstStyle/>
        <a:p>
          <a:endParaRPr lang="pt-BR"/>
        </a:p>
      </dgm:t>
    </dgm:pt>
    <dgm:pt modelId="{C13DA618-EE01-49ED-9019-4A763107D8D6}" type="sibTrans" cxnId="{19008CEF-1579-4CE9-81E6-69785C6AAA99}">
      <dgm:prSet/>
      <dgm:spPr/>
      <dgm:t>
        <a:bodyPr/>
        <a:lstStyle/>
        <a:p>
          <a:endParaRPr lang="pt-BR"/>
        </a:p>
      </dgm:t>
    </dgm:pt>
    <dgm:pt modelId="{3D3B87BA-AD93-4DFC-BDE2-901794682EB1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 dirty="0" smtClean="0"/>
            <a:t>m2.dat</a:t>
          </a:r>
          <a:endParaRPr lang="pt-BR" dirty="0"/>
        </a:p>
      </dgm:t>
    </dgm:pt>
    <dgm:pt modelId="{4259470E-3AB6-434B-A494-277766BB0DC8}" type="parTrans" cxnId="{23A507CA-9052-4E29-A7D9-2931A6BFB4F2}">
      <dgm:prSet/>
      <dgm:spPr/>
      <dgm:t>
        <a:bodyPr/>
        <a:lstStyle/>
        <a:p>
          <a:endParaRPr lang="pt-BR"/>
        </a:p>
      </dgm:t>
    </dgm:pt>
    <dgm:pt modelId="{42871994-E3CC-44FA-A9F9-56C4912E8BFE}" type="sibTrans" cxnId="{23A507CA-9052-4E29-A7D9-2931A6BFB4F2}">
      <dgm:prSet/>
      <dgm:spPr/>
      <dgm:t>
        <a:bodyPr/>
        <a:lstStyle/>
        <a:p>
          <a:endParaRPr lang="pt-BR"/>
        </a:p>
      </dgm:t>
    </dgm:pt>
    <dgm:pt modelId="{1382E7AC-0CD0-4F72-8DBA-03B4283D17E4}">
      <dgm:prSet phldrT="[Texto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pt-BR" dirty="0" smtClean="0"/>
            <a:t>m2.wrl</a:t>
          </a:r>
          <a:endParaRPr lang="pt-BR" dirty="0"/>
        </a:p>
      </dgm:t>
    </dgm:pt>
    <dgm:pt modelId="{D39DFF83-89BA-492B-BA50-3606F9DE60EA}" type="parTrans" cxnId="{2F322D0E-E443-4711-A25A-990EA71C6427}">
      <dgm:prSet/>
      <dgm:spPr/>
      <dgm:t>
        <a:bodyPr/>
        <a:lstStyle/>
        <a:p>
          <a:endParaRPr lang="pt-BR"/>
        </a:p>
      </dgm:t>
    </dgm:pt>
    <dgm:pt modelId="{43E6DAC5-0960-44CA-B09D-5D83F9A3663F}" type="sibTrans" cxnId="{2F322D0E-E443-4711-A25A-990EA71C6427}">
      <dgm:prSet/>
      <dgm:spPr/>
      <dgm:t>
        <a:bodyPr/>
        <a:lstStyle/>
        <a:p>
          <a:endParaRPr lang="pt-BR"/>
        </a:p>
      </dgm:t>
    </dgm:pt>
    <dgm:pt modelId="{7284B644-67C1-4499-B6C1-BB384F87A451}">
      <dgm:prSet phldrT="[Texto]"/>
      <dgm:spPr>
        <a:solidFill>
          <a:schemeClr val="bg2"/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/reset</a:t>
          </a:r>
          <a:endParaRPr lang="pt-BR" dirty="0">
            <a:solidFill>
              <a:schemeClr val="tx1"/>
            </a:solidFill>
          </a:endParaRPr>
        </a:p>
      </dgm:t>
    </dgm:pt>
    <dgm:pt modelId="{6C5D9D52-59F0-42CC-9077-E61C01B3BD3B}" type="parTrans" cxnId="{379EBE35-AF1F-4FE6-BBB9-71D6037B0BDB}">
      <dgm:prSet/>
      <dgm:spPr/>
      <dgm:t>
        <a:bodyPr/>
        <a:lstStyle/>
        <a:p>
          <a:endParaRPr lang="pt-BR"/>
        </a:p>
      </dgm:t>
    </dgm:pt>
    <dgm:pt modelId="{C8831EE0-88E1-4FB2-BBBA-27D737322720}" type="sibTrans" cxnId="{379EBE35-AF1F-4FE6-BBB9-71D6037B0BDB}">
      <dgm:prSet/>
      <dgm:spPr/>
      <dgm:t>
        <a:bodyPr/>
        <a:lstStyle/>
        <a:p>
          <a:endParaRPr lang="pt-BR"/>
        </a:p>
      </dgm:t>
    </dgm:pt>
    <dgm:pt modelId="{380D9183-6FA8-482C-8941-B65B190140B2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reset.dat</a:t>
          </a:r>
          <a:endParaRPr lang="pt-BR" dirty="0"/>
        </a:p>
      </dgm:t>
    </dgm:pt>
    <dgm:pt modelId="{521D8F97-2D9A-435A-A1C1-8E5991B58C6F}" type="parTrans" cxnId="{7825681D-FA71-4E9B-9E10-8D639878D4B0}">
      <dgm:prSet/>
      <dgm:spPr/>
      <dgm:t>
        <a:bodyPr/>
        <a:lstStyle/>
        <a:p>
          <a:endParaRPr lang="pt-BR"/>
        </a:p>
      </dgm:t>
    </dgm:pt>
    <dgm:pt modelId="{6F6E94F1-A70B-4EFE-AB3E-6E7DF4D0C2EB}" type="sibTrans" cxnId="{7825681D-FA71-4E9B-9E10-8D639878D4B0}">
      <dgm:prSet/>
      <dgm:spPr/>
      <dgm:t>
        <a:bodyPr/>
        <a:lstStyle/>
        <a:p>
          <a:endParaRPr lang="pt-BR"/>
        </a:p>
      </dgm:t>
    </dgm:pt>
    <dgm:pt modelId="{F593B17C-25A0-472C-963E-CC2F588B074F}">
      <dgm:prSet phldrT="[Texto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pt-BR" dirty="0" err="1" smtClean="0"/>
            <a:t>reset.wrl</a:t>
          </a:r>
          <a:endParaRPr lang="pt-BR" dirty="0"/>
        </a:p>
      </dgm:t>
    </dgm:pt>
    <dgm:pt modelId="{54B934AE-9D1C-4412-8ABD-5C76B73EB38F}" type="parTrans" cxnId="{5D7EC9FF-3FE3-4A28-9701-75593977C320}">
      <dgm:prSet/>
      <dgm:spPr/>
      <dgm:t>
        <a:bodyPr/>
        <a:lstStyle/>
        <a:p>
          <a:endParaRPr lang="pt-BR"/>
        </a:p>
      </dgm:t>
    </dgm:pt>
    <dgm:pt modelId="{07B0DFDA-B6DF-4627-9FEE-A0F6D4E7AF2D}" type="sibTrans" cxnId="{5D7EC9FF-3FE3-4A28-9701-75593977C320}">
      <dgm:prSet/>
      <dgm:spPr/>
      <dgm:t>
        <a:bodyPr/>
        <a:lstStyle/>
        <a:p>
          <a:endParaRPr lang="pt-BR"/>
        </a:p>
      </dgm:t>
    </dgm:pt>
    <dgm:pt modelId="{E6D18463-3466-4351-8AD1-0B0C3C66A200}">
      <dgm:prSet phldrT="[Texto]"/>
      <dgm:spPr>
        <a:solidFill>
          <a:srgbClr val="0070C0"/>
        </a:solidFill>
      </dgm:spPr>
      <dgm:t>
        <a:bodyPr/>
        <a:lstStyle/>
        <a:p>
          <a:r>
            <a:rPr lang="pt-BR" dirty="0" smtClean="0"/>
            <a:t>Erro.mp3</a:t>
          </a:r>
          <a:endParaRPr lang="pt-BR" dirty="0"/>
        </a:p>
      </dgm:t>
    </dgm:pt>
    <dgm:pt modelId="{F3840B5A-7E0B-4542-87B4-33CF8D323729}" type="parTrans" cxnId="{792D24F8-B98E-4980-98FC-760CF3FAF87E}">
      <dgm:prSet/>
      <dgm:spPr/>
      <dgm:t>
        <a:bodyPr/>
        <a:lstStyle/>
        <a:p>
          <a:endParaRPr lang="pt-BR"/>
        </a:p>
      </dgm:t>
    </dgm:pt>
    <dgm:pt modelId="{9B3BB663-9DEE-44F6-A913-31DF1CF828A8}" type="sibTrans" cxnId="{792D24F8-B98E-4980-98FC-760CF3FAF87E}">
      <dgm:prSet/>
      <dgm:spPr/>
      <dgm:t>
        <a:bodyPr/>
        <a:lstStyle/>
        <a:p>
          <a:endParaRPr lang="pt-BR"/>
        </a:p>
      </dgm:t>
    </dgm:pt>
    <dgm:pt modelId="{EBCF4AAF-1838-40DD-B424-35926E3C782B}" type="pres">
      <dgm:prSet presAssocID="{8C1EF28C-CEC5-4F57-AA4C-829EEA99436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7272EFE-D387-456C-91C0-E060AE67B87F}" type="pres">
      <dgm:prSet presAssocID="{17D98383-40BE-464A-8963-444CBD3D7037}" presName="root1" presStyleCnt="0"/>
      <dgm:spPr/>
    </dgm:pt>
    <dgm:pt modelId="{6BD0E753-04FE-48A9-87FB-635BE8DEE4C3}" type="pres">
      <dgm:prSet presAssocID="{17D98383-40BE-464A-8963-444CBD3D7037}" presName="LevelOneTextNode" presStyleLbl="node0" presStyleIdx="0" presStyleCnt="1" custScaleX="21044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7C6D374-CB66-4C94-97E5-3F84A472FBF6}" type="pres">
      <dgm:prSet presAssocID="{17D98383-40BE-464A-8963-444CBD3D7037}" presName="level2hierChild" presStyleCnt="0"/>
      <dgm:spPr/>
    </dgm:pt>
    <dgm:pt modelId="{8F251808-EF2A-45DF-B05B-0F3643037704}" type="pres">
      <dgm:prSet presAssocID="{490D9397-3C29-449F-8E38-16902777B297}" presName="conn2-1" presStyleLbl="parChTrans1D2" presStyleIdx="0" presStyleCnt="5"/>
      <dgm:spPr/>
      <dgm:t>
        <a:bodyPr/>
        <a:lstStyle/>
        <a:p>
          <a:endParaRPr lang="pt-BR"/>
        </a:p>
      </dgm:t>
    </dgm:pt>
    <dgm:pt modelId="{3257D2C1-843E-44B7-8192-17385703377F}" type="pres">
      <dgm:prSet presAssocID="{490D9397-3C29-449F-8E38-16902777B297}" presName="connTx" presStyleLbl="parChTrans1D2" presStyleIdx="0" presStyleCnt="5"/>
      <dgm:spPr/>
      <dgm:t>
        <a:bodyPr/>
        <a:lstStyle/>
        <a:p>
          <a:endParaRPr lang="pt-BR"/>
        </a:p>
      </dgm:t>
    </dgm:pt>
    <dgm:pt modelId="{C710AA75-7F31-4246-A733-7BB9EC63368F}" type="pres">
      <dgm:prSet presAssocID="{0CFDA2C0-EF98-4C7E-ACB0-5E9FA9B3892D}" presName="root2" presStyleCnt="0"/>
      <dgm:spPr/>
    </dgm:pt>
    <dgm:pt modelId="{4914957A-4DEA-4FCE-B619-577B2CC2D9DD}" type="pres">
      <dgm:prSet presAssocID="{0CFDA2C0-EF98-4C7E-ACB0-5E9FA9B3892D}" presName="LevelTwoTextNode" presStyleLbl="node2" presStyleIdx="0" presStyleCnt="5" custScaleX="1222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98D67D1-5E8B-4A80-BDE4-DC5D38337439}" type="pres">
      <dgm:prSet presAssocID="{0CFDA2C0-EF98-4C7E-ACB0-5E9FA9B3892D}" presName="level3hierChild" presStyleCnt="0"/>
      <dgm:spPr/>
    </dgm:pt>
    <dgm:pt modelId="{8E818C2B-5893-4AD3-9EB8-5A82483EB8D5}" type="pres">
      <dgm:prSet presAssocID="{8385EFE0-65B2-4CEC-AEA5-C04B9B0CE2A4}" presName="conn2-1" presStyleLbl="parChTrans1D2" presStyleIdx="1" presStyleCnt="5"/>
      <dgm:spPr/>
      <dgm:t>
        <a:bodyPr/>
        <a:lstStyle/>
        <a:p>
          <a:endParaRPr lang="pt-BR"/>
        </a:p>
      </dgm:t>
    </dgm:pt>
    <dgm:pt modelId="{1263F716-FF08-467C-937F-1522DA8E5DA6}" type="pres">
      <dgm:prSet presAssocID="{8385EFE0-65B2-4CEC-AEA5-C04B9B0CE2A4}" presName="connTx" presStyleLbl="parChTrans1D2" presStyleIdx="1" presStyleCnt="5"/>
      <dgm:spPr/>
      <dgm:t>
        <a:bodyPr/>
        <a:lstStyle/>
        <a:p>
          <a:endParaRPr lang="pt-BR"/>
        </a:p>
      </dgm:t>
    </dgm:pt>
    <dgm:pt modelId="{348580B0-4252-401D-92D3-C5114B21A57C}" type="pres">
      <dgm:prSet presAssocID="{8421BE65-CADB-42C1-BDA2-7570249DDE6D}" presName="root2" presStyleCnt="0"/>
      <dgm:spPr/>
    </dgm:pt>
    <dgm:pt modelId="{3D1C321E-DD5C-4B63-8960-36E2EE2E8DE6}" type="pres">
      <dgm:prSet presAssocID="{8421BE65-CADB-42C1-BDA2-7570249DDE6D}" presName="LevelTwoTextNode" presStyleLbl="node2" presStyleIdx="1" presStyleCnt="5" custScaleX="1222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6E45EFF-9FB2-4B11-AB7D-54399CD445F1}" type="pres">
      <dgm:prSet presAssocID="{8421BE65-CADB-42C1-BDA2-7570249DDE6D}" presName="level3hierChild" presStyleCnt="0"/>
      <dgm:spPr/>
    </dgm:pt>
    <dgm:pt modelId="{2C55CBE3-D4AC-474C-BFAE-7C7B9D19D9CD}" type="pres">
      <dgm:prSet presAssocID="{B83FC877-5AC6-4918-B351-E44F7FB354D2}" presName="conn2-1" presStyleLbl="parChTrans1D2" presStyleIdx="2" presStyleCnt="5"/>
      <dgm:spPr/>
      <dgm:t>
        <a:bodyPr/>
        <a:lstStyle/>
        <a:p>
          <a:endParaRPr lang="pt-BR"/>
        </a:p>
      </dgm:t>
    </dgm:pt>
    <dgm:pt modelId="{730C0B10-4956-49C9-AE14-DCDBBBDA9D4B}" type="pres">
      <dgm:prSet presAssocID="{B83FC877-5AC6-4918-B351-E44F7FB354D2}" presName="connTx" presStyleLbl="parChTrans1D2" presStyleIdx="2" presStyleCnt="5"/>
      <dgm:spPr/>
      <dgm:t>
        <a:bodyPr/>
        <a:lstStyle/>
        <a:p>
          <a:endParaRPr lang="pt-BR"/>
        </a:p>
      </dgm:t>
    </dgm:pt>
    <dgm:pt modelId="{BF03EC92-7E0F-4C16-B618-8D9E014C3972}" type="pres">
      <dgm:prSet presAssocID="{4F7383D9-66D9-4CB9-812E-B09A6D2C9D34}" presName="root2" presStyleCnt="0"/>
      <dgm:spPr/>
    </dgm:pt>
    <dgm:pt modelId="{6A188155-313F-4B21-9C53-7465F184E531}" type="pres">
      <dgm:prSet presAssocID="{4F7383D9-66D9-4CB9-812E-B09A6D2C9D34}" presName="LevelTwoTextNode" presStyleLbl="node2" presStyleIdx="2" presStyleCnt="5" custScaleX="1222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56D1A11-E82D-4C5C-838F-FFAEBD5883D5}" type="pres">
      <dgm:prSet presAssocID="{4F7383D9-66D9-4CB9-812E-B09A6D2C9D34}" presName="level3hierChild" presStyleCnt="0"/>
      <dgm:spPr/>
    </dgm:pt>
    <dgm:pt modelId="{C7AAD57D-151D-4CAD-9FF9-5FE7C5124A46}" type="pres">
      <dgm:prSet presAssocID="{FA84ADEF-81CD-4BF4-96D9-78F3EFB38F4F}" presName="conn2-1" presStyleLbl="parChTrans1D3" presStyleIdx="0" presStyleCnt="13"/>
      <dgm:spPr/>
      <dgm:t>
        <a:bodyPr/>
        <a:lstStyle/>
        <a:p>
          <a:endParaRPr lang="pt-BR"/>
        </a:p>
      </dgm:t>
    </dgm:pt>
    <dgm:pt modelId="{330656FB-88D1-42FC-9FAF-146A1B630485}" type="pres">
      <dgm:prSet presAssocID="{FA84ADEF-81CD-4BF4-96D9-78F3EFB38F4F}" presName="connTx" presStyleLbl="parChTrans1D3" presStyleIdx="0" presStyleCnt="13"/>
      <dgm:spPr/>
      <dgm:t>
        <a:bodyPr/>
        <a:lstStyle/>
        <a:p>
          <a:endParaRPr lang="pt-BR"/>
        </a:p>
      </dgm:t>
    </dgm:pt>
    <dgm:pt modelId="{64F22D80-E0A5-43F0-B73D-3B64A330D74C}" type="pres">
      <dgm:prSet presAssocID="{5F53A1EE-346E-4A29-942F-4FD108E089B2}" presName="root2" presStyleCnt="0"/>
      <dgm:spPr/>
    </dgm:pt>
    <dgm:pt modelId="{A12FE149-6654-4747-AB73-A4B042EB81C9}" type="pres">
      <dgm:prSet presAssocID="{5F53A1EE-346E-4A29-942F-4FD108E089B2}" presName="LevelTwoTextNode" presStyleLbl="node3" presStyleIdx="0" presStyleCnt="13" custScaleX="1222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C849CE8-DFFC-4BEE-BFB9-EB927E7417F4}" type="pres">
      <dgm:prSet presAssocID="{5F53A1EE-346E-4A29-942F-4FD108E089B2}" presName="level3hierChild" presStyleCnt="0"/>
      <dgm:spPr/>
    </dgm:pt>
    <dgm:pt modelId="{F27E773C-0EF3-4621-B670-1DE812F2EB02}" type="pres">
      <dgm:prSet presAssocID="{5F196864-8884-4819-9329-82CB455F34B3}" presName="conn2-1" presStyleLbl="parChTrans1D3" presStyleIdx="1" presStyleCnt="13"/>
      <dgm:spPr/>
      <dgm:t>
        <a:bodyPr/>
        <a:lstStyle/>
        <a:p>
          <a:endParaRPr lang="pt-BR"/>
        </a:p>
      </dgm:t>
    </dgm:pt>
    <dgm:pt modelId="{C69AB3B7-73FC-461A-B192-191B6CBB3A22}" type="pres">
      <dgm:prSet presAssocID="{5F196864-8884-4819-9329-82CB455F34B3}" presName="connTx" presStyleLbl="parChTrans1D3" presStyleIdx="1" presStyleCnt="13"/>
      <dgm:spPr/>
      <dgm:t>
        <a:bodyPr/>
        <a:lstStyle/>
        <a:p>
          <a:endParaRPr lang="pt-BR"/>
        </a:p>
      </dgm:t>
    </dgm:pt>
    <dgm:pt modelId="{281F168F-3029-455D-8369-1A4DCFA3638D}" type="pres">
      <dgm:prSet presAssocID="{D92DEA6C-ECD5-43D7-B351-42B45B674ED9}" presName="root2" presStyleCnt="0"/>
      <dgm:spPr/>
    </dgm:pt>
    <dgm:pt modelId="{312C3CE1-61D9-480A-8723-FF57C349C99D}" type="pres">
      <dgm:prSet presAssocID="{D92DEA6C-ECD5-43D7-B351-42B45B674ED9}" presName="LevelTwoTextNode" presStyleLbl="node3" presStyleIdx="1" presStyleCnt="13" custScaleX="1222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F5942F0-570D-4402-8365-5D8768B9672F}" type="pres">
      <dgm:prSet presAssocID="{D92DEA6C-ECD5-43D7-B351-42B45B674ED9}" presName="level3hierChild" presStyleCnt="0"/>
      <dgm:spPr/>
    </dgm:pt>
    <dgm:pt modelId="{72CD75B5-E7CB-4687-A7B8-2834CB6743B0}" type="pres">
      <dgm:prSet presAssocID="{D52F4E95-49B2-4A52-9512-44389A6099A7}" presName="conn2-1" presStyleLbl="parChTrans1D3" presStyleIdx="2" presStyleCnt="13"/>
      <dgm:spPr/>
      <dgm:t>
        <a:bodyPr/>
        <a:lstStyle/>
        <a:p>
          <a:endParaRPr lang="pt-BR"/>
        </a:p>
      </dgm:t>
    </dgm:pt>
    <dgm:pt modelId="{139F9158-1E3E-4C13-AF83-E8DB29EA0D0A}" type="pres">
      <dgm:prSet presAssocID="{D52F4E95-49B2-4A52-9512-44389A6099A7}" presName="connTx" presStyleLbl="parChTrans1D3" presStyleIdx="2" presStyleCnt="13"/>
      <dgm:spPr/>
      <dgm:t>
        <a:bodyPr/>
        <a:lstStyle/>
        <a:p>
          <a:endParaRPr lang="pt-BR"/>
        </a:p>
      </dgm:t>
    </dgm:pt>
    <dgm:pt modelId="{0352C522-505B-4772-BD43-89F505BB88B7}" type="pres">
      <dgm:prSet presAssocID="{147FCA16-5C4E-4743-8C95-FC27417239CD}" presName="root2" presStyleCnt="0"/>
      <dgm:spPr/>
    </dgm:pt>
    <dgm:pt modelId="{572549C2-45B0-4ACB-B505-6BCC7C9C0837}" type="pres">
      <dgm:prSet presAssocID="{147FCA16-5C4E-4743-8C95-FC27417239CD}" presName="LevelTwoTextNode" presStyleLbl="node3" presStyleIdx="2" presStyleCnt="13" custScaleX="1222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2D1393-215C-4B2C-87A2-27F6B5D52ACE}" type="pres">
      <dgm:prSet presAssocID="{147FCA16-5C4E-4743-8C95-FC27417239CD}" presName="level3hierChild" presStyleCnt="0"/>
      <dgm:spPr/>
    </dgm:pt>
    <dgm:pt modelId="{C417B090-434F-4842-9193-E53A400CCAFD}" type="pres">
      <dgm:prSet presAssocID="{3BAE52C2-7889-4863-856F-98FAB5B89046}" presName="conn2-1" presStyleLbl="parChTrans1D3" presStyleIdx="3" presStyleCnt="13"/>
      <dgm:spPr/>
      <dgm:t>
        <a:bodyPr/>
        <a:lstStyle/>
        <a:p>
          <a:endParaRPr lang="pt-BR"/>
        </a:p>
      </dgm:t>
    </dgm:pt>
    <dgm:pt modelId="{F91AB815-69CE-429C-A7EE-B0C954A25AD6}" type="pres">
      <dgm:prSet presAssocID="{3BAE52C2-7889-4863-856F-98FAB5B89046}" presName="connTx" presStyleLbl="parChTrans1D3" presStyleIdx="3" presStyleCnt="13"/>
      <dgm:spPr/>
      <dgm:t>
        <a:bodyPr/>
        <a:lstStyle/>
        <a:p>
          <a:endParaRPr lang="pt-BR"/>
        </a:p>
      </dgm:t>
    </dgm:pt>
    <dgm:pt modelId="{219E15FF-6452-4F05-AD27-130EFD92E665}" type="pres">
      <dgm:prSet presAssocID="{34E8411A-2B71-4165-8827-FB34AA4C11F0}" presName="root2" presStyleCnt="0"/>
      <dgm:spPr/>
    </dgm:pt>
    <dgm:pt modelId="{5A11F469-6EE8-4CDD-AAB9-1CD3BD18EC9E}" type="pres">
      <dgm:prSet presAssocID="{34E8411A-2B71-4165-8827-FB34AA4C11F0}" presName="LevelTwoTextNode" presStyleLbl="node3" presStyleIdx="3" presStyleCnt="13" custScaleX="1222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D6B65D-DF19-4DD6-BD28-0F5294346CF8}" type="pres">
      <dgm:prSet presAssocID="{34E8411A-2B71-4165-8827-FB34AA4C11F0}" presName="level3hierChild" presStyleCnt="0"/>
      <dgm:spPr/>
    </dgm:pt>
    <dgm:pt modelId="{DFBE8A25-19D9-4DAE-B750-11916309237A}" type="pres">
      <dgm:prSet presAssocID="{D0C97419-F155-4950-9723-B4961683CDE2}" presName="conn2-1" presStyleLbl="parChTrans1D3" presStyleIdx="4" presStyleCnt="13"/>
      <dgm:spPr/>
      <dgm:t>
        <a:bodyPr/>
        <a:lstStyle/>
        <a:p>
          <a:endParaRPr lang="pt-BR"/>
        </a:p>
      </dgm:t>
    </dgm:pt>
    <dgm:pt modelId="{799C5CB6-0ADB-413F-97A3-AB7B053F282E}" type="pres">
      <dgm:prSet presAssocID="{D0C97419-F155-4950-9723-B4961683CDE2}" presName="connTx" presStyleLbl="parChTrans1D3" presStyleIdx="4" presStyleCnt="13"/>
      <dgm:spPr/>
      <dgm:t>
        <a:bodyPr/>
        <a:lstStyle/>
        <a:p>
          <a:endParaRPr lang="pt-BR"/>
        </a:p>
      </dgm:t>
    </dgm:pt>
    <dgm:pt modelId="{7F84EF5C-F1C4-4F27-AC1E-0F0499AD76E9}" type="pres">
      <dgm:prSet presAssocID="{0660E512-A96E-40E8-BEA3-15C578AC72CF}" presName="root2" presStyleCnt="0"/>
      <dgm:spPr/>
    </dgm:pt>
    <dgm:pt modelId="{83F6ED99-B65F-480D-9325-1CB38BF2AB6D}" type="pres">
      <dgm:prSet presAssocID="{0660E512-A96E-40E8-BEA3-15C578AC72CF}" presName="LevelTwoTextNode" presStyleLbl="node3" presStyleIdx="4" presStyleCnt="13" custScaleX="1222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57E2C15-2744-43F3-AFF2-F624FFB7E8AB}" type="pres">
      <dgm:prSet presAssocID="{0660E512-A96E-40E8-BEA3-15C578AC72CF}" presName="level3hierChild" presStyleCnt="0"/>
      <dgm:spPr/>
    </dgm:pt>
    <dgm:pt modelId="{9288CB1B-6554-46F9-835D-4213E498A22E}" type="pres">
      <dgm:prSet presAssocID="{7C916E84-7E8C-4250-AAE5-06FE64829518}" presName="conn2-1" presStyleLbl="parChTrans1D4" presStyleIdx="0" presStyleCnt="13"/>
      <dgm:spPr/>
      <dgm:t>
        <a:bodyPr/>
        <a:lstStyle/>
        <a:p>
          <a:endParaRPr lang="pt-BR"/>
        </a:p>
      </dgm:t>
    </dgm:pt>
    <dgm:pt modelId="{557A226C-9C0C-498C-AE00-FD90F7DDD3A0}" type="pres">
      <dgm:prSet presAssocID="{7C916E84-7E8C-4250-AAE5-06FE64829518}" presName="connTx" presStyleLbl="parChTrans1D4" presStyleIdx="0" presStyleCnt="13"/>
      <dgm:spPr/>
      <dgm:t>
        <a:bodyPr/>
        <a:lstStyle/>
        <a:p>
          <a:endParaRPr lang="pt-BR"/>
        </a:p>
      </dgm:t>
    </dgm:pt>
    <dgm:pt modelId="{ED41C7CA-80AD-4A6D-AE00-8D509745F69E}" type="pres">
      <dgm:prSet presAssocID="{816F3658-3016-4E49-913B-539168F08443}" presName="root2" presStyleCnt="0"/>
      <dgm:spPr/>
    </dgm:pt>
    <dgm:pt modelId="{D39306B5-4CB1-4B84-8735-CF7DDA582749}" type="pres">
      <dgm:prSet presAssocID="{816F3658-3016-4E49-913B-539168F08443}" presName="LevelTwoTextNode" presStyleLbl="node4" presStyleIdx="0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AE6C49F-FD97-46F8-84FE-746E595DA9D8}" type="pres">
      <dgm:prSet presAssocID="{816F3658-3016-4E49-913B-539168F08443}" presName="level3hierChild" presStyleCnt="0"/>
      <dgm:spPr/>
    </dgm:pt>
    <dgm:pt modelId="{45564C34-7D4A-4DB9-9D16-FF257AE67065}" type="pres">
      <dgm:prSet presAssocID="{2096B72D-056B-40F9-9B29-3A3F464E9FBE}" presName="conn2-1" presStyleLbl="parChTrans1D4" presStyleIdx="1" presStyleCnt="13"/>
      <dgm:spPr/>
      <dgm:t>
        <a:bodyPr/>
        <a:lstStyle/>
        <a:p>
          <a:endParaRPr lang="pt-BR"/>
        </a:p>
      </dgm:t>
    </dgm:pt>
    <dgm:pt modelId="{76E36027-D44C-4861-9477-038BA45C2D7C}" type="pres">
      <dgm:prSet presAssocID="{2096B72D-056B-40F9-9B29-3A3F464E9FBE}" presName="connTx" presStyleLbl="parChTrans1D4" presStyleIdx="1" presStyleCnt="13"/>
      <dgm:spPr/>
      <dgm:t>
        <a:bodyPr/>
        <a:lstStyle/>
        <a:p>
          <a:endParaRPr lang="pt-BR"/>
        </a:p>
      </dgm:t>
    </dgm:pt>
    <dgm:pt modelId="{0DCA23E0-DFD8-4416-80CD-2F0DBA623732}" type="pres">
      <dgm:prSet presAssocID="{98E037D0-560C-4574-A653-527C09AA4059}" presName="root2" presStyleCnt="0"/>
      <dgm:spPr/>
    </dgm:pt>
    <dgm:pt modelId="{5ADE477C-9B50-4B8F-8276-F396639F33DD}" type="pres">
      <dgm:prSet presAssocID="{98E037D0-560C-4574-A653-527C09AA4059}" presName="LevelTwoTextNode" presStyleLbl="node4" presStyleIdx="1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7DD4453-2FC9-42DF-8DBD-D3DC53275701}" type="pres">
      <dgm:prSet presAssocID="{98E037D0-560C-4574-A653-527C09AA4059}" presName="level3hierChild" presStyleCnt="0"/>
      <dgm:spPr/>
    </dgm:pt>
    <dgm:pt modelId="{6D56F2F4-D5E6-412C-83CE-CB059FF86FC9}" type="pres">
      <dgm:prSet presAssocID="{9EA26D04-A569-4CD6-BA5D-B2DEDAA735A4}" presName="conn2-1" presStyleLbl="parChTrans1D4" presStyleIdx="2" presStyleCnt="13"/>
      <dgm:spPr/>
      <dgm:t>
        <a:bodyPr/>
        <a:lstStyle/>
        <a:p>
          <a:endParaRPr lang="pt-BR"/>
        </a:p>
      </dgm:t>
    </dgm:pt>
    <dgm:pt modelId="{C7332B57-20FE-4475-BF29-3663082C08DE}" type="pres">
      <dgm:prSet presAssocID="{9EA26D04-A569-4CD6-BA5D-B2DEDAA735A4}" presName="connTx" presStyleLbl="parChTrans1D4" presStyleIdx="2" presStyleCnt="13"/>
      <dgm:spPr/>
      <dgm:t>
        <a:bodyPr/>
        <a:lstStyle/>
        <a:p>
          <a:endParaRPr lang="pt-BR"/>
        </a:p>
      </dgm:t>
    </dgm:pt>
    <dgm:pt modelId="{5C5C6682-32B7-47F1-87AF-544D2B6FA222}" type="pres">
      <dgm:prSet presAssocID="{7891BD50-C2DB-47B1-B6DA-903053E1D123}" presName="root2" presStyleCnt="0"/>
      <dgm:spPr/>
    </dgm:pt>
    <dgm:pt modelId="{18042663-717F-4DDB-A7D4-818DC27F66A4}" type="pres">
      <dgm:prSet presAssocID="{7891BD50-C2DB-47B1-B6DA-903053E1D123}" presName="LevelTwoTextNode" presStyleLbl="node4" presStyleIdx="2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777FBD-31E3-41A9-A9BA-7159D524E51F}" type="pres">
      <dgm:prSet presAssocID="{7891BD50-C2DB-47B1-B6DA-903053E1D123}" presName="level3hierChild" presStyleCnt="0"/>
      <dgm:spPr/>
    </dgm:pt>
    <dgm:pt modelId="{CFF2DC17-F079-4BA1-BD66-088461977CCE}" type="pres">
      <dgm:prSet presAssocID="{6B5CE3D2-3C87-4F4B-9673-A00A688E57EB}" presName="conn2-1" presStyleLbl="parChTrans1D2" presStyleIdx="3" presStyleCnt="5"/>
      <dgm:spPr/>
      <dgm:t>
        <a:bodyPr/>
        <a:lstStyle/>
        <a:p>
          <a:endParaRPr lang="pt-BR"/>
        </a:p>
      </dgm:t>
    </dgm:pt>
    <dgm:pt modelId="{DF084803-E010-442F-993D-A32E69D16346}" type="pres">
      <dgm:prSet presAssocID="{6B5CE3D2-3C87-4F4B-9673-A00A688E57EB}" presName="connTx" presStyleLbl="parChTrans1D2" presStyleIdx="3" presStyleCnt="5"/>
      <dgm:spPr/>
      <dgm:t>
        <a:bodyPr/>
        <a:lstStyle/>
        <a:p>
          <a:endParaRPr lang="pt-BR"/>
        </a:p>
      </dgm:t>
    </dgm:pt>
    <dgm:pt modelId="{5A0F83C8-9FB0-42F2-9B98-08A61ABEA8DC}" type="pres">
      <dgm:prSet presAssocID="{F74B0657-02DC-4BA9-B2D9-66064606D84D}" presName="root2" presStyleCnt="0"/>
      <dgm:spPr/>
    </dgm:pt>
    <dgm:pt modelId="{85AB4A1E-5495-435C-B42D-7FC7E0EAB99A}" type="pres">
      <dgm:prSet presAssocID="{F74B0657-02DC-4BA9-B2D9-66064606D84D}" presName="LevelTwoTextNode" presStyleLbl="node2" presStyleIdx="3" presStyleCnt="5" custScaleX="1222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1D1081-5865-441E-AB43-4FC9C0983D3A}" type="pres">
      <dgm:prSet presAssocID="{F74B0657-02DC-4BA9-B2D9-66064606D84D}" presName="level3hierChild" presStyleCnt="0"/>
      <dgm:spPr/>
    </dgm:pt>
    <dgm:pt modelId="{89C6BE54-1B94-4494-A467-7B23B3861BDE}" type="pres">
      <dgm:prSet presAssocID="{944DD405-990D-4E47-B731-CF1EB50F73D5}" presName="conn2-1" presStyleLbl="parChTrans1D3" presStyleIdx="5" presStyleCnt="13"/>
      <dgm:spPr/>
      <dgm:t>
        <a:bodyPr/>
        <a:lstStyle/>
        <a:p>
          <a:endParaRPr lang="pt-BR"/>
        </a:p>
      </dgm:t>
    </dgm:pt>
    <dgm:pt modelId="{ABCA5F1A-CCBE-4279-A2CF-57EFC4660851}" type="pres">
      <dgm:prSet presAssocID="{944DD405-990D-4E47-B731-CF1EB50F73D5}" presName="connTx" presStyleLbl="parChTrans1D3" presStyleIdx="5" presStyleCnt="13"/>
      <dgm:spPr/>
      <dgm:t>
        <a:bodyPr/>
        <a:lstStyle/>
        <a:p>
          <a:endParaRPr lang="pt-BR"/>
        </a:p>
      </dgm:t>
    </dgm:pt>
    <dgm:pt modelId="{E2684C89-5E4D-4DC1-A709-BB4A1210BB23}" type="pres">
      <dgm:prSet presAssocID="{78A32828-0734-4256-A503-82DBD3D89838}" presName="root2" presStyleCnt="0"/>
      <dgm:spPr/>
    </dgm:pt>
    <dgm:pt modelId="{B7F1A125-014C-4E37-8F89-15CC66E967AD}" type="pres">
      <dgm:prSet presAssocID="{78A32828-0734-4256-A503-82DBD3D89838}" presName="LevelTwoTextNode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CDAE74-9527-4CEF-8AE7-F5797B8D56FF}" type="pres">
      <dgm:prSet presAssocID="{78A32828-0734-4256-A503-82DBD3D89838}" presName="level3hierChild" presStyleCnt="0"/>
      <dgm:spPr/>
    </dgm:pt>
    <dgm:pt modelId="{EFDC1CC0-3334-4A93-8C05-DCEBDCB839DB}" type="pres">
      <dgm:prSet presAssocID="{63EE416E-5533-4E83-B50F-D2D4CB46D9E1}" presName="conn2-1" presStyleLbl="parChTrans1D3" presStyleIdx="6" presStyleCnt="13"/>
      <dgm:spPr/>
      <dgm:t>
        <a:bodyPr/>
        <a:lstStyle/>
        <a:p>
          <a:endParaRPr lang="pt-BR"/>
        </a:p>
      </dgm:t>
    </dgm:pt>
    <dgm:pt modelId="{0A868B66-9AB9-47AC-ACB5-7A0186C49DD5}" type="pres">
      <dgm:prSet presAssocID="{63EE416E-5533-4E83-B50F-D2D4CB46D9E1}" presName="connTx" presStyleLbl="parChTrans1D3" presStyleIdx="6" presStyleCnt="13"/>
      <dgm:spPr/>
      <dgm:t>
        <a:bodyPr/>
        <a:lstStyle/>
        <a:p>
          <a:endParaRPr lang="pt-BR"/>
        </a:p>
      </dgm:t>
    </dgm:pt>
    <dgm:pt modelId="{607608E4-7C41-4C21-B16A-7904FA8C77AA}" type="pres">
      <dgm:prSet presAssocID="{829C205D-E3E9-46ED-9E5B-1FF2F925C7ED}" presName="root2" presStyleCnt="0"/>
      <dgm:spPr/>
    </dgm:pt>
    <dgm:pt modelId="{37C00871-8470-4A7E-8467-14D83765F2D3}" type="pres">
      <dgm:prSet presAssocID="{829C205D-E3E9-46ED-9E5B-1FF2F925C7ED}" presName="LevelTwoTextNode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676DCE5-4506-4E6F-A1DE-86ABB482A90C}" type="pres">
      <dgm:prSet presAssocID="{829C205D-E3E9-46ED-9E5B-1FF2F925C7ED}" presName="level3hierChild" presStyleCnt="0"/>
      <dgm:spPr/>
    </dgm:pt>
    <dgm:pt modelId="{14B63F64-6078-4759-9763-9764219AA5E2}" type="pres">
      <dgm:prSet presAssocID="{4DA6C470-C07E-4143-AA5E-4F426CA9D9E4}" presName="conn2-1" presStyleLbl="parChTrans1D3" presStyleIdx="7" presStyleCnt="13"/>
      <dgm:spPr/>
      <dgm:t>
        <a:bodyPr/>
        <a:lstStyle/>
        <a:p>
          <a:endParaRPr lang="pt-BR"/>
        </a:p>
      </dgm:t>
    </dgm:pt>
    <dgm:pt modelId="{9FB56C65-89B2-4587-8828-5AB4C113A7CD}" type="pres">
      <dgm:prSet presAssocID="{4DA6C470-C07E-4143-AA5E-4F426CA9D9E4}" presName="connTx" presStyleLbl="parChTrans1D3" presStyleIdx="7" presStyleCnt="13"/>
      <dgm:spPr/>
      <dgm:t>
        <a:bodyPr/>
        <a:lstStyle/>
        <a:p>
          <a:endParaRPr lang="pt-BR"/>
        </a:p>
      </dgm:t>
    </dgm:pt>
    <dgm:pt modelId="{1C06B3E5-BC72-4B1B-80DE-99DF756D2C7E}" type="pres">
      <dgm:prSet presAssocID="{7C33D439-6629-4A08-9E7E-1FE325826B90}" presName="root2" presStyleCnt="0"/>
      <dgm:spPr/>
    </dgm:pt>
    <dgm:pt modelId="{745EC8D1-5FD3-4F7E-B331-F01BC3ED4504}" type="pres">
      <dgm:prSet presAssocID="{7C33D439-6629-4A08-9E7E-1FE325826B90}" presName="LevelTwoTextNode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D040EB-D445-4CFA-96A5-FA5F3F7967E6}" type="pres">
      <dgm:prSet presAssocID="{7C33D439-6629-4A08-9E7E-1FE325826B90}" presName="level3hierChild" presStyleCnt="0"/>
      <dgm:spPr/>
    </dgm:pt>
    <dgm:pt modelId="{7D2C0181-5F69-4703-8A28-AF61B27F2FE1}" type="pres">
      <dgm:prSet presAssocID="{F3840B5A-7E0B-4542-87B4-33CF8D323729}" presName="conn2-1" presStyleLbl="parChTrans1D3" presStyleIdx="8" presStyleCnt="13"/>
      <dgm:spPr/>
      <dgm:t>
        <a:bodyPr/>
        <a:lstStyle/>
        <a:p>
          <a:endParaRPr lang="pt-BR"/>
        </a:p>
      </dgm:t>
    </dgm:pt>
    <dgm:pt modelId="{55ED70D1-824B-4467-8EA4-53EF8332984B}" type="pres">
      <dgm:prSet presAssocID="{F3840B5A-7E0B-4542-87B4-33CF8D323729}" presName="connTx" presStyleLbl="parChTrans1D3" presStyleIdx="8" presStyleCnt="13"/>
      <dgm:spPr/>
      <dgm:t>
        <a:bodyPr/>
        <a:lstStyle/>
        <a:p>
          <a:endParaRPr lang="pt-BR"/>
        </a:p>
      </dgm:t>
    </dgm:pt>
    <dgm:pt modelId="{BF6C86A7-0B94-44C3-85D4-45BBFD6A514E}" type="pres">
      <dgm:prSet presAssocID="{E6D18463-3466-4351-8AD1-0B0C3C66A200}" presName="root2" presStyleCnt="0"/>
      <dgm:spPr/>
    </dgm:pt>
    <dgm:pt modelId="{87BC7E95-0B38-4A74-BC9D-0C0E4772C48D}" type="pres">
      <dgm:prSet presAssocID="{E6D18463-3466-4351-8AD1-0B0C3C66A200}" presName="LevelTwoTextNode" presStyleLbl="node3" presStyleIdx="8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B4E0110-3E9B-45DB-B3C2-E905CAE300A7}" type="pres">
      <dgm:prSet presAssocID="{E6D18463-3466-4351-8AD1-0B0C3C66A200}" presName="level3hierChild" presStyleCnt="0"/>
      <dgm:spPr/>
    </dgm:pt>
    <dgm:pt modelId="{AB560C88-742D-4E67-8161-69A039E74E00}" type="pres">
      <dgm:prSet presAssocID="{3DF5F4A7-A8CE-49F9-9B17-7447961051A8}" presName="conn2-1" presStyleLbl="parChTrans1D2" presStyleIdx="4" presStyleCnt="5"/>
      <dgm:spPr/>
      <dgm:t>
        <a:bodyPr/>
        <a:lstStyle/>
        <a:p>
          <a:endParaRPr lang="pt-BR"/>
        </a:p>
      </dgm:t>
    </dgm:pt>
    <dgm:pt modelId="{25C91055-ECF3-48AB-9381-C8F1C102CF0C}" type="pres">
      <dgm:prSet presAssocID="{3DF5F4A7-A8CE-49F9-9B17-7447961051A8}" presName="connTx" presStyleLbl="parChTrans1D2" presStyleIdx="4" presStyleCnt="5"/>
      <dgm:spPr/>
      <dgm:t>
        <a:bodyPr/>
        <a:lstStyle/>
        <a:p>
          <a:endParaRPr lang="pt-BR"/>
        </a:p>
      </dgm:t>
    </dgm:pt>
    <dgm:pt modelId="{DE553009-B4AE-450E-B90F-14279D76E766}" type="pres">
      <dgm:prSet presAssocID="{E5F1DDC5-C172-4B9B-BD78-6F8CA2F6A7C3}" presName="root2" presStyleCnt="0"/>
      <dgm:spPr/>
    </dgm:pt>
    <dgm:pt modelId="{21C22EBB-A474-4245-A955-869C90329323}" type="pres">
      <dgm:prSet presAssocID="{E5F1DDC5-C172-4B9B-BD78-6F8CA2F6A7C3}" presName="LevelTwoTextNode" presStyleLbl="node2" presStyleIdx="4" presStyleCnt="5" custScaleX="1222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00C75BD-02D4-47FE-84A5-44DDA45257E3}" type="pres">
      <dgm:prSet presAssocID="{E5F1DDC5-C172-4B9B-BD78-6F8CA2F6A7C3}" presName="level3hierChild" presStyleCnt="0"/>
      <dgm:spPr/>
    </dgm:pt>
    <dgm:pt modelId="{1C951D43-AAA1-49CE-ACC5-A60A05273B31}" type="pres">
      <dgm:prSet presAssocID="{41A80A32-56B1-4F50-AD1C-B909223EFFCF}" presName="conn2-1" presStyleLbl="parChTrans1D3" presStyleIdx="9" presStyleCnt="13"/>
      <dgm:spPr/>
      <dgm:t>
        <a:bodyPr/>
        <a:lstStyle/>
        <a:p>
          <a:endParaRPr lang="pt-BR"/>
        </a:p>
      </dgm:t>
    </dgm:pt>
    <dgm:pt modelId="{21875580-A68B-4F9A-B278-20FBAF4546BE}" type="pres">
      <dgm:prSet presAssocID="{41A80A32-56B1-4F50-AD1C-B909223EFFCF}" presName="connTx" presStyleLbl="parChTrans1D3" presStyleIdx="9" presStyleCnt="13"/>
      <dgm:spPr/>
      <dgm:t>
        <a:bodyPr/>
        <a:lstStyle/>
        <a:p>
          <a:endParaRPr lang="pt-BR"/>
        </a:p>
      </dgm:t>
    </dgm:pt>
    <dgm:pt modelId="{DF8466AA-7858-4FE9-BD14-CDD7C7731718}" type="pres">
      <dgm:prSet presAssocID="{478D998F-1F6F-4283-A372-EADE4B8A93C6}" presName="root2" presStyleCnt="0"/>
      <dgm:spPr/>
    </dgm:pt>
    <dgm:pt modelId="{7AA16C73-3F57-4568-A921-E23ACE5454F9}" type="pres">
      <dgm:prSet presAssocID="{478D998F-1F6F-4283-A372-EADE4B8A93C6}" presName="LevelTwoTextNode" presStyleLbl="node3" presStyleIdx="9" presStyleCnt="13" custScaleX="1129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477DE22-1232-49C0-8EF0-174F51C7992C}" type="pres">
      <dgm:prSet presAssocID="{478D998F-1F6F-4283-A372-EADE4B8A93C6}" presName="level3hierChild" presStyleCnt="0"/>
      <dgm:spPr/>
    </dgm:pt>
    <dgm:pt modelId="{F44DD857-BFF1-49FD-AD1A-3B54FC824A69}" type="pres">
      <dgm:prSet presAssocID="{1195F632-70F3-42EB-BD79-B35B85297C3B}" presName="conn2-1" presStyleLbl="parChTrans1D4" presStyleIdx="3" presStyleCnt="13"/>
      <dgm:spPr/>
      <dgm:t>
        <a:bodyPr/>
        <a:lstStyle/>
        <a:p>
          <a:endParaRPr lang="pt-BR"/>
        </a:p>
      </dgm:t>
    </dgm:pt>
    <dgm:pt modelId="{B0E69261-17EF-4DB2-86EC-01C6DF17C2F7}" type="pres">
      <dgm:prSet presAssocID="{1195F632-70F3-42EB-BD79-B35B85297C3B}" presName="connTx" presStyleLbl="parChTrans1D4" presStyleIdx="3" presStyleCnt="13"/>
      <dgm:spPr/>
      <dgm:t>
        <a:bodyPr/>
        <a:lstStyle/>
        <a:p>
          <a:endParaRPr lang="pt-BR"/>
        </a:p>
      </dgm:t>
    </dgm:pt>
    <dgm:pt modelId="{89C29AAD-8EB3-4763-A382-A46595AE84A0}" type="pres">
      <dgm:prSet presAssocID="{431DF046-45FF-4E68-8BDC-4CB72F61866B}" presName="root2" presStyleCnt="0"/>
      <dgm:spPr/>
    </dgm:pt>
    <dgm:pt modelId="{FCDA5FED-9DCA-4C61-9CA7-9126409CFFB1}" type="pres">
      <dgm:prSet presAssocID="{431DF046-45FF-4E68-8BDC-4CB72F61866B}" presName="LevelTwoTextNode" presStyleLbl="node4" presStyleIdx="3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7BB22E-8DBF-47B2-8495-52D78F29FFF5}" type="pres">
      <dgm:prSet presAssocID="{431DF046-45FF-4E68-8BDC-4CB72F61866B}" presName="level3hierChild" presStyleCnt="0"/>
      <dgm:spPr/>
    </dgm:pt>
    <dgm:pt modelId="{F2D7C1CC-819E-41F2-B705-C70919E9B04E}" type="pres">
      <dgm:prSet presAssocID="{0B71D8D3-1ABA-49D3-9CCA-309EDEEC50F6}" presName="conn2-1" presStyleLbl="parChTrans1D4" presStyleIdx="4" presStyleCnt="13"/>
      <dgm:spPr/>
      <dgm:t>
        <a:bodyPr/>
        <a:lstStyle/>
        <a:p>
          <a:endParaRPr lang="pt-BR"/>
        </a:p>
      </dgm:t>
    </dgm:pt>
    <dgm:pt modelId="{A056A3EC-F190-4E26-97E5-D009B5E5B99B}" type="pres">
      <dgm:prSet presAssocID="{0B71D8D3-1ABA-49D3-9CCA-309EDEEC50F6}" presName="connTx" presStyleLbl="parChTrans1D4" presStyleIdx="4" presStyleCnt="13"/>
      <dgm:spPr/>
      <dgm:t>
        <a:bodyPr/>
        <a:lstStyle/>
        <a:p>
          <a:endParaRPr lang="pt-BR"/>
        </a:p>
      </dgm:t>
    </dgm:pt>
    <dgm:pt modelId="{E998454B-C470-4EEF-B632-2B6FE0C83BAA}" type="pres">
      <dgm:prSet presAssocID="{E73D9A22-8262-4970-8850-98B46A76F78C}" presName="root2" presStyleCnt="0"/>
      <dgm:spPr/>
    </dgm:pt>
    <dgm:pt modelId="{D3B51BFD-C0B0-4214-B49A-1DF6F529033A}" type="pres">
      <dgm:prSet presAssocID="{E73D9A22-8262-4970-8850-98B46A76F78C}" presName="LevelTwoTextNode" presStyleLbl="node4" presStyleIdx="4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9A7DBCA-FAF5-475E-A94E-69484AD1E3F3}" type="pres">
      <dgm:prSet presAssocID="{E73D9A22-8262-4970-8850-98B46A76F78C}" presName="level3hierChild" presStyleCnt="0"/>
      <dgm:spPr/>
    </dgm:pt>
    <dgm:pt modelId="{83E53CF8-FBFE-4F4E-8EF9-7F1797AE8B69}" type="pres">
      <dgm:prSet presAssocID="{4CC4FA1D-A3EA-4157-B6E6-1B040433764D}" presName="conn2-1" presStyleLbl="parChTrans1D4" presStyleIdx="5" presStyleCnt="13"/>
      <dgm:spPr/>
      <dgm:t>
        <a:bodyPr/>
        <a:lstStyle/>
        <a:p>
          <a:endParaRPr lang="pt-BR"/>
        </a:p>
      </dgm:t>
    </dgm:pt>
    <dgm:pt modelId="{DBAD0713-305C-498C-9F9C-48571C75EBF8}" type="pres">
      <dgm:prSet presAssocID="{4CC4FA1D-A3EA-4157-B6E6-1B040433764D}" presName="connTx" presStyleLbl="parChTrans1D4" presStyleIdx="5" presStyleCnt="13"/>
      <dgm:spPr/>
      <dgm:t>
        <a:bodyPr/>
        <a:lstStyle/>
        <a:p>
          <a:endParaRPr lang="pt-BR"/>
        </a:p>
      </dgm:t>
    </dgm:pt>
    <dgm:pt modelId="{41CEE06E-8544-4B66-9A79-4C35B9EEF70C}" type="pres">
      <dgm:prSet presAssocID="{CD554B37-75E3-447E-9149-0D11ACFA8121}" presName="root2" presStyleCnt="0"/>
      <dgm:spPr/>
    </dgm:pt>
    <dgm:pt modelId="{57B0B682-DDA8-4F29-8B44-0B2B27F6B36D}" type="pres">
      <dgm:prSet presAssocID="{CD554B37-75E3-447E-9149-0D11ACFA8121}" presName="LevelTwoTextNode" presStyleLbl="node4" presStyleIdx="5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35C8A12-18E9-4992-985B-9D371A6DFABE}" type="pres">
      <dgm:prSet presAssocID="{CD554B37-75E3-447E-9149-0D11ACFA8121}" presName="level3hierChild" presStyleCnt="0"/>
      <dgm:spPr/>
    </dgm:pt>
    <dgm:pt modelId="{15EF984E-7CE2-438D-8C14-78AE58648910}" type="pres">
      <dgm:prSet presAssocID="{71419766-437B-43BC-B246-5E9B93FC2CB3}" presName="conn2-1" presStyleLbl="parChTrans1D4" presStyleIdx="6" presStyleCnt="13"/>
      <dgm:spPr/>
      <dgm:t>
        <a:bodyPr/>
        <a:lstStyle/>
        <a:p>
          <a:endParaRPr lang="pt-BR"/>
        </a:p>
      </dgm:t>
    </dgm:pt>
    <dgm:pt modelId="{5A870619-A911-41B5-8D7C-B3EED14E2FA6}" type="pres">
      <dgm:prSet presAssocID="{71419766-437B-43BC-B246-5E9B93FC2CB3}" presName="connTx" presStyleLbl="parChTrans1D4" presStyleIdx="6" presStyleCnt="13"/>
      <dgm:spPr/>
      <dgm:t>
        <a:bodyPr/>
        <a:lstStyle/>
        <a:p>
          <a:endParaRPr lang="pt-BR"/>
        </a:p>
      </dgm:t>
    </dgm:pt>
    <dgm:pt modelId="{80EE428E-089A-4A73-8CDC-C4615A28C021}" type="pres">
      <dgm:prSet presAssocID="{CB6F00DF-C17D-4C10-8D71-DC1DD0B2EFA4}" presName="root2" presStyleCnt="0"/>
      <dgm:spPr/>
    </dgm:pt>
    <dgm:pt modelId="{E300ED44-1C2C-4095-BE88-E61DE7A711B0}" type="pres">
      <dgm:prSet presAssocID="{CB6F00DF-C17D-4C10-8D71-DC1DD0B2EFA4}" presName="LevelTwoTextNode" presStyleLbl="node4" presStyleIdx="6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CCCBAAE-F737-4C60-92A2-2B47D22F13FC}" type="pres">
      <dgm:prSet presAssocID="{CB6F00DF-C17D-4C10-8D71-DC1DD0B2EFA4}" presName="level3hierChild" presStyleCnt="0"/>
      <dgm:spPr/>
    </dgm:pt>
    <dgm:pt modelId="{0967B4E9-1C3A-477B-88BE-7D799CB86D89}" type="pres">
      <dgm:prSet presAssocID="{7B5C2C3F-BC51-4EB7-900E-28134EA9EC4D}" presName="conn2-1" presStyleLbl="parChTrans1D3" presStyleIdx="10" presStyleCnt="13"/>
      <dgm:spPr/>
      <dgm:t>
        <a:bodyPr/>
        <a:lstStyle/>
        <a:p>
          <a:endParaRPr lang="pt-BR"/>
        </a:p>
      </dgm:t>
    </dgm:pt>
    <dgm:pt modelId="{70C7EB88-C9BF-471E-9F19-FBA09E0EF716}" type="pres">
      <dgm:prSet presAssocID="{7B5C2C3F-BC51-4EB7-900E-28134EA9EC4D}" presName="connTx" presStyleLbl="parChTrans1D3" presStyleIdx="10" presStyleCnt="13"/>
      <dgm:spPr/>
      <dgm:t>
        <a:bodyPr/>
        <a:lstStyle/>
        <a:p>
          <a:endParaRPr lang="pt-BR"/>
        </a:p>
      </dgm:t>
    </dgm:pt>
    <dgm:pt modelId="{05DAFDD5-F002-4BD3-8C69-B81A5C655315}" type="pres">
      <dgm:prSet presAssocID="{005DFA68-60DD-4BEB-B3C4-250D7DAC06E4}" presName="root2" presStyleCnt="0"/>
      <dgm:spPr/>
    </dgm:pt>
    <dgm:pt modelId="{19057C15-CD60-4480-BEE9-F197F55AE317}" type="pres">
      <dgm:prSet presAssocID="{005DFA68-60DD-4BEB-B3C4-250D7DAC06E4}" presName="LevelTwoTextNode" presStyleLbl="node3" presStyleIdx="10" presStyleCnt="13" custScaleX="1129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B17C73-CF48-438E-92BF-52F340A6192F}" type="pres">
      <dgm:prSet presAssocID="{005DFA68-60DD-4BEB-B3C4-250D7DAC06E4}" presName="level3hierChild" presStyleCnt="0"/>
      <dgm:spPr/>
    </dgm:pt>
    <dgm:pt modelId="{C44814B1-662A-44DD-9DA1-E461350AFF26}" type="pres">
      <dgm:prSet presAssocID="{A5FBC537-8492-421D-8EB4-34221C26DA58}" presName="conn2-1" presStyleLbl="parChTrans1D3" presStyleIdx="11" presStyleCnt="13"/>
      <dgm:spPr/>
      <dgm:t>
        <a:bodyPr/>
        <a:lstStyle/>
        <a:p>
          <a:endParaRPr lang="pt-BR"/>
        </a:p>
      </dgm:t>
    </dgm:pt>
    <dgm:pt modelId="{D3EF3E0B-CE11-414C-8D23-92FC8A421D3D}" type="pres">
      <dgm:prSet presAssocID="{A5FBC537-8492-421D-8EB4-34221C26DA58}" presName="connTx" presStyleLbl="parChTrans1D3" presStyleIdx="11" presStyleCnt="13"/>
      <dgm:spPr/>
      <dgm:t>
        <a:bodyPr/>
        <a:lstStyle/>
        <a:p>
          <a:endParaRPr lang="pt-BR"/>
        </a:p>
      </dgm:t>
    </dgm:pt>
    <dgm:pt modelId="{5F2A6DFA-47E3-4CBE-A8AF-C7458A4721F0}" type="pres">
      <dgm:prSet presAssocID="{770A1BE6-54EE-4809-B16A-EE26F05EAC56}" presName="root2" presStyleCnt="0"/>
      <dgm:spPr/>
    </dgm:pt>
    <dgm:pt modelId="{73455008-E4FF-4EDA-BE4E-79191C16F60D}" type="pres">
      <dgm:prSet presAssocID="{770A1BE6-54EE-4809-B16A-EE26F05EAC56}" presName="LevelTwoTextNode" presStyleLbl="node3" presStyleIdx="11" presStyleCnt="13" custScaleX="1129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F4E3EF5-2C51-4EA0-A231-6C9684C8B74A}" type="pres">
      <dgm:prSet presAssocID="{770A1BE6-54EE-4809-B16A-EE26F05EAC56}" presName="level3hierChild" presStyleCnt="0"/>
      <dgm:spPr/>
    </dgm:pt>
    <dgm:pt modelId="{35D9005C-F16A-44A6-A325-6CBBBDD84F5A}" type="pres">
      <dgm:prSet presAssocID="{73FDF37A-1EBC-4A51-A991-4FEE7DBB5C68}" presName="conn2-1" presStyleLbl="parChTrans1D4" presStyleIdx="7" presStyleCnt="13"/>
      <dgm:spPr/>
      <dgm:t>
        <a:bodyPr/>
        <a:lstStyle/>
        <a:p>
          <a:endParaRPr lang="pt-BR"/>
        </a:p>
      </dgm:t>
    </dgm:pt>
    <dgm:pt modelId="{1C9E4685-53D2-4805-ABA3-20623D2DCEE1}" type="pres">
      <dgm:prSet presAssocID="{73FDF37A-1EBC-4A51-A991-4FEE7DBB5C68}" presName="connTx" presStyleLbl="parChTrans1D4" presStyleIdx="7" presStyleCnt="13"/>
      <dgm:spPr/>
      <dgm:t>
        <a:bodyPr/>
        <a:lstStyle/>
        <a:p>
          <a:endParaRPr lang="pt-BR"/>
        </a:p>
      </dgm:t>
    </dgm:pt>
    <dgm:pt modelId="{21243F08-A886-458A-8EFE-2AF5659AF806}" type="pres">
      <dgm:prSet presAssocID="{8F268BF9-C016-46F6-9ADE-302B092DE653}" presName="root2" presStyleCnt="0"/>
      <dgm:spPr/>
    </dgm:pt>
    <dgm:pt modelId="{4429DE57-3842-4953-8734-54A9290B8F9C}" type="pres">
      <dgm:prSet presAssocID="{8F268BF9-C016-46F6-9ADE-302B092DE653}" presName="LevelTwoTextNode" presStyleLbl="node4" presStyleIdx="7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C13DF2C-B993-4E4F-8831-59D9875CF059}" type="pres">
      <dgm:prSet presAssocID="{8F268BF9-C016-46F6-9ADE-302B092DE653}" presName="level3hierChild" presStyleCnt="0"/>
      <dgm:spPr/>
    </dgm:pt>
    <dgm:pt modelId="{3482067F-6C69-438B-9E14-435BC821720D}" type="pres">
      <dgm:prSet presAssocID="{AFF07D43-0778-4994-A7ED-1EBAB13A852D}" presName="conn2-1" presStyleLbl="parChTrans1D4" presStyleIdx="8" presStyleCnt="13"/>
      <dgm:spPr/>
      <dgm:t>
        <a:bodyPr/>
        <a:lstStyle/>
        <a:p>
          <a:endParaRPr lang="pt-BR"/>
        </a:p>
      </dgm:t>
    </dgm:pt>
    <dgm:pt modelId="{543F9A6A-F610-4271-9254-A71F3FCF4258}" type="pres">
      <dgm:prSet presAssocID="{AFF07D43-0778-4994-A7ED-1EBAB13A852D}" presName="connTx" presStyleLbl="parChTrans1D4" presStyleIdx="8" presStyleCnt="13"/>
      <dgm:spPr/>
      <dgm:t>
        <a:bodyPr/>
        <a:lstStyle/>
        <a:p>
          <a:endParaRPr lang="pt-BR"/>
        </a:p>
      </dgm:t>
    </dgm:pt>
    <dgm:pt modelId="{6AD703DA-54B6-45C8-B763-BDDDAE6BDF57}" type="pres">
      <dgm:prSet presAssocID="{2E3F708C-B421-4752-A959-3EAC758CE8DB}" presName="root2" presStyleCnt="0"/>
      <dgm:spPr/>
    </dgm:pt>
    <dgm:pt modelId="{3087AF87-F556-4DFA-82BC-E40199FD82DD}" type="pres">
      <dgm:prSet presAssocID="{2E3F708C-B421-4752-A959-3EAC758CE8DB}" presName="LevelTwoTextNode" presStyleLbl="node4" presStyleIdx="8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1D70BD-4341-4074-AC58-23503B6A033A}" type="pres">
      <dgm:prSet presAssocID="{2E3F708C-B421-4752-A959-3EAC758CE8DB}" presName="level3hierChild" presStyleCnt="0"/>
      <dgm:spPr/>
    </dgm:pt>
    <dgm:pt modelId="{BE664D89-E20D-4500-9F82-F2CF8FC7E1D8}" type="pres">
      <dgm:prSet presAssocID="{4259470E-3AB6-434B-A494-277766BB0DC8}" presName="conn2-1" presStyleLbl="parChTrans1D4" presStyleIdx="9" presStyleCnt="13"/>
      <dgm:spPr/>
      <dgm:t>
        <a:bodyPr/>
        <a:lstStyle/>
        <a:p>
          <a:endParaRPr lang="pt-BR"/>
        </a:p>
      </dgm:t>
    </dgm:pt>
    <dgm:pt modelId="{C341971E-9634-4D9D-A65D-FC8FC327AED0}" type="pres">
      <dgm:prSet presAssocID="{4259470E-3AB6-434B-A494-277766BB0DC8}" presName="connTx" presStyleLbl="parChTrans1D4" presStyleIdx="9" presStyleCnt="13"/>
      <dgm:spPr/>
      <dgm:t>
        <a:bodyPr/>
        <a:lstStyle/>
        <a:p>
          <a:endParaRPr lang="pt-BR"/>
        </a:p>
      </dgm:t>
    </dgm:pt>
    <dgm:pt modelId="{531BA6C0-6AE4-415A-8B1A-F5965F8F46EF}" type="pres">
      <dgm:prSet presAssocID="{3D3B87BA-AD93-4DFC-BDE2-901794682EB1}" presName="root2" presStyleCnt="0"/>
      <dgm:spPr/>
    </dgm:pt>
    <dgm:pt modelId="{38797903-8FDD-4198-A318-3A147A3537C5}" type="pres">
      <dgm:prSet presAssocID="{3D3B87BA-AD93-4DFC-BDE2-901794682EB1}" presName="LevelTwoTextNode" presStyleLbl="node4" presStyleIdx="9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D497188-4C30-4735-99EA-9D33ADDAAB34}" type="pres">
      <dgm:prSet presAssocID="{3D3B87BA-AD93-4DFC-BDE2-901794682EB1}" presName="level3hierChild" presStyleCnt="0"/>
      <dgm:spPr/>
    </dgm:pt>
    <dgm:pt modelId="{127F164C-7E2A-4C0F-9610-488D422062FB}" type="pres">
      <dgm:prSet presAssocID="{D39DFF83-89BA-492B-BA50-3606F9DE60EA}" presName="conn2-1" presStyleLbl="parChTrans1D4" presStyleIdx="10" presStyleCnt="13"/>
      <dgm:spPr/>
      <dgm:t>
        <a:bodyPr/>
        <a:lstStyle/>
        <a:p>
          <a:endParaRPr lang="pt-BR"/>
        </a:p>
      </dgm:t>
    </dgm:pt>
    <dgm:pt modelId="{711AC095-7A6B-4DCC-8959-F6EB45991880}" type="pres">
      <dgm:prSet presAssocID="{D39DFF83-89BA-492B-BA50-3606F9DE60EA}" presName="connTx" presStyleLbl="parChTrans1D4" presStyleIdx="10" presStyleCnt="13"/>
      <dgm:spPr/>
      <dgm:t>
        <a:bodyPr/>
        <a:lstStyle/>
        <a:p>
          <a:endParaRPr lang="pt-BR"/>
        </a:p>
      </dgm:t>
    </dgm:pt>
    <dgm:pt modelId="{DD819968-BF14-43B3-B91F-C0CA600772C3}" type="pres">
      <dgm:prSet presAssocID="{1382E7AC-0CD0-4F72-8DBA-03B4283D17E4}" presName="root2" presStyleCnt="0"/>
      <dgm:spPr/>
    </dgm:pt>
    <dgm:pt modelId="{B9716309-95F4-4CD3-ACEE-8519E504B6B1}" type="pres">
      <dgm:prSet presAssocID="{1382E7AC-0CD0-4F72-8DBA-03B4283D17E4}" presName="LevelTwoTextNode" presStyleLbl="node4" presStyleIdx="10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4D11213-0FCF-4B1D-8D14-FEC379D98D3F}" type="pres">
      <dgm:prSet presAssocID="{1382E7AC-0CD0-4F72-8DBA-03B4283D17E4}" presName="level3hierChild" presStyleCnt="0"/>
      <dgm:spPr/>
    </dgm:pt>
    <dgm:pt modelId="{2BFB05C5-E8AD-4A20-8EE0-6B78E7C69E2F}" type="pres">
      <dgm:prSet presAssocID="{6C5D9D52-59F0-42CC-9077-E61C01B3BD3B}" presName="conn2-1" presStyleLbl="parChTrans1D3" presStyleIdx="12" presStyleCnt="13"/>
      <dgm:spPr/>
      <dgm:t>
        <a:bodyPr/>
        <a:lstStyle/>
        <a:p>
          <a:endParaRPr lang="pt-BR"/>
        </a:p>
      </dgm:t>
    </dgm:pt>
    <dgm:pt modelId="{4567C4C2-CD25-4DF2-9A6C-12D593C4D82C}" type="pres">
      <dgm:prSet presAssocID="{6C5D9D52-59F0-42CC-9077-E61C01B3BD3B}" presName="connTx" presStyleLbl="parChTrans1D3" presStyleIdx="12" presStyleCnt="13"/>
      <dgm:spPr/>
      <dgm:t>
        <a:bodyPr/>
        <a:lstStyle/>
        <a:p>
          <a:endParaRPr lang="pt-BR"/>
        </a:p>
      </dgm:t>
    </dgm:pt>
    <dgm:pt modelId="{A38A763D-806F-48EB-AF23-7CCF09F5AB04}" type="pres">
      <dgm:prSet presAssocID="{7284B644-67C1-4499-B6C1-BB384F87A451}" presName="root2" presStyleCnt="0"/>
      <dgm:spPr/>
    </dgm:pt>
    <dgm:pt modelId="{4D837A29-C899-4DE7-816C-582D5FDD7A5A}" type="pres">
      <dgm:prSet presAssocID="{7284B644-67C1-4499-B6C1-BB384F87A451}" presName="LevelTwoTextNode" presStyleLbl="node3" presStyleIdx="12" presStyleCnt="13" custScaleX="1129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2CC2550-9547-4A82-B998-691CDDEEAAF3}" type="pres">
      <dgm:prSet presAssocID="{7284B644-67C1-4499-B6C1-BB384F87A451}" presName="level3hierChild" presStyleCnt="0"/>
      <dgm:spPr/>
    </dgm:pt>
    <dgm:pt modelId="{30C45591-E414-4FAB-A9E0-5450032D88B1}" type="pres">
      <dgm:prSet presAssocID="{521D8F97-2D9A-435A-A1C1-8E5991B58C6F}" presName="conn2-1" presStyleLbl="parChTrans1D4" presStyleIdx="11" presStyleCnt="13"/>
      <dgm:spPr/>
      <dgm:t>
        <a:bodyPr/>
        <a:lstStyle/>
        <a:p>
          <a:endParaRPr lang="pt-BR"/>
        </a:p>
      </dgm:t>
    </dgm:pt>
    <dgm:pt modelId="{6DF5D521-0818-456C-A047-FB5D5D99FEE3}" type="pres">
      <dgm:prSet presAssocID="{521D8F97-2D9A-435A-A1C1-8E5991B58C6F}" presName="connTx" presStyleLbl="parChTrans1D4" presStyleIdx="11" presStyleCnt="13"/>
      <dgm:spPr/>
      <dgm:t>
        <a:bodyPr/>
        <a:lstStyle/>
        <a:p>
          <a:endParaRPr lang="pt-BR"/>
        </a:p>
      </dgm:t>
    </dgm:pt>
    <dgm:pt modelId="{059634A5-A338-4ABF-AC10-A83F00E07AFA}" type="pres">
      <dgm:prSet presAssocID="{380D9183-6FA8-482C-8941-B65B190140B2}" presName="root2" presStyleCnt="0"/>
      <dgm:spPr/>
    </dgm:pt>
    <dgm:pt modelId="{F40FC29F-4A31-4473-8656-BECF241A5C55}" type="pres">
      <dgm:prSet presAssocID="{380D9183-6FA8-482C-8941-B65B190140B2}" presName="LevelTwoTextNode" presStyleLbl="node4" presStyleIdx="11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4978DA-2E3A-4912-BA19-01AF1EFEB124}" type="pres">
      <dgm:prSet presAssocID="{380D9183-6FA8-482C-8941-B65B190140B2}" presName="level3hierChild" presStyleCnt="0"/>
      <dgm:spPr/>
    </dgm:pt>
    <dgm:pt modelId="{E6239EFD-A546-406C-8F54-003D18B23862}" type="pres">
      <dgm:prSet presAssocID="{54B934AE-9D1C-4412-8ABD-5C76B73EB38F}" presName="conn2-1" presStyleLbl="parChTrans1D4" presStyleIdx="12" presStyleCnt="13"/>
      <dgm:spPr/>
      <dgm:t>
        <a:bodyPr/>
        <a:lstStyle/>
        <a:p>
          <a:endParaRPr lang="pt-BR"/>
        </a:p>
      </dgm:t>
    </dgm:pt>
    <dgm:pt modelId="{A97CC245-3569-454E-B82E-A3850453505D}" type="pres">
      <dgm:prSet presAssocID="{54B934AE-9D1C-4412-8ABD-5C76B73EB38F}" presName="connTx" presStyleLbl="parChTrans1D4" presStyleIdx="12" presStyleCnt="13"/>
      <dgm:spPr/>
      <dgm:t>
        <a:bodyPr/>
        <a:lstStyle/>
        <a:p>
          <a:endParaRPr lang="pt-BR"/>
        </a:p>
      </dgm:t>
    </dgm:pt>
    <dgm:pt modelId="{071E2865-A482-48F8-B909-D1FA4A18C557}" type="pres">
      <dgm:prSet presAssocID="{F593B17C-25A0-472C-963E-CC2F588B074F}" presName="root2" presStyleCnt="0"/>
      <dgm:spPr/>
    </dgm:pt>
    <dgm:pt modelId="{4E6F5AEB-5288-4D8B-B5F6-43376869C9CF}" type="pres">
      <dgm:prSet presAssocID="{F593B17C-25A0-472C-963E-CC2F588B074F}" presName="LevelTwoTextNode" presStyleLbl="node4" presStyleIdx="12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486034-624C-48E8-B819-B0179E4CF7ED}" type="pres">
      <dgm:prSet presAssocID="{F593B17C-25A0-472C-963E-CC2F588B074F}" presName="level3hierChild" presStyleCnt="0"/>
      <dgm:spPr/>
    </dgm:pt>
  </dgm:ptLst>
  <dgm:cxnLst>
    <dgm:cxn modelId="{137084AD-5E71-48A2-A94E-58DCBB873B13}" type="presOf" srcId="{1195F632-70F3-42EB-BD79-B35B85297C3B}" destId="{B0E69261-17EF-4DB2-86EC-01C6DF17C2F7}" srcOrd="1" destOrd="0" presId="urn:microsoft.com/office/officeart/2008/layout/HorizontalMultiLevelHierarchy"/>
    <dgm:cxn modelId="{F9D1AFD1-A606-4336-957D-7753DD63CF03}" srcId="{17D98383-40BE-464A-8963-444CBD3D7037}" destId="{E5F1DDC5-C172-4B9B-BD78-6F8CA2F6A7C3}" srcOrd="4" destOrd="0" parTransId="{3DF5F4A7-A8CE-49F9-9B17-7447961051A8}" sibTransId="{68E400F2-62B7-469F-A77F-7B6AB25087F0}"/>
    <dgm:cxn modelId="{95A9882F-5605-4F97-860A-CFE38905F4FC}" type="presOf" srcId="{A5FBC537-8492-421D-8EB4-34221C26DA58}" destId="{D3EF3E0B-CE11-414C-8D23-92FC8A421D3D}" srcOrd="1" destOrd="0" presId="urn:microsoft.com/office/officeart/2008/layout/HorizontalMultiLevelHierarchy"/>
    <dgm:cxn modelId="{6882587B-92CB-4A91-8E4C-BB663D3F4E99}" type="presOf" srcId="{521D8F97-2D9A-435A-A1C1-8E5991B58C6F}" destId="{6DF5D521-0818-456C-A047-FB5D5D99FEE3}" srcOrd="1" destOrd="0" presId="urn:microsoft.com/office/officeart/2008/layout/HorizontalMultiLevelHierarchy"/>
    <dgm:cxn modelId="{2F322D0E-E443-4711-A25A-990EA71C6427}" srcId="{770A1BE6-54EE-4809-B16A-EE26F05EAC56}" destId="{1382E7AC-0CD0-4F72-8DBA-03B4283D17E4}" srcOrd="3" destOrd="0" parTransId="{D39DFF83-89BA-492B-BA50-3606F9DE60EA}" sibTransId="{43E6DAC5-0960-44CA-B09D-5D83F9A3663F}"/>
    <dgm:cxn modelId="{7DB56733-A914-48EA-B800-169A7EE47853}" type="presOf" srcId="{71419766-437B-43BC-B246-5E9B93FC2CB3}" destId="{15EF984E-7CE2-438D-8C14-78AE58648910}" srcOrd="0" destOrd="0" presId="urn:microsoft.com/office/officeart/2008/layout/HorizontalMultiLevelHierarchy"/>
    <dgm:cxn modelId="{C03CA653-C4CC-488D-B5A0-29AAAC23D3A8}" type="presOf" srcId="{73FDF37A-1EBC-4A51-A991-4FEE7DBB5C68}" destId="{35D9005C-F16A-44A6-A325-6CBBBDD84F5A}" srcOrd="0" destOrd="0" presId="urn:microsoft.com/office/officeart/2008/layout/HorizontalMultiLevelHierarchy"/>
    <dgm:cxn modelId="{FCF96D61-A88E-49FD-9E99-B24A1C69E145}" type="presOf" srcId="{521D8F97-2D9A-435A-A1C1-8E5991B58C6F}" destId="{30C45591-E414-4FAB-A9E0-5450032D88B1}" srcOrd="0" destOrd="0" presId="urn:microsoft.com/office/officeart/2008/layout/HorizontalMultiLevelHierarchy"/>
    <dgm:cxn modelId="{78BA7607-93B3-4520-A6A2-728A595F09A8}" type="presOf" srcId="{4F7383D9-66D9-4CB9-812E-B09A6D2C9D34}" destId="{6A188155-313F-4B21-9C53-7465F184E531}" srcOrd="0" destOrd="0" presId="urn:microsoft.com/office/officeart/2008/layout/HorizontalMultiLevelHierarchy"/>
    <dgm:cxn modelId="{51521ABB-E3F7-4C42-96B3-520BC61858FE}" type="presOf" srcId="{4DA6C470-C07E-4143-AA5E-4F426CA9D9E4}" destId="{14B63F64-6078-4759-9763-9764219AA5E2}" srcOrd="0" destOrd="0" presId="urn:microsoft.com/office/officeart/2008/layout/HorizontalMultiLevelHierarchy"/>
    <dgm:cxn modelId="{B77C87A3-F530-4477-BDAF-ED89219ECA19}" type="presOf" srcId="{E6D18463-3466-4351-8AD1-0B0C3C66A200}" destId="{87BC7E95-0B38-4A74-BC9D-0C0E4772C48D}" srcOrd="0" destOrd="0" presId="urn:microsoft.com/office/officeart/2008/layout/HorizontalMultiLevelHierarchy"/>
    <dgm:cxn modelId="{534D88FB-646D-4037-8687-E49C48414E1F}" type="presOf" srcId="{A5FBC537-8492-421D-8EB4-34221C26DA58}" destId="{C44814B1-662A-44DD-9DA1-E461350AFF26}" srcOrd="0" destOrd="0" presId="urn:microsoft.com/office/officeart/2008/layout/HorizontalMultiLevelHierarchy"/>
    <dgm:cxn modelId="{25B64024-91BC-43EC-B61D-57D47237B5FE}" srcId="{E5F1DDC5-C172-4B9B-BD78-6F8CA2F6A7C3}" destId="{770A1BE6-54EE-4809-B16A-EE26F05EAC56}" srcOrd="2" destOrd="0" parTransId="{A5FBC537-8492-421D-8EB4-34221C26DA58}" sibTransId="{DD18B7E8-FE68-4BED-BCAE-6B90FDD12EBC}"/>
    <dgm:cxn modelId="{E28C3EE8-27E5-40CD-AA14-F4E5BC460FF5}" srcId="{17D98383-40BE-464A-8963-444CBD3D7037}" destId="{0CFDA2C0-EF98-4C7E-ACB0-5E9FA9B3892D}" srcOrd="0" destOrd="0" parTransId="{490D9397-3C29-449F-8E38-16902777B297}" sibTransId="{74AB9DE3-CD3E-4894-A5CD-ECB55B2AE09E}"/>
    <dgm:cxn modelId="{735D7CE7-876F-4CC9-A9C8-95682233933B}" type="presOf" srcId="{4259470E-3AB6-434B-A494-277766BB0DC8}" destId="{BE664D89-E20D-4500-9F82-F2CF8FC7E1D8}" srcOrd="0" destOrd="0" presId="urn:microsoft.com/office/officeart/2008/layout/HorizontalMultiLevelHierarchy"/>
    <dgm:cxn modelId="{E5F3363A-2C74-4E37-A75C-2E40CB85A146}" type="presOf" srcId="{F3840B5A-7E0B-4542-87B4-33CF8D323729}" destId="{55ED70D1-824B-4467-8EA4-53EF8332984B}" srcOrd="1" destOrd="0" presId="urn:microsoft.com/office/officeart/2008/layout/HorizontalMultiLevelHierarchy"/>
    <dgm:cxn modelId="{5BDAF5FC-880F-4822-BDA2-BF22F62BF6CC}" type="presOf" srcId="{D0C97419-F155-4950-9723-B4961683CDE2}" destId="{DFBE8A25-19D9-4DAE-B750-11916309237A}" srcOrd="0" destOrd="0" presId="urn:microsoft.com/office/officeart/2008/layout/HorizontalMultiLevelHierarchy"/>
    <dgm:cxn modelId="{8F29FDED-84BA-4572-87DA-A0CFD432D374}" type="presOf" srcId="{41A80A32-56B1-4F50-AD1C-B909223EFFCF}" destId="{1C951D43-AAA1-49CE-ACC5-A60A05273B31}" srcOrd="0" destOrd="0" presId="urn:microsoft.com/office/officeart/2008/layout/HorizontalMultiLevelHierarchy"/>
    <dgm:cxn modelId="{C91EAD35-B79A-489B-9313-EA8374737A59}" type="presOf" srcId="{7C916E84-7E8C-4250-AAE5-06FE64829518}" destId="{9288CB1B-6554-46F9-835D-4213E498A22E}" srcOrd="0" destOrd="0" presId="urn:microsoft.com/office/officeart/2008/layout/HorizontalMultiLevelHierarchy"/>
    <dgm:cxn modelId="{DC2524E7-E347-4DEC-9D2E-A0D0357B868C}" type="presOf" srcId="{5F53A1EE-346E-4A29-942F-4FD108E089B2}" destId="{A12FE149-6654-4747-AB73-A4B042EB81C9}" srcOrd="0" destOrd="0" presId="urn:microsoft.com/office/officeart/2008/layout/HorizontalMultiLevelHierarchy"/>
    <dgm:cxn modelId="{E041B99B-C2CE-4F33-B7BE-C50442EC0B22}" type="presOf" srcId="{0CFDA2C0-EF98-4C7E-ACB0-5E9FA9B3892D}" destId="{4914957A-4DEA-4FCE-B619-577B2CC2D9DD}" srcOrd="0" destOrd="0" presId="urn:microsoft.com/office/officeart/2008/layout/HorizontalMultiLevelHierarchy"/>
    <dgm:cxn modelId="{3113BB8D-C791-4AF1-845B-43883BE93527}" type="presOf" srcId="{7B5C2C3F-BC51-4EB7-900E-28134EA9EC4D}" destId="{0967B4E9-1C3A-477B-88BE-7D799CB86D89}" srcOrd="0" destOrd="0" presId="urn:microsoft.com/office/officeart/2008/layout/HorizontalMultiLevelHierarchy"/>
    <dgm:cxn modelId="{C8A06310-5AA9-4440-8B58-BC26F7BA44C9}" type="presOf" srcId="{816F3658-3016-4E49-913B-539168F08443}" destId="{D39306B5-4CB1-4B84-8735-CF7DDA582749}" srcOrd="0" destOrd="0" presId="urn:microsoft.com/office/officeart/2008/layout/HorizontalMultiLevelHierarchy"/>
    <dgm:cxn modelId="{1E90629F-9530-4CDF-AFE2-52CD2046A85C}" type="presOf" srcId="{0660E512-A96E-40E8-BEA3-15C578AC72CF}" destId="{83F6ED99-B65F-480D-9325-1CB38BF2AB6D}" srcOrd="0" destOrd="0" presId="urn:microsoft.com/office/officeart/2008/layout/HorizontalMultiLevelHierarchy"/>
    <dgm:cxn modelId="{AD29E695-5F08-4692-840A-293946334C24}" type="presOf" srcId="{9EA26D04-A569-4CD6-BA5D-B2DEDAA735A4}" destId="{6D56F2F4-D5E6-412C-83CE-CB059FF86FC9}" srcOrd="0" destOrd="0" presId="urn:microsoft.com/office/officeart/2008/layout/HorizontalMultiLevelHierarchy"/>
    <dgm:cxn modelId="{5D7EC9FF-3FE3-4A28-9701-75593977C320}" srcId="{7284B644-67C1-4499-B6C1-BB384F87A451}" destId="{F593B17C-25A0-472C-963E-CC2F588B074F}" srcOrd="1" destOrd="0" parTransId="{54B934AE-9D1C-4412-8ABD-5C76B73EB38F}" sibTransId="{07B0DFDA-B6DF-4627-9FEE-A0F6D4E7AF2D}"/>
    <dgm:cxn modelId="{BD9EFD30-3ED7-4342-8E52-DBFA0B2A2F26}" type="presOf" srcId="{17D98383-40BE-464A-8963-444CBD3D7037}" destId="{6BD0E753-04FE-48A9-87FB-635BE8DEE4C3}" srcOrd="0" destOrd="0" presId="urn:microsoft.com/office/officeart/2008/layout/HorizontalMultiLevelHierarchy"/>
    <dgm:cxn modelId="{359AD51B-E7F3-4B42-B62D-7E2F24A2867F}" type="presOf" srcId="{770A1BE6-54EE-4809-B16A-EE26F05EAC56}" destId="{73455008-E4FF-4EDA-BE4E-79191C16F60D}" srcOrd="0" destOrd="0" presId="urn:microsoft.com/office/officeart/2008/layout/HorizontalMultiLevelHierarchy"/>
    <dgm:cxn modelId="{3596ECFA-F35E-456D-9DB2-2EB3DACD9C16}" type="presOf" srcId="{3D3B87BA-AD93-4DFC-BDE2-901794682EB1}" destId="{38797903-8FDD-4198-A318-3A147A3537C5}" srcOrd="0" destOrd="0" presId="urn:microsoft.com/office/officeart/2008/layout/HorizontalMultiLevelHierarchy"/>
    <dgm:cxn modelId="{42620239-A469-4A1E-AD34-2849C7A7ACA0}" type="presOf" srcId="{8F268BF9-C016-46F6-9ADE-302B092DE653}" destId="{4429DE57-3842-4953-8734-54A9290B8F9C}" srcOrd="0" destOrd="0" presId="urn:microsoft.com/office/officeart/2008/layout/HorizontalMultiLevelHierarchy"/>
    <dgm:cxn modelId="{BCD784F0-4717-48C0-B1A5-9EF994DE0630}" srcId="{0660E512-A96E-40E8-BEA3-15C578AC72CF}" destId="{7891BD50-C2DB-47B1-B6DA-903053E1D123}" srcOrd="2" destOrd="0" parTransId="{9EA26D04-A569-4CD6-BA5D-B2DEDAA735A4}" sibTransId="{2D3CE3DF-245E-4E6D-8A68-DA9D936F7065}"/>
    <dgm:cxn modelId="{1C4B9814-DDEB-49F3-9789-8102A95C8DAC}" type="presOf" srcId="{0B71D8D3-1ABA-49D3-9CCA-309EDEEC50F6}" destId="{F2D7C1CC-819E-41F2-B705-C70919E9B04E}" srcOrd="0" destOrd="0" presId="urn:microsoft.com/office/officeart/2008/layout/HorizontalMultiLevelHierarchy"/>
    <dgm:cxn modelId="{7C7EFF43-B7E8-49FC-998A-427F5D1E992D}" type="presOf" srcId="{4DA6C470-C07E-4143-AA5E-4F426CA9D9E4}" destId="{9FB56C65-89B2-4587-8828-5AB4C113A7CD}" srcOrd="1" destOrd="0" presId="urn:microsoft.com/office/officeart/2008/layout/HorizontalMultiLevelHierarchy"/>
    <dgm:cxn modelId="{EC8A2CE8-03B1-4F02-BDFE-F22AD9E080A0}" type="presOf" srcId="{E5F1DDC5-C172-4B9B-BD78-6F8CA2F6A7C3}" destId="{21C22EBB-A474-4245-A955-869C90329323}" srcOrd="0" destOrd="0" presId="urn:microsoft.com/office/officeart/2008/layout/HorizontalMultiLevelHierarchy"/>
    <dgm:cxn modelId="{663D032B-8396-4982-99CD-AED1D1028510}" type="presOf" srcId="{FA84ADEF-81CD-4BF4-96D9-78F3EFB38F4F}" destId="{330656FB-88D1-42FC-9FAF-146A1B630485}" srcOrd="1" destOrd="0" presId="urn:microsoft.com/office/officeart/2008/layout/HorizontalMultiLevelHierarchy"/>
    <dgm:cxn modelId="{BC905960-1D2E-4865-B506-BB491B5E187C}" type="presOf" srcId="{1382E7AC-0CD0-4F72-8DBA-03B4283D17E4}" destId="{B9716309-95F4-4CD3-ACEE-8519E504B6B1}" srcOrd="0" destOrd="0" presId="urn:microsoft.com/office/officeart/2008/layout/HorizontalMultiLevelHierarchy"/>
    <dgm:cxn modelId="{027D9904-EDFE-46BA-B24E-1CE96E471B84}" type="presOf" srcId="{71419766-437B-43BC-B246-5E9B93FC2CB3}" destId="{5A870619-A911-41B5-8D7C-B3EED14E2FA6}" srcOrd="1" destOrd="0" presId="urn:microsoft.com/office/officeart/2008/layout/HorizontalMultiLevelHierarchy"/>
    <dgm:cxn modelId="{89789E4A-8B16-4C7E-BA4C-177FBF05C039}" type="presOf" srcId="{7284B644-67C1-4499-B6C1-BB384F87A451}" destId="{4D837A29-C899-4DE7-816C-582D5FDD7A5A}" srcOrd="0" destOrd="0" presId="urn:microsoft.com/office/officeart/2008/layout/HorizontalMultiLevelHierarchy"/>
    <dgm:cxn modelId="{1F2E2F98-7EAC-4D4D-B97F-0560FC9E854F}" type="presOf" srcId="{6B5CE3D2-3C87-4F4B-9673-A00A688E57EB}" destId="{DF084803-E010-442F-993D-A32E69D16346}" srcOrd="1" destOrd="0" presId="urn:microsoft.com/office/officeart/2008/layout/HorizontalMultiLevelHierarchy"/>
    <dgm:cxn modelId="{A26229AC-6FD8-48D9-94CF-E3EF882E3933}" type="presOf" srcId="{1195F632-70F3-42EB-BD79-B35B85297C3B}" destId="{F44DD857-BFF1-49FD-AD1A-3B54FC824A69}" srcOrd="0" destOrd="0" presId="urn:microsoft.com/office/officeart/2008/layout/HorizontalMultiLevelHierarchy"/>
    <dgm:cxn modelId="{7B52352B-2F08-4434-81F8-44E3A3898E1F}" type="presOf" srcId="{944DD405-990D-4E47-B731-CF1EB50F73D5}" destId="{89C6BE54-1B94-4494-A467-7B23B3861BDE}" srcOrd="0" destOrd="0" presId="urn:microsoft.com/office/officeart/2008/layout/HorizontalMultiLevelHierarchy"/>
    <dgm:cxn modelId="{792D24F8-B98E-4980-98FC-760CF3FAF87E}" srcId="{F74B0657-02DC-4BA9-B2D9-66064606D84D}" destId="{E6D18463-3466-4351-8AD1-0B0C3C66A200}" srcOrd="3" destOrd="0" parTransId="{F3840B5A-7E0B-4542-87B4-33CF8D323729}" sibTransId="{9B3BB663-9DEE-44F6-A913-31DF1CF828A8}"/>
    <dgm:cxn modelId="{F55972DE-60F0-4031-A428-64A9592D96C5}" type="presOf" srcId="{54B934AE-9D1C-4412-8ABD-5C76B73EB38F}" destId="{E6239EFD-A546-406C-8F54-003D18B23862}" srcOrd="0" destOrd="0" presId="urn:microsoft.com/office/officeart/2008/layout/HorizontalMultiLevelHierarchy"/>
    <dgm:cxn modelId="{B10F8506-CB98-40C1-B8C1-E79BC6B076C8}" type="presOf" srcId="{D52F4E95-49B2-4A52-9512-44389A6099A7}" destId="{139F9158-1E3E-4C13-AF83-E8DB29EA0D0A}" srcOrd="1" destOrd="0" presId="urn:microsoft.com/office/officeart/2008/layout/HorizontalMultiLevelHierarchy"/>
    <dgm:cxn modelId="{A4E2D5E5-056D-4410-8537-D71E0C6A4EF7}" type="presOf" srcId="{D39DFF83-89BA-492B-BA50-3606F9DE60EA}" destId="{127F164C-7E2A-4C0F-9610-488D422062FB}" srcOrd="0" destOrd="0" presId="urn:microsoft.com/office/officeart/2008/layout/HorizontalMultiLevelHierarchy"/>
    <dgm:cxn modelId="{0C0DF4DB-C40F-4BB1-AA44-F2D59C2255CC}" type="presOf" srcId="{D92DEA6C-ECD5-43D7-B351-42B45B674ED9}" destId="{312C3CE1-61D9-480A-8723-FF57C349C99D}" srcOrd="0" destOrd="0" presId="urn:microsoft.com/office/officeart/2008/layout/HorizontalMultiLevelHierarchy"/>
    <dgm:cxn modelId="{0F462F52-4F78-4E79-A35A-D3CDB4F47639}" type="presOf" srcId="{6B5CE3D2-3C87-4F4B-9673-A00A688E57EB}" destId="{CFF2DC17-F079-4BA1-BD66-088461977CCE}" srcOrd="0" destOrd="0" presId="urn:microsoft.com/office/officeart/2008/layout/HorizontalMultiLevelHierarchy"/>
    <dgm:cxn modelId="{333A41EF-A2A3-4A71-96FF-82C39A13DD40}" type="presOf" srcId="{431DF046-45FF-4E68-8BDC-4CB72F61866B}" destId="{FCDA5FED-9DCA-4C61-9CA7-9126409CFFB1}" srcOrd="0" destOrd="0" presId="urn:microsoft.com/office/officeart/2008/layout/HorizontalMultiLevelHierarchy"/>
    <dgm:cxn modelId="{253BF811-AFC4-4FB2-9EC7-B8BD55B4EB28}" type="presOf" srcId="{F74B0657-02DC-4BA9-B2D9-66064606D84D}" destId="{85AB4A1E-5495-435C-B42D-7FC7E0EAB99A}" srcOrd="0" destOrd="0" presId="urn:microsoft.com/office/officeart/2008/layout/HorizontalMultiLevelHierarchy"/>
    <dgm:cxn modelId="{BBB4A73B-313E-43C5-A6E2-99783099F63A}" srcId="{478D998F-1F6F-4283-A372-EADE4B8A93C6}" destId="{431DF046-45FF-4E68-8BDC-4CB72F61866B}" srcOrd="0" destOrd="0" parTransId="{1195F632-70F3-42EB-BD79-B35B85297C3B}" sibTransId="{CC2A961B-10AC-4641-A81F-CB39F31F2B87}"/>
    <dgm:cxn modelId="{2AC601F5-4984-4694-8933-3097BD1ADB3A}" type="presOf" srcId="{9EA26D04-A569-4CD6-BA5D-B2DEDAA735A4}" destId="{C7332B57-20FE-4475-BF29-3663082C08DE}" srcOrd="1" destOrd="0" presId="urn:microsoft.com/office/officeart/2008/layout/HorizontalMultiLevelHierarchy"/>
    <dgm:cxn modelId="{433BA0D1-E5E1-4503-8C32-A119627B4D80}" type="presOf" srcId="{2E3F708C-B421-4752-A959-3EAC758CE8DB}" destId="{3087AF87-F556-4DFA-82BC-E40199FD82DD}" srcOrd="0" destOrd="0" presId="urn:microsoft.com/office/officeart/2008/layout/HorizontalMultiLevelHierarchy"/>
    <dgm:cxn modelId="{51DF5E28-B90D-4097-9419-A2DA30B0F304}" type="presOf" srcId="{63EE416E-5533-4E83-B50F-D2D4CB46D9E1}" destId="{EFDC1CC0-3334-4A93-8C05-DCEBDCB839DB}" srcOrd="0" destOrd="0" presId="urn:microsoft.com/office/officeart/2008/layout/HorizontalMultiLevelHierarchy"/>
    <dgm:cxn modelId="{19008CEF-1579-4CE9-81E6-69785C6AAA99}" srcId="{770A1BE6-54EE-4809-B16A-EE26F05EAC56}" destId="{2E3F708C-B421-4752-A959-3EAC758CE8DB}" srcOrd="1" destOrd="0" parTransId="{AFF07D43-0778-4994-A7ED-1EBAB13A852D}" sibTransId="{C13DA618-EE01-49ED-9019-4A763107D8D6}"/>
    <dgm:cxn modelId="{7825681D-FA71-4E9B-9E10-8D639878D4B0}" srcId="{7284B644-67C1-4499-B6C1-BB384F87A451}" destId="{380D9183-6FA8-482C-8941-B65B190140B2}" srcOrd="0" destOrd="0" parTransId="{521D8F97-2D9A-435A-A1C1-8E5991B58C6F}" sibTransId="{6F6E94F1-A70B-4EFE-AB3E-6E7DF4D0C2EB}"/>
    <dgm:cxn modelId="{1FA9F612-3246-45D5-A410-C6514AE7D30B}" type="presOf" srcId="{CB6F00DF-C17D-4C10-8D71-DC1DD0B2EFA4}" destId="{E300ED44-1C2C-4095-BE88-E61DE7A711B0}" srcOrd="0" destOrd="0" presId="urn:microsoft.com/office/officeart/2008/layout/HorizontalMultiLevelHierarchy"/>
    <dgm:cxn modelId="{DAB9CDCE-C2B9-4B44-9788-31B070F202D5}" type="presOf" srcId="{AFF07D43-0778-4994-A7ED-1EBAB13A852D}" destId="{3482067F-6C69-438B-9E14-435BC821720D}" srcOrd="0" destOrd="0" presId="urn:microsoft.com/office/officeart/2008/layout/HorizontalMultiLevelHierarchy"/>
    <dgm:cxn modelId="{4BA2E28E-0A7F-40F8-B94F-E7D0E3486CBE}" type="presOf" srcId="{3BAE52C2-7889-4863-856F-98FAB5B89046}" destId="{F91AB815-69CE-429C-A7EE-B0C954A25AD6}" srcOrd="1" destOrd="0" presId="urn:microsoft.com/office/officeart/2008/layout/HorizontalMultiLevelHierarchy"/>
    <dgm:cxn modelId="{E0C4B8E4-1C82-47F5-9946-66D9EA7D18F6}" srcId="{478D998F-1F6F-4283-A372-EADE4B8A93C6}" destId="{CB6F00DF-C17D-4C10-8D71-DC1DD0B2EFA4}" srcOrd="3" destOrd="0" parTransId="{71419766-437B-43BC-B246-5E9B93FC2CB3}" sibTransId="{7B81BF1C-392D-4F9A-A107-C05B3162A640}"/>
    <dgm:cxn modelId="{252377CD-E5E4-4059-9234-8717C002A23F}" type="presOf" srcId="{7C33D439-6629-4A08-9E7E-1FE325826B90}" destId="{745EC8D1-5FD3-4F7E-B331-F01BC3ED4504}" srcOrd="0" destOrd="0" presId="urn:microsoft.com/office/officeart/2008/layout/HorizontalMultiLevelHierarchy"/>
    <dgm:cxn modelId="{8784D240-17EB-4EA7-B07F-0E25A51E56F7}" type="presOf" srcId="{D39DFF83-89BA-492B-BA50-3606F9DE60EA}" destId="{711AC095-7A6B-4DCC-8959-F6EB45991880}" srcOrd="1" destOrd="0" presId="urn:microsoft.com/office/officeart/2008/layout/HorizontalMultiLevelHierarchy"/>
    <dgm:cxn modelId="{766C25FB-15C9-4901-BB45-07F506F9DEC0}" type="presOf" srcId="{98E037D0-560C-4574-A653-527C09AA4059}" destId="{5ADE477C-9B50-4B8F-8276-F396639F33DD}" srcOrd="0" destOrd="0" presId="urn:microsoft.com/office/officeart/2008/layout/HorizontalMultiLevelHierarchy"/>
    <dgm:cxn modelId="{1D7B6800-96F5-4712-BB0C-38EAF401ECF5}" type="presOf" srcId="{F593B17C-25A0-472C-963E-CC2F588B074F}" destId="{4E6F5AEB-5288-4D8B-B5F6-43376869C9CF}" srcOrd="0" destOrd="0" presId="urn:microsoft.com/office/officeart/2008/layout/HorizontalMultiLevelHierarchy"/>
    <dgm:cxn modelId="{2862FE05-3723-485F-BEEA-8E1038B7A37A}" type="presOf" srcId="{63EE416E-5533-4E83-B50F-D2D4CB46D9E1}" destId="{0A868B66-9AB9-47AC-ACB5-7A0186C49DD5}" srcOrd="1" destOrd="0" presId="urn:microsoft.com/office/officeart/2008/layout/HorizontalMultiLevelHierarchy"/>
    <dgm:cxn modelId="{615A0961-E2C2-4250-8FD9-50EB270FBF5B}" srcId="{E5F1DDC5-C172-4B9B-BD78-6F8CA2F6A7C3}" destId="{478D998F-1F6F-4283-A372-EADE4B8A93C6}" srcOrd="0" destOrd="0" parTransId="{41A80A32-56B1-4F50-AD1C-B909223EFFCF}" sibTransId="{E138908A-D295-4821-A7D0-79CAA4F15AAA}"/>
    <dgm:cxn modelId="{70FC1D9D-5409-4E75-B18E-CA00407F04BB}" type="presOf" srcId="{490D9397-3C29-449F-8E38-16902777B297}" destId="{8F251808-EF2A-45DF-B05B-0F3643037704}" srcOrd="0" destOrd="0" presId="urn:microsoft.com/office/officeart/2008/layout/HorizontalMultiLevelHierarchy"/>
    <dgm:cxn modelId="{5E38B4BF-6ABE-4BD6-B241-D05B11CE62DD}" srcId="{478D998F-1F6F-4283-A372-EADE4B8A93C6}" destId="{E73D9A22-8262-4970-8850-98B46A76F78C}" srcOrd="1" destOrd="0" parTransId="{0B71D8D3-1ABA-49D3-9CCA-309EDEEC50F6}" sibTransId="{5CA58254-1230-48A5-B918-2D94466C0A72}"/>
    <dgm:cxn modelId="{A56B4496-5671-4461-9D94-AED834C26445}" type="presOf" srcId="{3BAE52C2-7889-4863-856F-98FAB5B89046}" destId="{C417B090-434F-4842-9193-E53A400CCAFD}" srcOrd="0" destOrd="0" presId="urn:microsoft.com/office/officeart/2008/layout/HorizontalMultiLevelHierarchy"/>
    <dgm:cxn modelId="{3C0EB489-70C5-4473-84DF-14E9E9E5D5AB}" srcId="{F74B0657-02DC-4BA9-B2D9-66064606D84D}" destId="{7C33D439-6629-4A08-9E7E-1FE325826B90}" srcOrd="2" destOrd="0" parTransId="{4DA6C470-C07E-4143-AA5E-4F426CA9D9E4}" sibTransId="{83D7008C-6758-4CE3-B9A7-A7D19E51334E}"/>
    <dgm:cxn modelId="{4752F490-556C-43B1-B6AB-8905442F5A2A}" type="presOf" srcId="{2096B72D-056B-40F9-9B29-3A3F464E9FBE}" destId="{76E36027-D44C-4861-9477-038BA45C2D7C}" srcOrd="1" destOrd="0" presId="urn:microsoft.com/office/officeart/2008/layout/HorizontalMultiLevelHierarchy"/>
    <dgm:cxn modelId="{A7A345AF-7969-4FD9-8DE3-D6D0C9EB3F3E}" type="presOf" srcId="{5F196864-8884-4819-9329-82CB455F34B3}" destId="{C69AB3B7-73FC-461A-B192-191B6CBB3A22}" srcOrd="1" destOrd="0" presId="urn:microsoft.com/office/officeart/2008/layout/HorizontalMultiLevelHierarchy"/>
    <dgm:cxn modelId="{A0C70144-C841-452C-A502-981B532DF527}" type="presOf" srcId="{B83FC877-5AC6-4918-B351-E44F7FB354D2}" destId="{2C55CBE3-D4AC-474C-BFAE-7C7B9D19D9CD}" srcOrd="0" destOrd="0" presId="urn:microsoft.com/office/officeart/2008/layout/HorizontalMultiLevelHierarchy"/>
    <dgm:cxn modelId="{E1C327FB-D9E9-4868-9B5C-49FF5235CD4A}" type="presOf" srcId="{490D9397-3C29-449F-8E38-16902777B297}" destId="{3257D2C1-843E-44B7-8192-17385703377F}" srcOrd="1" destOrd="0" presId="urn:microsoft.com/office/officeart/2008/layout/HorizontalMultiLevelHierarchy"/>
    <dgm:cxn modelId="{9B8454A9-3563-481E-A554-E66503502552}" type="presOf" srcId="{2096B72D-056B-40F9-9B29-3A3F464E9FBE}" destId="{45564C34-7D4A-4DB9-9D16-FF257AE67065}" srcOrd="0" destOrd="0" presId="urn:microsoft.com/office/officeart/2008/layout/HorizontalMultiLevelHierarchy"/>
    <dgm:cxn modelId="{AAE56FAE-80CC-498E-A127-8A4ED92D6B26}" type="presOf" srcId="{0B71D8D3-1ABA-49D3-9CCA-309EDEEC50F6}" destId="{A056A3EC-F190-4E26-97E5-D009B5E5B99B}" srcOrd="1" destOrd="0" presId="urn:microsoft.com/office/officeart/2008/layout/HorizontalMultiLevelHierarchy"/>
    <dgm:cxn modelId="{CE40F064-B43E-4E02-B6A7-F00A286A6281}" type="presOf" srcId="{005DFA68-60DD-4BEB-B3C4-250D7DAC06E4}" destId="{19057C15-CD60-4480-BEE9-F197F55AE317}" srcOrd="0" destOrd="0" presId="urn:microsoft.com/office/officeart/2008/layout/HorizontalMultiLevelHierarchy"/>
    <dgm:cxn modelId="{DAB23430-23CE-41A1-8516-F31020B6B12B}" srcId="{478D998F-1F6F-4283-A372-EADE4B8A93C6}" destId="{CD554B37-75E3-447E-9149-0D11ACFA8121}" srcOrd="2" destOrd="0" parTransId="{4CC4FA1D-A3EA-4157-B6E6-1B040433764D}" sibTransId="{D1BAF425-BF82-4A11-ADF2-1A583FD336B5}"/>
    <dgm:cxn modelId="{35B0428E-9222-4AAD-8B64-6D5E6680B96D}" type="presOf" srcId="{7C916E84-7E8C-4250-AAE5-06FE64829518}" destId="{557A226C-9C0C-498C-AE00-FD90F7DDD3A0}" srcOrd="1" destOrd="0" presId="urn:microsoft.com/office/officeart/2008/layout/HorizontalMultiLevelHierarchy"/>
    <dgm:cxn modelId="{16CB2B39-785C-4F75-BBD3-051A14D19EB0}" type="presOf" srcId="{B83FC877-5AC6-4918-B351-E44F7FB354D2}" destId="{730C0B10-4956-49C9-AE14-DCDBBBDA9D4B}" srcOrd="1" destOrd="0" presId="urn:microsoft.com/office/officeart/2008/layout/HorizontalMultiLevelHierarchy"/>
    <dgm:cxn modelId="{953FDDAE-1674-4BF1-9DB3-FB29C60EC730}" type="presOf" srcId="{7891BD50-C2DB-47B1-B6DA-903053E1D123}" destId="{18042663-717F-4DDB-A7D4-818DC27F66A4}" srcOrd="0" destOrd="0" presId="urn:microsoft.com/office/officeart/2008/layout/HorizontalMultiLevelHierarchy"/>
    <dgm:cxn modelId="{79ACDA55-CC41-402F-AAF9-23611430D3A1}" srcId="{8C1EF28C-CEC5-4F57-AA4C-829EEA994360}" destId="{17D98383-40BE-464A-8963-444CBD3D7037}" srcOrd="0" destOrd="0" parTransId="{1BE510C1-5883-4E10-A934-06A650FA5A75}" sibTransId="{94439D1B-B6BB-4586-A9F6-37246B159E5A}"/>
    <dgm:cxn modelId="{23A507CA-9052-4E29-A7D9-2931A6BFB4F2}" srcId="{770A1BE6-54EE-4809-B16A-EE26F05EAC56}" destId="{3D3B87BA-AD93-4DFC-BDE2-901794682EB1}" srcOrd="2" destOrd="0" parTransId="{4259470E-3AB6-434B-A494-277766BB0DC8}" sibTransId="{42871994-E3CC-44FA-A9F9-56C4912E8BFE}"/>
    <dgm:cxn modelId="{EFFA7965-C57F-47BD-822C-F0929BA7575D}" type="presOf" srcId="{8421BE65-CADB-42C1-BDA2-7570249DDE6D}" destId="{3D1C321E-DD5C-4B63-8960-36E2EE2E8DE6}" srcOrd="0" destOrd="0" presId="urn:microsoft.com/office/officeart/2008/layout/HorizontalMultiLevelHierarchy"/>
    <dgm:cxn modelId="{D2D7DA87-A4E5-4709-8112-B1FF6A647FE6}" srcId="{17D98383-40BE-464A-8963-444CBD3D7037}" destId="{F74B0657-02DC-4BA9-B2D9-66064606D84D}" srcOrd="3" destOrd="0" parTransId="{6B5CE3D2-3C87-4F4B-9673-A00A688E57EB}" sibTransId="{543F89ED-6A0E-4845-B7D4-594062F9EA5C}"/>
    <dgm:cxn modelId="{D8D97F7F-74B6-49A4-8B1F-9006E9E149F9}" type="presOf" srcId="{4CC4FA1D-A3EA-4157-B6E6-1B040433764D}" destId="{DBAD0713-305C-498C-9F9C-48571C75EBF8}" srcOrd="1" destOrd="0" presId="urn:microsoft.com/office/officeart/2008/layout/HorizontalMultiLevelHierarchy"/>
    <dgm:cxn modelId="{74C5DE8F-B205-4985-AABB-866672B00225}" srcId="{17D98383-40BE-464A-8963-444CBD3D7037}" destId="{8421BE65-CADB-42C1-BDA2-7570249DDE6D}" srcOrd="1" destOrd="0" parTransId="{8385EFE0-65B2-4CEC-AEA5-C04B9B0CE2A4}" sibTransId="{461E240B-8163-4448-B8CC-93FBE150A48A}"/>
    <dgm:cxn modelId="{7734FE26-EFB0-4DA2-80C3-DAAA5E18081A}" type="presOf" srcId="{FA84ADEF-81CD-4BF4-96D9-78F3EFB38F4F}" destId="{C7AAD57D-151D-4CAD-9FF9-5FE7C5124A46}" srcOrd="0" destOrd="0" presId="urn:microsoft.com/office/officeart/2008/layout/HorizontalMultiLevelHierarchy"/>
    <dgm:cxn modelId="{C832B533-AF70-4AE5-AD07-6A7D364A31A3}" type="presOf" srcId="{F3840B5A-7E0B-4542-87B4-33CF8D323729}" destId="{7D2C0181-5F69-4703-8A28-AF61B27F2FE1}" srcOrd="0" destOrd="0" presId="urn:microsoft.com/office/officeart/2008/layout/HorizontalMultiLevelHierarchy"/>
    <dgm:cxn modelId="{4E029215-0914-4628-A110-37FA0C023560}" type="presOf" srcId="{34E8411A-2B71-4165-8827-FB34AA4C11F0}" destId="{5A11F469-6EE8-4CDD-AAB9-1CD3BD18EC9E}" srcOrd="0" destOrd="0" presId="urn:microsoft.com/office/officeart/2008/layout/HorizontalMultiLevelHierarchy"/>
    <dgm:cxn modelId="{70C29D2E-E2F8-45A9-8EA5-2CA6FD48DC14}" type="presOf" srcId="{D0C97419-F155-4950-9723-B4961683CDE2}" destId="{799C5CB6-0ADB-413F-97A3-AB7B053F282E}" srcOrd="1" destOrd="0" presId="urn:microsoft.com/office/officeart/2008/layout/HorizontalMultiLevelHierarchy"/>
    <dgm:cxn modelId="{C59FEFD7-2D03-47B1-9D30-C1B5F2D1ED71}" type="presOf" srcId="{4CC4FA1D-A3EA-4157-B6E6-1B040433764D}" destId="{83E53CF8-FBFE-4F4E-8EF9-7F1797AE8B69}" srcOrd="0" destOrd="0" presId="urn:microsoft.com/office/officeart/2008/layout/HorizontalMultiLevelHierarchy"/>
    <dgm:cxn modelId="{33B26579-F690-4454-905F-AEECC7DB4B7D}" srcId="{4F7383D9-66D9-4CB9-812E-B09A6D2C9D34}" destId="{147FCA16-5C4E-4743-8C95-FC27417239CD}" srcOrd="2" destOrd="0" parTransId="{D52F4E95-49B2-4A52-9512-44389A6099A7}" sibTransId="{81AE8D7A-7686-4F07-AC9D-C9DEBFFFE43B}"/>
    <dgm:cxn modelId="{C6F69591-9A1C-4070-8C3F-AD3A6E3ADAFC}" type="presOf" srcId="{147FCA16-5C4E-4743-8C95-FC27417239CD}" destId="{572549C2-45B0-4ACB-B505-6BCC7C9C0837}" srcOrd="0" destOrd="0" presId="urn:microsoft.com/office/officeart/2008/layout/HorizontalMultiLevelHierarchy"/>
    <dgm:cxn modelId="{00F030AA-D1F1-4238-A55E-191392C86E2E}" type="presOf" srcId="{41A80A32-56B1-4F50-AD1C-B909223EFFCF}" destId="{21875580-A68B-4F9A-B278-20FBAF4546BE}" srcOrd="1" destOrd="0" presId="urn:microsoft.com/office/officeart/2008/layout/HorizontalMultiLevelHierarchy"/>
    <dgm:cxn modelId="{7AC02E53-184D-4EBA-9213-19B691F3F6EE}" type="presOf" srcId="{E73D9A22-8262-4970-8850-98B46A76F78C}" destId="{D3B51BFD-C0B0-4214-B49A-1DF6F529033A}" srcOrd="0" destOrd="0" presId="urn:microsoft.com/office/officeart/2008/layout/HorizontalMultiLevelHierarchy"/>
    <dgm:cxn modelId="{EFDD1FC8-4D84-40CD-9FF6-4D6CE5B8831E}" type="presOf" srcId="{3DF5F4A7-A8CE-49F9-9B17-7447961051A8}" destId="{25C91055-ECF3-48AB-9381-C8F1C102CF0C}" srcOrd="1" destOrd="0" presId="urn:microsoft.com/office/officeart/2008/layout/HorizontalMultiLevelHierarchy"/>
    <dgm:cxn modelId="{6422C957-D01D-4E60-89EE-F65180CD071D}" srcId="{17D98383-40BE-464A-8963-444CBD3D7037}" destId="{4F7383D9-66D9-4CB9-812E-B09A6D2C9D34}" srcOrd="2" destOrd="0" parTransId="{B83FC877-5AC6-4918-B351-E44F7FB354D2}" sibTransId="{7B5A43DA-8700-4AF4-B1CF-CFE8FE5259DC}"/>
    <dgm:cxn modelId="{66EDF65E-5ED6-4CD7-9B1B-85862A295AE7}" srcId="{4F7383D9-66D9-4CB9-812E-B09A6D2C9D34}" destId="{34E8411A-2B71-4165-8827-FB34AA4C11F0}" srcOrd="3" destOrd="0" parTransId="{3BAE52C2-7889-4863-856F-98FAB5B89046}" sibTransId="{FA5A2440-BCFA-411F-BB27-E461B20B26A9}"/>
    <dgm:cxn modelId="{E62F6F18-BC5F-475D-B471-76429A53048C}" type="presOf" srcId="{3DF5F4A7-A8CE-49F9-9B17-7447961051A8}" destId="{AB560C88-742D-4E67-8161-69A039E74E00}" srcOrd="0" destOrd="0" presId="urn:microsoft.com/office/officeart/2008/layout/HorizontalMultiLevelHierarchy"/>
    <dgm:cxn modelId="{47A3D361-983C-4136-8B87-E6E1CA37315B}" type="presOf" srcId="{D52F4E95-49B2-4A52-9512-44389A6099A7}" destId="{72CD75B5-E7CB-4687-A7B8-2834CB6743B0}" srcOrd="0" destOrd="0" presId="urn:microsoft.com/office/officeart/2008/layout/HorizontalMultiLevelHierarchy"/>
    <dgm:cxn modelId="{43E4189B-D1BC-415A-8877-205C576369D4}" type="presOf" srcId="{829C205D-E3E9-46ED-9E5B-1FF2F925C7ED}" destId="{37C00871-8470-4A7E-8467-14D83765F2D3}" srcOrd="0" destOrd="0" presId="urn:microsoft.com/office/officeart/2008/layout/HorizontalMultiLevelHierarchy"/>
    <dgm:cxn modelId="{0BB69198-C134-4778-BFF0-0EBBD1E4AC09}" srcId="{4F7383D9-66D9-4CB9-812E-B09A6D2C9D34}" destId="{5F53A1EE-346E-4A29-942F-4FD108E089B2}" srcOrd="0" destOrd="0" parTransId="{FA84ADEF-81CD-4BF4-96D9-78F3EFB38F4F}" sibTransId="{99E401B4-2ABF-40DE-BEC5-195D083C42AE}"/>
    <dgm:cxn modelId="{379E2FC1-48A6-4FA9-88F8-835630360BAD}" type="presOf" srcId="{73FDF37A-1EBC-4A51-A991-4FEE7DBB5C68}" destId="{1C9E4685-53D2-4805-ABA3-20623D2DCEE1}" srcOrd="1" destOrd="0" presId="urn:microsoft.com/office/officeart/2008/layout/HorizontalMultiLevelHierarchy"/>
    <dgm:cxn modelId="{5785C13A-D7E8-4BDC-A9AC-91EA0E1EF7D7}" type="presOf" srcId="{8385EFE0-65B2-4CEC-AEA5-C04B9B0CE2A4}" destId="{8E818C2B-5893-4AD3-9EB8-5A82483EB8D5}" srcOrd="0" destOrd="0" presId="urn:microsoft.com/office/officeart/2008/layout/HorizontalMultiLevelHierarchy"/>
    <dgm:cxn modelId="{08280795-192E-4B2C-B6D8-BDDE618222F9}" type="presOf" srcId="{7B5C2C3F-BC51-4EB7-900E-28134EA9EC4D}" destId="{70C7EB88-C9BF-471E-9F19-FBA09E0EF716}" srcOrd="1" destOrd="0" presId="urn:microsoft.com/office/officeart/2008/layout/HorizontalMultiLevelHierarchy"/>
    <dgm:cxn modelId="{38DC9D0C-CE81-4FE4-9F14-2FAE6753C02F}" type="presOf" srcId="{944DD405-990D-4E47-B731-CF1EB50F73D5}" destId="{ABCA5F1A-CCBE-4279-A2CF-57EFC4660851}" srcOrd="1" destOrd="0" presId="urn:microsoft.com/office/officeart/2008/layout/HorizontalMultiLevelHierarchy"/>
    <dgm:cxn modelId="{6C708985-3039-47F5-80B8-EF415A75822B}" type="presOf" srcId="{5F196864-8884-4819-9329-82CB455F34B3}" destId="{F27E773C-0EF3-4621-B670-1DE812F2EB02}" srcOrd="0" destOrd="0" presId="urn:microsoft.com/office/officeart/2008/layout/HorizontalMultiLevelHierarchy"/>
    <dgm:cxn modelId="{BD96897A-799F-4922-BF6E-97E5E72EFFDB}" srcId="{770A1BE6-54EE-4809-B16A-EE26F05EAC56}" destId="{8F268BF9-C016-46F6-9ADE-302B092DE653}" srcOrd="0" destOrd="0" parTransId="{73FDF37A-1EBC-4A51-A991-4FEE7DBB5C68}" sibTransId="{F0292C0A-58E0-49E6-90FC-9C9DB8145494}"/>
    <dgm:cxn modelId="{85C14E1B-1BA5-46FC-9B1C-C55AD732CF7F}" type="presOf" srcId="{78A32828-0734-4256-A503-82DBD3D89838}" destId="{B7F1A125-014C-4E37-8F89-15CC66E967AD}" srcOrd="0" destOrd="0" presId="urn:microsoft.com/office/officeart/2008/layout/HorizontalMultiLevelHierarchy"/>
    <dgm:cxn modelId="{01E45527-CE0D-441D-9095-D090F287B23C}" type="presOf" srcId="{AFF07D43-0778-4994-A7ED-1EBAB13A852D}" destId="{543F9A6A-F610-4271-9254-A71F3FCF4258}" srcOrd="1" destOrd="0" presId="urn:microsoft.com/office/officeart/2008/layout/HorizontalMultiLevelHierarchy"/>
    <dgm:cxn modelId="{819EB3B0-D95E-4482-B447-D4756A683191}" type="presOf" srcId="{8385EFE0-65B2-4CEC-AEA5-C04B9B0CE2A4}" destId="{1263F716-FF08-467C-937F-1522DA8E5DA6}" srcOrd="1" destOrd="0" presId="urn:microsoft.com/office/officeart/2008/layout/HorizontalMultiLevelHierarchy"/>
    <dgm:cxn modelId="{30CDF090-BE6E-43E6-A83E-4F586609674D}" srcId="{F74B0657-02DC-4BA9-B2D9-66064606D84D}" destId="{78A32828-0734-4256-A503-82DBD3D89838}" srcOrd="0" destOrd="0" parTransId="{944DD405-990D-4E47-B731-CF1EB50F73D5}" sibTransId="{3A86C5B8-0258-4E3A-BABF-D9BE623A0C52}"/>
    <dgm:cxn modelId="{23802DFF-F543-4AF0-B494-A22ADC285620}" type="presOf" srcId="{478D998F-1F6F-4283-A372-EADE4B8A93C6}" destId="{7AA16C73-3F57-4568-A921-E23ACE5454F9}" srcOrd="0" destOrd="0" presId="urn:microsoft.com/office/officeart/2008/layout/HorizontalMultiLevelHierarchy"/>
    <dgm:cxn modelId="{E7A5D5E0-BF86-41A5-B998-5377DC35D4BA}" srcId="{4F7383D9-66D9-4CB9-812E-B09A6D2C9D34}" destId="{0660E512-A96E-40E8-BEA3-15C578AC72CF}" srcOrd="4" destOrd="0" parTransId="{D0C97419-F155-4950-9723-B4961683CDE2}" sibTransId="{E324DEB6-FD9A-48A6-BDE6-CDCD6F1D3711}"/>
    <dgm:cxn modelId="{09A9EA03-6EB5-453A-8B98-1F28D214B905}" srcId="{F74B0657-02DC-4BA9-B2D9-66064606D84D}" destId="{829C205D-E3E9-46ED-9E5B-1FF2F925C7ED}" srcOrd="1" destOrd="0" parTransId="{63EE416E-5533-4E83-B50F-D2D4CB46D9E1}" sibTransId="{5B25E03F-32BB-4B9F-9C15-40EFDC7F6862}"/>
    <dgm:cxn modelId="{79E36B0B-821C-467A-ABD4-29A249B646D5}" type="presOf" srcId="{CD554B37-75E3-447E-9149-0D11ACFA8121}" destId="{57B0B682-DDA8-4F29-8B44-0B2B27F6B36D}" srcOrd="0" destOrd="0" presId="urn:microsoft.com/office/officeart/2008/layout/HorizontalMultiLevelHierarchy"/>
    <dgm:cxn modelId="{2DF39AE0-E3AD-4117-8F28-43D55D700D45}" type="presOf" srcId="{6C5D9D52-59F0-42CC-9077-E61C01B3BD3B}" destId="{2BFB05C5-E8AD-4A20-8EE0-6B78E7C69E2F}" srcOrd="0" destOrd="0" presId="urn:microsoft.com/office/officeart/2008/layout/HorizontalMultiLevelHierarchy"/>
    <dgm:cxn modelId="{03FDC1CB-F55C-4CF3-B0C9-4C37E276A530}" type="presOf" srcId="{380D9183-6FA8-482C-8941-B65B190140B2}" destId="{F40FC29F-4A31-4473-8656-BECF241A5C55}" srcOrd="0" destOrd="0" presId="urn:microsoft.com/office/officeart/2008/layout/HorizontalMultiLevelHierarchy"/>
    <dgm:cxn modelId="{C4536034-C78A-46CD-AE5A-C4EBB39490CE}" srcId="{0660E512-A96E-40E8-BEA3-15C578AC72CF}" destId="{98E037D0-560C-4574-A653-527C09AA4059}" srcOrd="1" destOrd="0" parTransId="{2096B72D-056B-40F9-9B29-3A3F464E9FBE}" sibTransId="{A6B8FCB1-FCDE-46D3-8C09-2EA56446CC29}"/>
    <dgm:cxn modelId="{68140695-C951-4599-BD0B-20A8BE496207}" type="presOf" srcId="{54B934AE-9D1C-4412-8ABD-5C76B73EB38F}" destId="{A97CC245-3569-454E-B82E-A3850453505D}" srcOrd="1" destOrd="0" presId="urn:microsoft.com/office/officeart/2008/layout/HorizontalMultiLevelHierarchy"/>
    <dgm:cxn modelId="{11FC26DE-980E-444B-BC7A-AFC6EF89C65A}" type="presOf" srcId="{8C1EF28C-CEC5-4F57-AA4C-829EEA994360}" destId="{EBCF4AAF-1838-40DD-B424-35926E3C782B}" srcOrd="0" destOrd="0" presId="urn:microsoft.com/office/officeart/2008/layout/HorizontalMultiLevelHierarchy"/>
    <dgm:cxn modelId="{15384FDB-CD19-410C-8436-5CFBA69146B4}" srcId="{4F7383D9-66D9-4CB9-812E-B09A6D2C9D34}" destId="{D92DEA6C-ECD5-43D7-B351-42B45B674ED9}" srcOrd="1" destOrd="0" parTransId="{5F196864-8884-4819-9329-82CB455F34B3}" sibTransId="{58067FC4-2DF2-4ECF-8FCD-D28BFC1C6FA6}"/>
    <dgm:cxn modelId="{379EBE35-AF1F-4FE6-BBB9-71D6037B0BDB}" srcId="{E5F1DDC5-C172-4B9B-BD78-6F8CA2F6A7C3}" destId="{7284B644-67C1-4499-B6C1-BB384F87A451}" srcOrd="3" destOrd="0" parTransId="{6C5D9D52-59F0-42CC-9077-E61C01B3BD3B}" sibTransId="{C8831EE0-88E1-4FB2-BBBA-27D737322720}"/>
    <dgm:cxn modelId="{9711144A-838C-4293-A177-7839D5C9D784}" srcId="{0660E512-A96E-40E8-BEA3-15C578AC72CF}" destId="{816F3658-3016-4E49-913B-539168F08443}" srcOrd="0" destOrd="0" parTransId="{7C916E84-7E8C-4250-AAE5-06FE64829518}" sibTransId="{16C0184B-C301-4747-9B06-0752CB28F6CD}"/>
    <dgm:cxn modelId="{F98AF254-52C1-4C07-B766-9BAB53B3411A}" type="presOf" srcId="{4259470E-3AB6-434B-A494-277766BB0DC8}" destId="{C341971E-9634-4D9D-A65D-FC8FC327AED0}" srcOrd="1" destOrd="0" presId="urn:microsoft.com/office/officeart/2008/layout/HorizontalMultiLevelHierarchy"/>
    <dgm:cxn modelId="{19628111-04E0-4A80-B7F5-A1D315D62BC6}" srcId="{E5F1DDC5-C172-4B9B-BD78-6F8CA2F6A7C3}" destId="{005DFA68-60DD-4BEB-B3C4-250D7DAC06E4}" srcOrd="1" destOrd="0" parTransId="{7B5C2C3F-BC51-4EB7-900E-28134EA9EC4D}" sibTransId="{95DB4A78-F1E4-42AB-9A69-A742678DC267}"/>
    <dgm:cxn modelId="{CDA68496-80F2-48F3-8DAC-4F515497DC73}" type="presOf" srcId="{6C5D9D52-59F0-42CC-9077-E61C01B3BD3B}" destId="{4567C4C2-CD25-4DF2-9A6C-12D593C4D82C}" srcOrd="1" destOrd="0" presId="urn:microsoft.com/office/officeart/2008/layout/HorizontalMultiLevelHierarchy"/>
    <dgm:cxn modelId="{AAB41A22-D18E-4A91-94BE-E6B44E45E213}" type="presParOf" srcId="{EBCF4AAF-1838-40DD-B424-35926E3C782B}" destId="{B7272EFE-D387-456C-91C0-E060AE67B87F}" srcOrd="0" destOrd="0" presId="urn:microsoft.com/office/officeart/2008/layout/HorizontalMultiLevelHierarchy"/>
    <dgm:cxn modelId="{3C9EB2D4-BE15-4E47-8741-A0D44C87BA01}" type="presParOf" srcId="{B7272EFE-D387-456C-91C0-E060AE67B87F}" destId="{6BD0E753-04FE-48A9-87FB-635BE8DEE4C3}" srcOrd="0" destOrd="0" presId="urn:microsoft.com/office/officeart/2008/layout/HorizontalMultiLevelHierarchy"/>
    <dgm:cxn modelId="{F0A500AF-E920-4E4F-A067-68953DA8C71C}" type="presParOf" srcId="{B7272EFE-D387-456C-91C0-E060AE67B87F}" destId="{47C6D374-CB66-4C94-97E5-3F84A472FBF6}" srcOrd="1" destOrd="0" presId="urn:microsoft.com/office/officeart/2008/layout/HorizontalMultiLevelHierarchy"/>
    <dgm:cxn modelId="{83C0A3B6-718D-4354-A7F6-1DA2AE6BA980}" type="presParOf" srcId="{47C6D374-CB66-4C94-97E5-3F84A472FBF6}" destId="{8F251808-EF2A-45DF-B05B-0F3643037704}" srcOrd="0" destOrd="0" presId="urn:microsoft.com/office/officeart/2008/layout/HorizontalMultiLevelHierarchy"/>
    <dgm:cxn modelId="{E2CE0AA9-1F8B-4A2F-B3A4-7173BEA57774}" type="presParOf" srcId="{8F251808-EF2A-45DF-B05B-0F3643037704}" destId="{3257D2C1-843E-44B7-8192-17385703377F}" srcOrd="0" destOrd="0" presId="urn:microsoft.com/office/officeart/2008/layout/HorizontalMultiLevelHierarchy"/>
    <dgm:cxn modelId="{F4BBBABC-104C-4BE1-A499-B99D41CB95C5}" type="presParOf" srcId="{47C6D374-CB66-4C94-97E5-3F84A472FBF6}" destId="{C710AA75-7F31-4246-A733-7BB9EC63368F}" srcOrd="1" destOrd="0" presId="urn:microsoft.com/office/officeart/2008/layout/HorizontalMultiLevelHierarchy"/>
    <dgm:cxn modelId="{A027B6C7-B08F-4C04-AC9D-8C8049C160A7}" type="presParOf" srcId="{C710AA75-7F31-4246-A733-7BB9EC63368F}" destId="{4914957A-4DEA-4FCE-B619-577B2CC2D9DD}" srcOrd="0" destOrd="0" presId="urn:microsoft.com/office/officeart/2008/layout/HorizontalMultiLevelHierarchy"/>
    <dgm:cxn modelId="{CA7C5E26-6AF6-42CB-8A82-6FEB4CFEC3BD}" type="presParOf" srcId="{C710AA75-7F31-4246-A733-7BB9EC63368F}" destId="{398D67D1-5E8B-4A80-BDE4-DC5D38337439}" srcOrd="1" destOrd="0" presId="urn:microsoft.com/office/officeart/2008/layout/HorizontalMultiLevelHierarchy"/>
    <dgm:cxn modelId="{A7EC02A1-16E0-4120-988F-B60FA21C1A67}" type="presParOf" srcId="{47C6D374-CB66-4C94-97E5-3F84A472FBF6}" destId="{8E818C2B-5893-4AD3-9EB8-5A82483EB8D5}" srcOrd="2" destOrd="0" presId="urn:microsoft.com/office/officeart/2008/layout/HorizontalMultiLevelHierarchy"/>
    <dgm:cxn modelId="{1831864C-45FF-43C2-9EA9-1E72B9D53111}" type="presParOf" srcId="{8E818C2B-5893-4AD3-9EB8-5A82483EB8D5}" destId="{1263F716-FF08-467C-937F-1522DA8E5DA6}" srcOrd="0" destOrd="0" presId="urn:microsoft.com/office/officeart/2008/layout/HorizontalMultiLevelHierarchy"/>
    <dgm:cxn modelId="{AA10A1C9-5F51-4BA8-BF46-1968E9598730}" type="presParOf" srcId="{47C6D374-CB66-4C94-97E5-3F84A472FBF6}" destId="{348580B0-4252-401D-92D3-C5114B21A57C}" srcOrd="3" destOrd="0" presId="urn:microsoft.com/office/officeart/2008/layout/HorizontalMultiLevelHierarchy"/>
    <dgm:cxn modelId="{6ECE2618-9DB7-47CB-92B8-64712025FAB3}" type="presParOf" srcId="{348580B0-4252-401D-92D3-C5114B21A57C}" destId="{3D1C321E-DD5C-4B63-8960-36E2EE2E8DE6}" srcOrd="0" destOrd="0" presId="urn:microsoft.com/office/officeart/2008/layout/HorizontalMultiLevelHierarchy"/>
    <dgm:cxn modelId="{A55C4258-A73D-4DAF-B4D1-C1B85556238E}" type="presParOf" srcId="{348580B0-4252-401D-92D3-C5114B21A57C}" destId="{46E45EFF-9FB2-4B11-AB7D-54399CD445F1}" srcOrd="1" destOrd="0" presId="urn:microsoft.com/office/officeart/2008/layout/HorizontalMultiLevelHierarchy"/>
    <dgm:cxn modelId="{4CAA327F-DBD2-4B41-8F49-D34F619641BD}" type="presParOf" srcId="{47C6D374-CB66-4C94-97E5-3F84A472FBF6}" destId="{2C55CBE3-D4AC-474C-BFAE-7C7B9D19D9CD}" srcOrd="4" destOrd="0" presId="urn:microsoft.com/office/officeart/2008/layout/HorizontalMultiLevelHierarchy"/>
    <dgm:cxn modelId="{9647D4E1-9E0A-4C2A-81F7-FDE5A915043D}" type="presParOf" srcId="{2C55CBE3-D4AC-474C-BFAE-7C7B9D19D9CD}" destId="{730C0B10-4956-49C9-AE14-DCDBBBDA9D4B}" srcOrd="0" destOrd="0" presId="urn:microsoft.com/office/officeart/2008/layout/HorizontalMultiLevelHierarchy"/>
    <dgm:cxn modelId="{727DF382-1945-40B2-B14A-7F61A594E91E}" type="presParOf" srcId="{47C6D374-CB66-4C94-97E5-3F84A472FBF6}" destId="{BF03EC92-7E0F-4C16-B618-8D9E014C3972}" srcOrd="5" destOrd="0" presId="urn:microsoft.com/office/officeart/2008/layout/HorizontalMultiLevelHierarchy"/>
    <dgm:cxn modelId="{47FACE13-96E0-45B8-AE35-34356E5A52A0}" type="presParOf" srcId="{BF03EC92-7E0F-4C16-B618-8D9E014C3972}" destId="{6A188155-313F-4B21-9C53-7465F184E531}" srcOrd="0" destOrd="0" presId="urn:microsoft.com/office/officeart/2008/layout/HorizontalMultiLevelHierarchy"/>
    <dgm:cxn modelId="{72D4E1B3-1EDE-4453-BD90-2188836FB2FB}" type="presParOf" srcId="{BF03EC92-7E0F-4C16-B618-8D9E014C3972}" destId="{B56D1A11-E82D-4C5C-838F-FFAEBD5883D5}" srcOrd="1" destOrd="0" presId="urn:microsoft.com/office/officeart/2008/layout/HorizontalMultiLevelHierarchy"/>
    <dgm:cxn modelId="{3D05D256-912F-443E-8A6F-0A7BE991F72B}" type="presParOf" srcId="{B56D1A11-E82D-4C5C-838F-FFAEBD5883D5}" destId="{C7AAD57D-151D-4CAD-9FF9-5FE7C5124A46}" srcOrd="0" destOrd="0" presId="urn:microsoft.com/office/officeart/2008/layout/HorizontalMultiLevelHierarchy"/>
    <dgm:cxn modelId="{5F5A210D-6326-45B1-99C5-A3592898E47B}" type="presParOf" srcId="{C7AAD57D-151D-4CAD-9FF9-5FE7C5124A46}" destId="{330656FB-88D1-42FC-9FAF-146A1B630485}" srcOrd="0" destOrd="0" presId="urn:microsoft.com/office/officeart/2008/layout/HorizontalMultiLevelHierarchy"/>
    <dgm:cxn modelId="{AFE38178-8A4B-4035-88B6-ABBF3B8E7E2D}" type="presParOf" srcId="{B56D1A11-E82D-4C5C-838F-FFAEBD5883D5}" destId="{64F22D80-E0A5-43F0-B73D-3B64A330D74C}" srcOrd="1" destOrd="0" presId="urn:microsoft.com/office/officeart/2008/layout/HorizontalMultiLevelHierarchy"/>
    <dgm:cxn modelId="{60348B9F-56B5-4066-AA3A-829BEC198B8F}" type="presParOf" srcId="{64F22D80-E0A5-43F0-B73D-3B64A330D74C}" destId="{A12FE149-6654-4747-AB73-A4B042EB81C9}" srcOrd="0" destOrd="0" presId="urn:microsoft.com/office/officeart/2008/layout/HorizontalMultiLevelHierarchy"/>
    <dgm:cxn modelId="{B7A9EC10-E6DD-49B6-901C-0B9B15A98F79}" type="presParOf" srcId="{64F22D80-E0A5-43F0-B73D-3B64A330D74C}" destId="{DC849CE8-DFFC-4BEE-BFB9-EB927E7417F4}" srcOrd="1" destOrd="0" presId="urn:microsoft.com/office/officeart/2008/layout/HorizontalMultiLevelHierarchy"/>
    <dgm:cxn modelId="{15659236-6925-491E-B33F-2EA80C47E6FC}" type="presParOf" srcId="{B56D1A11-E82D-4C5C-838F-FFAEBD5883D5}" destId="{F27E773C-0EF3-4621-B670-1DE812F2EB02}" srcOrd="2" destOrd="0" presId="urn:microsoft.com/office/officeart/2008/layout/HorizontalMultiLevelHierarchy"/>
    <dgm:cxn modelId="{BA223152-BA33-49FC-9BB1-40C2E8888215}" type="presParOf" srcId="{F27E773C-0EF3-4621-B670-1DE812F2EB02}" destId="{C69AB3B7-73FC-461A-B192-191B6CBB3A22}" srcOrd="0" destOrd="0" presId="urn:microsoft.com/office/officeart/2008/layout/HorizontalMultiLevelHierarchy"/>
    <dgm:cxn modelId="{16164BC1-3D4A-4CE0-B7AA-B3D62C9438D8}" type="presParOf" srcId="{B56D1A11-E82D-4C5C-838F-FFAEBD5883D5}" destId="{281F168F-3029-455D-8369-1A4DCFA3638D}" srcOrd="3" destOrd="0" presId="urn:microsoft.com/office/officeart/2008/layout/HorizontalMultiLevelHierarchy"/>
    <dgm:cxn modelId="{B93FEE9F-82E7-4566-A8E4-8237508AA338}" type="presParOf" srcId="{281F168F-3029-455D-8369-1A4DCFA3638D}" destId="{312C3CE1-61D9-480A-8723-FF57C349C99D}" srcOrd="0" destOrd="0" presId="urn:microsoft.com/office/officeart/2008/layout/HorizontalMultiLevelHierarchy"/>
    <dgm:cxn modelId="{94359E0D-D741-4795-929F-F7C1737232F6}" type="presParOf" srcId="{281F168F-3029-455D-8369-1A4DCFA3638D}" destId="{2F5942F0-570D-4402-8365-5D8768B9672F}" srcOrd="1" destOrd="0" presId="urn:microsoft.com/office/officeart/2008/layout/HorizontalMultiLevelHierarchy"/>
    <dgm:cxn modelId="{821C13A9-C535-4241-A35F-39624F434FAA}" type="presParOf" srcId="{B56D1A11-E82D-4C5C-838F-FFAEBD5883D5}" destId="{72CD75B5-E7CB-4687-A7B8-2834CB6743B0}" srcOrd="4" destOrd="0" presId="urn:microsoft.com/office/officeart/2008/layout/HorizontalMultiLevelHierarchy"/>
    <dgm:cxn modelId="{486812A7-264F-4FD6-ABAB-325287AE1167}" type="presParOf" srcId="{72CD75B5-E7CB-4687-A7B8-2834CB6743B0}" destId="{139F9158-1E3E-4C13-AF83-E8DB29EA0D0A}" srcOrd="0" destOrd="0" presId="urn:microsoft.com/office/officeart/2008/layout/HorizontalMultiLevelHierarchy"/>
    <dgm:cxn modelId="{C4669F9F-452B-4455-ABA1-86359D2BA0CB}" type="presParOf" srcId="{B56D1A11-E82D-4C5C-838F-FFAEBD5883D5}" destId="{0352C522-505B-4772-BD43-89F505BB88B7}" srcOrd="5" destOrd="0" presId="urn:microsoft.com/office/officeart/2008/layout/HorizontalMultiLevelHierarchy"/>
    <dgm:cxn modelId="{3E0E8977-3683-421E-A744-EBD4C73B73AF}" type="presParOf" srcId="{0352C522-505B-4772-BD43-89F505BB88B7}" destId="{572549C2-45B0-4ACB-B505-6BCC7C9C0837}" srcOrd="0" destOrd="0" presId="urn:microsoft.com/office/officeart/2008/layout/HorizontalMultiLevelHierarchy"/>
    <dgm:cxn modelId="{C2A8F95F-988C-4FE6-A19F-A0EE020A9928}" type="presParOf" srcId="{0352C522-505B-4772-BD43-89F505BB88B7}" destId="{382D1393-215C-4B2C-87A2-27F6B5D52ACE}" srcOrd="1" destOrd="0" presId="urn:microsoft.com/office/officeart/2008/layout/HorizontalMultiLevelHierarchy"/>
    <dgm:cxn modelId="{8A465BDE-F7FA-436F-9845-26360AB5E30E}" type="presParOf" srcId="{B56D1A11-E82D-4C5C-838F-FFAEBD5883D5}" destId="{C417B090-434F-4842-9193-E53A400CCAFD}" srcOrd="6" destOrd="0" presId="urn:microsoft.com/office/officeart/2008/layout/HorizontalMultiLevelHierarchy"/>
    <dgm:cxn modelId="{3B7CB631-C190-4753-85BC-8C7E49D12E2B}" type="presParOf" srcId="{C417B090-434F-4842-9193-E53A400CCAFD}" destId="{F91AB815-69CE-429C-A7EE-B0C954A25AD6}" srcOrd="0" destOrd="0" presId="urn:microsoft.com/office/officeart/2008/layout/HorizontalMultiLevelHierarchy"/>
    <dgm:cxn modelId="{9E2DBFC2-8ADC-4706-8D9D-487701011BD8}" type="presParOf" srcId="{B56D1A11-E82D-4C5C-838F-FFAEBD5883D5}" destId="{219E15FF-6452-4F05-AD27-130EFD92E665}" srcOrd="7" destOrd="0" presId="urn:microsoft.com/office/officeart/2008/layout/HorizontalMultiLevelHierarchy"/>
    <dgm:cxn modelId="{1E0655A9-243E-40D5-9748-BEFBA4B0111C}" type="presParOf" srcId="{219E15FF-6452-4F05-AD27-130EFD92E665}" destId="{5A11F469-6EE8-4CDD-AAB9-1CD3BD18EC9E}" srcOrd="0" destOrd="0" presId="urn:microsoft.com/office/officeart/2008/layout/HorizontalMultiLevelHierarchy"/>
    <dgm:cxn modelId="{80DDC4E4-76D1-4A9B-86E8-6BB706098F7B}" type="presParOf" srcId="{219E15FF-6452-4F05-AD27-130EFD92E665}" destId="{1CD6B65D-DF19-4DD6-BD28-0F5294346CF8}" srcOrd="1" destOrd="0" presId="urn:microsoft.com/office/officeart/2008/layout/HorizontalMultiLevelHierarchy"/>
    <dgm:cxn modelId="{A2AE379C-BAE9-4B25-93A4-771513931A86}" type="presParOf" srcId="{B56D1A11-E82D-4C5C-838F-FFAEBD5883D5}" destId="{DFBE8A25-19D9-4DAE-B750-11916309237A}" srcOrd="8" destOrd="0" presId="urn:microsoft.com/office/officeart/2008/layout/HorizontalMultiLevelHierarchy"/>
    <dgm:cxn modelId="{077949C7-2B33-4541-881F-AAA2568D4E90}" type="presParOf" srcId="{DFBE8A25-19D9-4DAE-B750-11916309237A}" destId="{799C5CB6-0ADB-413F-97A3-AB7B053F282E}" srcOrd="0" destOrd="0" presId="urn:microsoft.com/office/officeart/2008/layout/HorizontalMultiLevelHierarchy"/>
    <dgm:cxn modelId="{3C873AF0-663B-45B2-819C-CA172E32DA62}" type="presParOf" srcId="{B56D1A11-E82D-4C5C-838F-FFAEBD5883D5}" destId="{7F84EF5C-F1C4-4F27-AC1E-0F0499AD76E9}" srcOrd="9" destOrd="0" presId="urn:microsoft.com/office/officeart/2008/layout/HorizontalMultiLevelHierarchy"/>
    <dgm:cxn modelId="{062FB214-375A-4AE4-B7C0-DF6E04C1C334}" type="presParOf" srcId="{7F84EF5C-F1C4-4F27-AC1E-0F0499AD76E9}" destId="{83F6ED99-B65F-480D-9325-1CB38BF2AB6D}" srcOrd="0" destOrd="0" presId="urn:microsoft.com/office/officeart/2008/layout/HorizontalMultiLevelHierarchy"/>
    <dgm:cxn modelId="{FA0B9FED-15D7-4DC6-88A7-DEB9E09455E3}" type="presParOf" srcId="{7F84EF5C-F1C4-4F27-AC1E-0F0499AD76E9}" destId="{057E2C15-2744-43F3-AFF2-F624FFB7E8AB}" srcOrd="1" destOrd="0" presId="urn:microsoft.com/office/officeart/2008/layout/HorizontalMultiLevelHierarchy"/>
    <dgm:cxn modelId="{AB9844B3-6493-4374-A8C4-C94A1A36BA81}" type="presParOf" srcId="{057E2C15-2744-43F3-AFF2-F624FFB7E8AB}" destId="{9288CB1B-6554-46F9-835D-4213E498A22E}" srcOrd="0" destOrd="0" presId="urn:microsoft.com/office/officeart/2008/layout/HorizontalMultiLevelHierarchy"/>
    <dgm:cxn modelId="{93DEBC94-BAF5-4745-AF01-F55CBAFE2373}" type="presParOf" srcId="{9288CB1B-6554-46F9-835D-4213E498A22E}" destId="{557A226C-9C0C-498C-AE00-FD90F7DDD3A0}" srcOrd="0" destOrd="0" presId="urn:microsoft.com/office/officeart/2008/layout/HorizontalMultiLevelHierarchy"/>
    <dgm:cxn modelId="{373E285F-0D9F-4F04-B60C-6D885AC4A913}" type="presParOf" srcId="{057E2C15-2744-43F3-AFF2-F624FFB7E8AB}" destId="{ED41C7CA-80AD-4A6D-AE00-8D509745F69E}" srcOrd="1" destOrd="0" presId="urn:microsoft.com/office/officeart/2008/layout/HorizontalMultiLevelHierarchy"/>
    <dgm:cxn modelId="{E5E34D11-27E7-4B48-92EF-A4DBB1466B85}" type="presParOf" srcId="{ED41C7CA-80AD-4A6D-AE00-8D509745F69E}" destId="{D39306B5-4CB1-4B84-8735-CF7DDA582749}" srcOrd="0" destOrd="0" presId="urn:microsoft.com/office/officeart/2008/layout/HorizontalMultiLevelHierarchy"/>
    <dgm:cxn modelId="{DD6E7110-E8C5-4579-BEA4-50C13D97018F}" type="presParOf" srcId="{ED41C7CA-80AD-4A6D-AE00-8D509745F69E}" destId="{2AE6C49F-FD97-46F8-84FE-746E595DA9D8}" srcOrd="1" destOrd="0" presId="urn:microsoft.com/office/officeart/2008/layout/HorizontalMultiLevelHierarchy"/>
    <dgm:cxn modelId="{537F27F4-095E-4C0F-B518-81092BD369B7}" type="presParOf" srcId="{057E2C15-2744-43F3-AFF2-F624FFB7E8AB}" destId="{45564C34-7D4A-4DB9-9D16-FF257AE67065}" srcOrd="2" destOrd="0" presId="urn:microsoft.com/office/officeart/2008/layout/HorizontalMultiLevelHierarchy"/>
    <dgm:cxn modelId="{449CC0C5-9B0C-42AF-99BC-6103173E82B1}" type="presParOf" srcId="{45564C34-7D4A-4DB9-9D16-FF257AE67065}" destId="{76E36027-D44C-4861-9477-038BA45C2D7C}" srcOrd="0" destOrd="0" presId="urn:microsoft.com/office/officeart/2008/layout/HorizontalMultiLevelHierarchy"/>
    <dgm:cxn modelId="{45DCD795-5B92-4E96-AFBF-696240DCE664}" type="presParOf" srcId="{057E2C15-2744-43F3-AFF2-F624FFB7E8AB}" destId="{0DCA23E0-DFD8-4416-80CD-2F0DBA623732}" srcOrd="3" destOrd="0" presId="urn:microsoft.com/office/officeart/2008/layout/HorizontalMultiLevelHierarchy"/>
    <dgm:cxn modelId="{74487A50-186D-4CFC-9875-928E7F50C6DB}" type="presParOf" srcId="{0DCA23E0-DFD8-4416-80CD-2F0DBA623732}" destId="{5ADE477C-9B50-4B8F-8276-F396639F33DD}" srcOrd="0" destOrd="0" presId="urn:microsoft.com/office/officeart/2008/layout/HorizontalMultiLevelHierarchy"/>
    <dgm:cxn modelId="{AB1572A5-4A61-4BCC-8175-79E8D890A0AF}" type="presParOf" srcId="{0DCA23E0-DFD8-4416-80CD-2F0DBA623732}" destId="{B7DD4453-2FC9-42DF-8DBD-D3DC53275701}" srcOrd="1" destOrd="0" presId="urn:microsoft.com/office/officeart/2008/layout/HorizontalMultiLevelHierarchy"/>
    <dgm:cxn modelId="{7DA0CD39-0C9D-4CEB-B5C2-4A0DD1FFA4CE}" type="presParOf" srcId="{057E2C15-2744-43F3-AFF2-F624FFB7E8AB}" destId="{6D56F2F4-D5E6-412C-83CE-CB059FF86FC9}" srcOrd="4" destOrd="0" presId="urn:microsoft.com/office/officeart/2008/layout/HorizontalMultiLevelHierarchy"/>
    <dgm:cxn modelId="{99CEED83-5DF2-4335-900D-8623B54544D0}" type="presParOf" srcId="{6D56F2F4-D5E6-412C-83CE-CB059FF86FC9}" destId="{C7332B57-20FE-4475-BF29-3663082C08DE}" srcOrd="0" destOrd="0" presId="urn:microsoft.com/office/officeart/2008/layout/HorizontalMultiLevelHierarchy"/>
    <dgm:cxn modelId="{B3A975D7-E249-4F22-B45F-BAE5A4829F81}" type="presParOf" srcId="{057E2C15-2744-43F3-AFF2-F624FFB7E8AB}" destId="{5C5C6682-32B7-47F1-87AF-544D2B6FA222}" srcOrd="5" destOrd="0" presId="urn:microsoft.com/office/officeart/2008/layout/HorizontalMultiLevelHierarchy"/>
    <dgm:cxn modelId="{E1C2E1E0-B5C3-4295-9EA2-06AB6ABA86CB}" type="presParOf" srcId="{5C5C6682-32B7-47F1-87AF-544D2B6FA222}" destId="{18042663-717F-4DDB-A7D4-818DC27F66A4}" srcOrd="0" destOrd="0" presId="urn:microsoft.com/office/officeart/2008/layout/HorizontalMultiLevelHierarchy"/>
    <dgm:cxn modelId="{3C788196-A0D9-42A2-A2F6-B0C5A76EE31B}" type="presParOf" srcId="{5C5C6682-32B7-47F1-87AF-544D2B6FA222}" destId="{11777FBD-31E3-41A9-A9BA-7159D524E51F}" srcOrd="1" destOrd="0" presId="urn:microsoft.com/office/officeart/2008/layout/HorizontalMultiLevelHierarchy"/>
    <dgm:cxn modelId="{71B66757-24C2-405F-9F3D-BC32644692A0}" type="presParOf" srcId="{47C6D374-CB66-4C94-97E5-3F84A472FBF6}" destId="{CFF2DC17-F079-4BA1-BD66-088461977CCE}" srcOrd="6" destOrd="0" presId="urn:microsoft.com/office/officeart/2008/layout/HorizontalMultiLevelHierarchy"/>
    <dgm:cxn modelId="{C3FFEAA0-F6F2-4BAD-AFBB-40928D5B7A00}" type="presParOf" srcId="{CFF2DC17-F079-4BA1-BD66-088461977CCE}" destId="{DF084803-E010-442F-993D-A32E69D16346}" srcOrd="0" destOrd="0" presId="urn:microsoft.com/office/officeart/2008/layout/HorizontalMultiLevelHierarchy"/>
    <dgm:cxn modelId="{4157D83A-FF15-4590-9A82-7865CA449646}" type="presParOf" srcId="{47C6D374-CB66-4C94-97E5-3F84A472FBF6}" destId="{5A0F83C8-9FB0-42F2-9B98-08A61ABEA8DC}" srcOrd="7" destOrd="0" presId="urn:microsoft.com/office/officeart/2008/layout/HorizontalMultiLevelHierarchy"/>
    <dgm:cxn modelId="{ACF0321C-C9D2-4004-BB66-F40358127C55}" type="presParOf" srcId="{5A0F83C8-9FB0-42F2-9B98-08A61ABEA8DC}" destId="{85AB4A1E-5495-435C-B42D-7FC7E0EAB99A}" srcOrd="0" destOrd="0" presId="urn:microsoft.com/office/officeart/2008/layout/HorizontalMultiLevelHierarchy"/>
    <dgm:cxn modelId="{C48EFC00-7DD9-4EE3-8F11-1C015A603A76}" type="presParOf" srcId="{5A0F83C8-9FB0-42F2-9B98-08A61ABEA8DC}" destId="{5A1D1081-5865-441E-AB43-4FC9C0983D3A}" srcOrd="1" destOrd="0" presId="urn:microsoft.com/office/officeart/2008/layout/HorizontalMultiLevelHierarchy"/>
    <dgm:cxn modelId="{CAE98B71-7217-4AFD-884E-401BCABDE795}" type="presParOf" srcId="{5A1D1081-5865-441E-AB43-4FC9C0983D3A}" destId="{89C6BE54-1B94-4494-A467-7B23B3861BDE}" srcOrd="0" destOrd="0" presId="urn:microsoft.com/office/officeart/2008/layout/HorizontalMultiLevelHierarchy"/>
    <dgm:cxn modelId="{6B397624-5138-47B9-BCE2-9876465800F0}" type="presParOf" srcId="{89C6BE54-1B94-4494-A467-7B23B3861BDE}" destId="{ABCA5F1A-CCBE-4279-A2CF-57EFC4660851}" srcOrd="0" destOrd="0" presId="urn:microsoft.com/office/officeart/2008/layout/HorizontalMultiLevelHierarchy"/>
    <dgm:cxn modelId="{F0312B64-3401-4C65-913F-A17211505E21}" type="presParOf" srcId="{5A1D1081-5865-441E-AB43-4FC9C0983D3A}" destId="{E2684C89-5E4D-4DC1-A709-BB4A1210BB23}" srcOrd="1" destOrd="0" presId="urn:microsoft.com/office/officeart/2008/layout/HorizontalMultiLevelHierarchy"/>
    <dgm:cxn modelId="{4F128D71-EE1B-4DFA-89A7-EE1DAEA94081}" type="presParOf" srcId="{E2684C89-5E4D-4DC1-A709-BB4A1210BB23}" destId="{B7F1A125-014C-4E37-8F89-15CC66E967AD}" srcOrd="0" destOrd="0" presId="urn:microsoft.com/office/officeart/2008/layout/HorizontalMultiLevelHierarchy"/>
    <dgm:cxn modelId="{8364020A-1F04-49F9-902F-C900BA8F13C5}" type="presParOf" srcId="{E2684C89-5E4D-4DC1-A709-BB4A1210BB23}" destId="{ABCDAE74-9527-4CEF-8AE7-F5797B8D56FF}" srcOrd="1" destOrd="0" presId="urn:microsoft.com/office/officeart/2008/layout/HorizontalMultiLevelHierarchy"/>
    <dgm:cxn modelId="{1382C1F4-666B-4FC3-A228-724D52BF1C44}" type="presParOf" srcId="{5A1D1081-5865-441E-AB43-4FC9C0983D3A}" destId="{EFDC1CC0-3334-4A93-8C05-DCEBDCB839DB}" srcOrd="2" destOrd="0" presId="urn:microsoft.com/office/officeart/2008/layout/HorizontalMultiLevelHierarchy"/>
    <dgm:cxn modelId="{A0CBF65A-3BFD-4470-A08F-E99B4869A568}" type="presParOf" srcId="{EFDC1CC0-3334-4A93-8C05-DCEBDCB839DB}" destId="{0A868B66-9AB9-47AC-ACB5-7A0186C49DD5}" srcOrd="0" destOrd="0" presId="urn:microsoft.com/office/officeart/2008/layout/HorizontalMultiLevelHierarchy"/>
    <dgm:cxn modelId="{18E96C0D-B486-4727-BE65-FA9E396D4E9C}" type="presParOf" srcId="{5A1D1081-5865-441E-AB43-4FC9C0983D3A}" destId="{607608E4-7C41-4C21-B16A-7904FA8C77AA}" srcOrd="3" destOrd="0" presId="urn:microsoft.com/office/officeart/2008/layout/HorizontalMultiLevelHierarchy"/>
    <dgm:cxn modelId="{C0C370BB-84E2-45CB-82FF-FA32DBC22C03}" type="presParOf" srcId="{607608E4-7C41-4C21-B16A-7904FA8C77AA}" destId="{37C00871-8470-4A7E-8467-14D83765F2D3}" srcOrd="0" destOrd="0" presId="urn:microsoft.com/office/officeart/2008/layout/HorizontalMultiLevelHierarchy"/>
    <dgm:cxn modelId="{47991B0D-C728-4617-9D8A-5CB17C679346}" type="presParOf" srcId="{607608E4-7C41-4C21-B16A-7904FA8C77AA}" destId="{5676DCE5-4506-4E6F-A1DE-86ABB482A90C}" srcOrd="1" destOrd="0" presId="urn:microsoft.com/office/officeart/2008/layout/HorizontalMultiLevelHierarchy"/>
    <dgm:cxn modelId="{352F74A7-9CB2-4A57-A729-3AC94C56EC45}" type="presParOf" srcId="{5A1D1081-5865-441E-AB43-4FC9C0983D3A}" destId="{14B63F64-6078-4759-9763-9764219AA5E2}" srcOrd="4" destOrd="0" presId="urn:microsoft.com/office/officeart/2008/layout/HorizontalMultiLevelHierarchy"/>
    <dgm:cxn modelId="{756744EA-DB0B-40BC-B1B3-09BAA6802124}" type="presParOf" srcId="{14B63F64-6078-4759-9763-9764219AA5E2}" destId="{9FB56C65-89B2-4587-8828-5AB4C113A7CD}" srcOrd="0" destOrd="0" presId="urn:microsoft.com/office/officeart/2008/layout/HorizontalMultiLevelHierarchy"/>
    <dgm:cxn modelId="{51DC3B72-526B-4E30-A659-D294AF17525E}" type="presParOf" srcId="{5A1D1081-5865-441E-AB43-4FC9C0983D3A}" destId="{1C06B3E5-BC72-4B1B-80DE-99DF756D2C7E}" srcOrd="5" destOrd="0" presId="urn:microsoft.com/office/officeart/2008/layout/HorizontalMultiLevelHierarchy"/>
    <dgm:cxn modelId="{86FFC6D5-4D14-4C6E-B492-8C51FD2B3F78}" type="presParOf" srcId="{1C06B3E5-BC72-4B1B-80DE-99DF756D2C7E}" destId="{745EC8D1-5FD3-4F7E-B331-F01BC3ED4504}" srcOrd="0" destOrd="0" presId="urn:microsoft.com/office/officeart/2008/layout/HorizontalMultiLevelHierarchy"/>
    <dgm:cxn modelId="{34661511-0C58-4EF1-ADE3-04E01F206944}" type="presParOf" srcId="{1C06B3E5-BC72-4B1B-80DE-99DF756D2C7E}" destId="{8ED040EB-D445-4CFA-96A5-FA5F3F7967E6}" srcOrd="1" destOrd="0" presId="urn:microsoft.com/office/officeart/2008/layout/HorizontalMultiLevelHierarchy"/>
    <dgm:cxn modelId="{FE8B0FEF-7828-45CE-89A7-724E6C532B29}" type="presParOf" srcId="{5A1D1081-5865-441E-AB43-4FC9C0983D3A}" destId="{7D2C0181-5F69-4703-8A28-AF61B27F2FE1}" srcOrd="6" destOrd="0" presId="urn:microsoft.com/office/officeart/2008/layout/HorizontalMultiLevelHierarchy"/>
    <dgm:cxn modelId="{043EF821-8DE8-4520-8496-55AAD318595D}" type="presParOf" srcId="{7D2C0181-5F69-4703-8A28-AF61B27F2FE1}" destId="{55ED70D1-824B-4467-8EA4-53EF8332984B}" srcOrd="0" destOrd="0" presId="urn:microsoft.com/office/officeart/2008/layout/HorizontalMultiLevelHierarchy"/>
    <dgm:cxn modelId="{71C36F95-665A-489C-8EC8-538788674B5D}" type="presParOf" srcId="{5A1D1081-5865-441E-AB43-4FC9C0983D3A}" destId="{BF6C86A7-0B94-44C3-85D4-45BBFD6A514E}" srcOrd="7" destOrd="0" presId="urn:microsoft.com/office/officeart/2008/layout/HorizontalMultiLevelHierarchy"/>
    <dgm:cxn modelId="{EA94CFEE-4CDB-4D5B-9A16-B628A1D44835}" type="presParOf" srcId="{BF6C86A7-0B94-44C3-85D4-45BBFD6A514E}" destId="{87BC7E95-0B38-4A74-BC9D-0C0E4772C48D}" srcOrd="0" destOrd="0" presId="urn:microsoft.com/office/officeart/2008/layout/HorizontalMultiLevelHierarchy"/>
    <dgm:cxn modelId="{E98BD010-64F7-4710-AF24-EFD8B0F68AEC}" type="presParOf" srcId="{BF6C86A7-0B94-44C3-85D4-45BBFD6A514E}" destId="{6B4E0110-3E9B-45DB-B3C2-E905CAE300A7}" srcOrd="1" destOrd="0" presId="urn:microsoft.com/office/officeart/2008/layout/HorizontalMultiLevelHierarchy"/>
    <dgm:cxn modelId="{E10D9814-8109-40C1-896C-03986D14DD3C}" type="presParOf" srcId="{47C6D374-CB66-4C94-97E5-3F84A472FBF6}" destId="{AB560C88-742D-4E67-8161-69A039E74E00}" srcOrd="8" destOrd="0" presId="urn:microsoft.com/office/officeart/2008/layout/HorizontalMultiLevelHierarchy"/>
    <dgm:cxn modelId="{37C1AEB4-7412-4B61-A73C-965D5B2E0FBC}" type="presParOf" srcId="{AB560C88-742D-4E67-8161-69A039E74E00}" destId="{25C91055-ECF3-48AB-9381-C8F1C102CF0C}" srcOrd="0" destOrd="0" presId="urn:microsoft.com/office/officeart/2008/layout/HorizontalMultiLevelHierarchy"/>
    <dgm:cxn modelId="{4BB5F29B-8C57-4ABC-865D-6198E589F7AA}" type="presParOf" srcId="{47C6D374-CB66-4C94-97E5-3F84A472FBF6}" destId="{DE553009-B4AE-450E-B90F-14279D76E766}" srcOrd="9" destOrd="0" presId="urn:microsoft.com/office/officeart/2008/layout/HorizontalMultiLevelHierarchy"/>
    <dgm:cxn modelId="{C1B3E932-AA88-4C93-B44F-8282BE67A925}" type="presParOf" srcId="{DE553009-B4AE-450E-B90F-14279D76E766}" destId="{21C22EBB-A474-4245-A955-869C90329323}" srcOrd="0" destOrd="0" presId="urn:microsoft.com/office/officeart/2008/layout/HorizontalMultiLevelHierarchy"/>
    <dgm:cxn modelId="{1E40C647-D854-4D7E-B789-ECED36B83BED}" type="presParOf" srcId="{DE553009-B4AE-450E-B90F-14279D76E766}" destId="{A00C75BD-02D4-47FE-84A5-44DDA45257E3}" srcOrd="1" destOrd="0" presId="urn:microsoft.com/office/officeart/2008/layout/HorizontalMultiLevelHierarchy"/>
    <dgm:cxn modelId="{FC53938D-60E1-4DB3-82F1-3F5823AE406E}" type="presParOf" srcId="{A00C75BD-02D4-47FE-84A5-44DDA45257E3}" destId="{1C951D43-AAA1-49CE-ACC5-A60A05273B31}" srcOrd="0" destOrd="0" presId="urn:microsoft.com/office/officeart/2008/layout/HorizontalMultiLevelHierarchy"/>
    <dgm:cxn modelId="{6DB86C99-9FB4-44D1-BB59-DE944BD56432}" type="presParOf" srcId="{1C951D43-AAA1-49CE-ACC5-A60A05273B31}" destId="{21875580-A68B-4F9A-B278-20FBAF4546BE}" srcOrd="0" destOrd="0" presId="urn:microsoft.com/office/officeart/2008/layout/HorizontalMultiLevelHierarchy"/>
    <dgm:cxn modelId="{3C46ED3D-BCE0-4BBC-A99C-373526AB2DC0}" type="presParOf" srcId="{A00C75BD-02D4-47FE-84A5-44DDA45257E3}" destId="{DF8466AA-7858-4FE9-BD14-CDD7C7731718}" srcOrd="1" destOrd="0" presId="urn:microsoft.com/office/officeart/2008/layout/HorizontalMultiLevelHierarchy"/>
    <dgm:cxn modelId="{590AAE22-CA2A-4980-838E-C8B9B9A7509E}" type="presParOf" srcId="{DF8466AA-7858-4FE9-BD14-CDD7C7731718}" destId="{7AA16C73-3F57-4568-A921-E23ACE5454F9}" srcOrd="0" destOrd="0" presId="urn:microsoft.com/office/officeart/2008/layout/HorizontalMultiLevelHierarchy"/>
    <dgm:cxn modelId="{EFD24A53-5B5D-4F6B-9ACF-32FBE46E5631}" type="presParOf" srcId="{DF8466AA-7858-4FE9-BD14-CDD7C7731718}" destId="{E477DE22-1232-49C0-8EF0-174F51C7992C}" srcOrd="1" destOrd="0" presId="urn:microsoft.com/office/officeart/2008/layout/HorizontalMultiLevelHierarchy"/>
    <dgm:cxn modelId="{F69BFA77-6AF8-4AC6-BE41-289066E700DB}" type="presParOf" srcId="{E477DE22-1232-49C0-8EF0-174F51C7992C}" destId="{F44DD857-BFF1-49FD-AD1A-3B54FC824A69}" srcOrd="0" destOrd="0" presId="urn:microsoft.com/office/officeart/2008/layout/HorizontalMultiLevelHierarchy"/>
    <dgm:cxn modelId="{57A7B721-CCF8-4750-9AA0-91B9A8CEFAD3}" type="presParOf" srcId="{F44DD857-BFF1-49FD-AD1A-3B54FC824A69}" destId="{B0E69261-17EF-4DB2-86EC-01C6DF17C2F7}" srcOrd="0" destOrd="0" presId="urn:microsoft.com/office/officeart/2008/layout/HorizontalMultiLevelHierarchy"/>
    <dgm:cxn modelId="{3E5738D0-289E-41BE-BE0A-1686F0499021}" type="presParOf" srcId="{E477DE22-1232-49C0-8EF0-174F51C7992C}" destId="{89C29AAD-8EB3-4763-A382-A46595AE84A0}" srcOrd="1" destOrd="0" presId="urn:microsoft.com/office/officeart/2008/layout/HorizontalMultiLevelHierarchy"/>
    <dgm:cxn modelId="{A76510AF-2EE2-44DE-9C68-22F151936189}" type="presParOf" srcId="{89C29AAD-8EB3-4763-A382-A46595AE84A0}" destId="{FCDA5FED-9DCA-4C61-9CA7-9126409CFFB1}" srcOrd="0" destOrd="0" presId="urn:microsoft.com/office/officeart/2008/layout/HorizontalMultiLevelHierarchy"/>
    <dgm:cxn modelId="{C64D9F97-01F6-4666-BFC1-96AD18462658}" type="presParOf" srcId="{89C29AAD-8EB3-4763-A382-A46595AE84A0}" destId="{717BB22E-8DBF-47B2-8495-52D78F29FFF5}" srcOrd="1" destOrd="0" presId="urn:microsoft.com/office/officeart/2008/layout/HorizontalMultiLevelHierarchy"/>
    <dgm:cxn modelId="{A1231A0B-E71A-4C09-B95E-4982314BEA61}" type="presParOf" srcId="{E477DE22-1232-49C0-8EF0-174F51C7992C}" destId="{F2D7C1CC-819E-41F2-B705-C70919E9B04E}" srcOrd="2" destOrd="0" presId="urn:microsoft.com/office/officeart/2008/layout/HorizontalMultiLevelHierarchy"/>
    <dgm:cxn modelId="{F65F5593-EF19-437C-BDD0-CE422D77D5CD}" type="presParOf" srcId="{F2D7C1CC-819E-41F2-B705-C70919E9B04E}" destId="{A056A3EC-F190-4E26-97E5-D009B5E5B99B}" srcOrd="0" destOrd="0" presId="urn:microsoft.com/office/officeart/2008/layout/HorizontalMultiLevelHierarchy"/>
    <dgm:cxn modelId="{CE09B7B2-30AF-47D8-A3A4-B775E8B4E2FD}" type="presParOf" srcId="{E477DE22-1232-49C0-8EF0-174F51C7992C}" destId="{E998454B-C470-4EEF-B632-2B6FE0C83BAA}" srcOrd="3" destOrd="0" presId="urn:microsoft.com/office/officeart/2008/layout/HorizontalMultiLevelHierarchy"/>
    <dgm:cxn modelId="{D93878BC-E766-47B7-ACA3-A2DEE4F50B2C}" type="presParOf" srcId="{E998454B-C470-4EEF-B632-2B6FE0C83BAA}" destId="{D3B51BFD-C0B0-4214-B49A-1DF6F529033A}" srcOrd="0" destOrd="0" presId="urn:microsoft.com/office/officeart/2008/layout/HorizontalMultiLevelHierarchy"/>
    <dgm:cxn modelId="{6DD5ABD4-9053-44DE-96CE-FE221E5AFC41}" type="presParOf" srcId="{E998454B-C470-4EEF-B632-2B6FE0C83BAA}" destId="{19A7DBCA-FAF5-475E-A94E-69484AD1E3F3}" srcOrd="1" destOrd="0" presId="urn:microsoft.com/office/officeart/2008/layout/HorizontalMultiLevelHierarchy"/>
    <dgm:cxn modelId="{1760502D-57E2-4B0F-A2B5-0EA1DFA0B6C3}" type="presParOf" srcId="{E477DE22-1232-49C0-8EF0-174F51C7992C}" destId="{83E53CF8-FBFE-4F4E-8EF9-7F1797AE8B69}" srcOrd="4" destOrd="0" presId="urn:microsoft.com/office/officeart/2008/layout/HorizontalMultiLevelHierarchy"/>
    <dgm:cxn modelId="{D4144134-64ED-4D8B-8A67-DDCE8AFC2BC3}" type="presParOf" srcId="{83E53CF8-FBFE-4F4E-8EF9-7F1797AE8B69}" destId="{DBAD0713-305C-498C-9F9C-48571C75EBF8}" srcOrd="0" destOrd="0" presId="urn:microsoft.com/office/officeart/2008/layout/HorizontalMultiLevelHierarchy"/>
    <dgm:cxn modelId="{7F1C9892-FF21-400E-A94C-DDA3A54AB519}" type="presParOf" srcId="{E477DE22-1232-49C0-8EF0-174F51C7992C}" destId="{41CEE06E-8544-4B66-9A79-4C35B9EEF70C}" srcOrd="5" destOrd="0" presId="urn:microsoft.com/office/officeart/2008/layout/HorizontalMultiLevelHierarchy"/>
    <dgm:cxn modelId="{81A292B0-8596-439D-96EB-C55A8BF9D39E}" type="presParOf" srcId="{41CEE06E-8544-4B66-9A79-4C35B9EEF70C}" destId="{57B0B682-DDA8-4F29-8B44-0B2B27F6B36D}" srcOrd="0" destOrd="0" presId="urn:microsoft.com/office/officeart/2008/layout/HorizontalMultiLevelHierarchy"/>
    <dgm:cxn modelId="{0935FC6E-3FC9-408F-BEA9-E1074B91B504}" type="presParOf" srcId="{41CEE06E-8544-4B66-9A79-4C35B9EEF70C}" destId="{F35C8A12-18E9-4992-985B-9D371A6DFABE}" srcOrd="1" destOrd="0" presId="urn:microsoft.com/office/officeart/2008/layout/HorizontalMultiLevelHierarchy"/>
    <dgm:cxn modelId="{B28930D1-8BE3-455C-8626-D6BC1B369E3D}" type="presParOf" srcId="{E477DE22-1232-49C0-8EF0-174F51C7992C}" destId="{15EF984E-7CE2-438D-8C14-78AE58648910}" srcOrd="6" destOrd="0" presId="urn:microsoft.com/office/officeart/2008/layout/HorizontalMultiLevelHierarchy"/>
    <dgm:cxn modelId="{594CF8D0-3847-4B12-9C5E-301B5EB008D9}" type="presParOf" srcId="{15EF984E-7CE2-438D-8C14-78AE58648910}" destId="{5A870619-A911-41B5-8D7C-B3EED14E2FA6}" srcOrd="0" destOrd="0" presId="urn:microsoft.com/office/officeart/2008/layout/HorizontalMultiLevelHierarchy"/>
    <dgm:cxn modelId="{F567E6C0-1E83-47A4-90BB-332510EE8273}" type="presParOf" srcId="{E477DE22-1232-49C0-8EF0-174F51C7992C}" destId="{80EE428E-089A-4A73-8CDC-C4615A28C021}" srcOrd="7" destOrd="0" presId="urn:microsoft.com/office/officeart/2008/layout/HorizontalMultiLevelHierarchy"/>
    <dgm:cxn modelId="{9AD08F31-1BC2-4009-AA8F-970BEB611168}" type="presParOf" srcId="{80EE428E-089A-4A73-8CDC-C4615A28C021}" destId="{E300ED44-1C2C-4095-BE88-E61DE7A711B0}" srcOrd="0" destOrd="0" presId="urn:microsoft.com/office/officeart/2008/layout/HorizontalMultiLevelHierarchy"/>
    <dgm:cxn modelId="{AB9E808C-B7A3-417F-ADD8-08FE867828C8}" type="presParOf" srcId="{80EE428E-089A-4A73-8CDC-C4615A28C021}" destId="{8CCCBAAE-F737-4C60-92A2-2B47D22F13FC}" srcOrd="1" destOrd="0" presId="urn:microsoft.com/office/officeart/2008/layout/HorizontalMultiLevelHierarchy"/>
    <dgm:cxn modelId="{23916D3C-21A7-4C26-B3E8-21DCABFDADEA}" type="presParOf" srcId="{A00C75BD-02D4-47FE-84A5-44DDA45257E3}" destId="{0967B4E9-1C3A-477B-88BE-7D799CB86D89}" srcOrd="2" destOrd="0" presId="urn:microsoft.com/office/officeart/2008/layout/HorizontalMultiLevelHierarchy"/>
    <dgm:cxn modelId="{9140B424-AB29-4486-8681-FABA5234649C}" type="presParOf" srcId="{0967B4E9-1C3A-477B-88BE-7D799CB86D89}" destId="{70C7EB88-C9BF-471E-9F19-FBA09E0EF716}" srcOrd="0" destOrd="0" presId="urn:microsoft.com/office/officeart/2008/layout/HorizontalMultiLevelHierarchy"/>
    <dgm:cxn modelId="{509971CE-791B-474C-A2D2-B6D04AC27E8E}" type="presParOf" srcId="{A00C75BD-02D4-47FE-84A5-44DDA45257E3}" destId="{05DAFDD5-F002-4BD3-8C69-B81A5C655315}" srcOrd="3" destOrd="0" presId="urn:microsoft.com/office/officeart/2008/layout/HorizontalMultiLevelHierarchy"/>
    <dgm:cxn modelId="{327FD5C7-1FEB-4C09-9290-243CD4952741}" type="presParOf" srcId="{05DAFDD5-F002-4BD3-8C69-B81A5C655315}" destId="{19057C15-CD60-4480-BEE9-F197F55AE317}" srcOrd="0" destOrd="0" presId="urn:microsoft.com/office/officeart/2008/layout/HorizontalMultiLevelHierarchy"/>
    <dgm:cxn modelId="{0A6865D5-279F-4F28-B644-27BBE2C5C3B2}" type="presParOf" srcId="{05DAFDD5-F002-4BD3-8C69-B81A5C655315}" destId="{4CB17C73-CF48-438E-92BF-52F340A6192F}" srcOrd="1" destOrd="0" presId="urn:microsoft.com/office/officeart/2008/layout/HorizontalMultiLevelHierarchy"/>
    <dgm:cxn modelId="{61BDECAD-B2C0-4238-AF54-F12116CC32A9}" type="presParOf" srcId="{A00C75BD-02D4-47FE-84A5-44DDA45257E3}" destId="{C44814B1-662A-44DD-9DA1-E461350AFF26}" srcOrd="4" destOrd="0" presId="urn:microsoft.com/office/officeart/2008/layout/HorizontalMultiLevelHierarchy"/>
    <dgm:cxn modelId="{FF01873C-9F37-4F14-8206-B4FF5A69BB23}" type="presParOf" srcId="{C44814B1-662A-44DD-9DA1-E461350AFF26}" destId="{D3EF3E0B-CE11-414C-8D23-92FC8A421D3D}" srcOrd="0" destOrd="0" presId="urn:microsoft.com/office/officeart/2008/layout/HorizontalMultiLevelHierarchy"/>
    <dgm:cxn modelId="{488AEDA9-3D89-4EB6-8E42-F952ECE90EFD}" type="presParOf" srcId="{A00C75BD-02D4-47FE-84A5-44DDA45257E3}" destId="{5F2A6DFA-47E3-4CBE-A8AF-C7458A4721F0}" srcOrd="5" destOrd="0" presId="urn:microsoft.com/office/officeart/2008/layout/HorizontalMultiLevelHierarchy"/>
    <dgm:cxn modelId="{EDC42849-928E-4844-B4C5-596C0E39B54D}" type="presParOf" srcId="{5F2A6DFA-47E3-4CBE-A8AF-C7458A4721F0}" destId="{73455008-E4FF-4EDA-BE4E-79191C16F60D}" srcOrd="0" destOrd="0" presId="urn:microsoft.com/office/officeart/2008/layout/HorizontalMultiLevelHierarchy"/>
    <dgm:cxn modelId="{234A032D-3660-4A6E-919F-848E1B3BD3AF}" type="presParOf" srcId="{5F2A6DFA-47E3-4CBE-A8AF-C7458A4721F0}" destId="{EF4E3EF5-2C51-4EA0-A231-6C9684C8B74A}" srcOrd="1" destOrd="0" presId="urn:microsoft.com/office/officeart/2008/layout/HorizontalMultiLevelHierarchy"/>
    <dgm:cxn modelId="{4A39A284-9330-4491-B004-34329883E24C}" type="presParOf" srcId="{EF4E3EF5-2C51-4EA0-A231-6C9684C8B74A}" destId="{35D9005C-F16A-44A6-A325-6CBBBDD84F5A}" srcOrd="0" destOrd="0" presId="urn:microsoft.com/office/officeart/2008/layout/HorizontalMultiLevelHierarchy"/>
    <dgm:cxn modelId="{98FDF91D-DA24-4147-BEDA-FF7B46A455C9}" type="presParOf" srcId="{35D9005C-F16A-44A6-A325-6CBBBDD84F5A}" destId="{1C9E4685-53D2-4805-ABA3-20623D2DCEE1}" srcOrd="0" destOrd="0" presId="urn:microsoft.com/office/officeart/2008/layout/HorizontalMultiLevelHierarchy"/>
    <dgm:cxn modelId="{C09EFC61-DF00-4518-A0F2-999BE03DE311}" type="presParOf" srcId="{EF4E3EF5-2C51-4EA0-A231-6C9684C8B74A}" destId="{21243F08-A886-458A-8EFE-2AF5659AF806}" srcOrd="1" destOrd="0" presId="urn:microsoft.com/office/officeart/2008/layout/HorizontalMultiLevelHierarchy"/>
    <dgm:cxn modelId="{D7F4F0D6-3034-4816-B10E-FC95EA1B13E4}" type="presParOf" srcId="{21243F08-A886-458A-8EFE-2AF5659AF806}" destId="{4429DE57-3842-4953-8734-54A9290B8F9C}" srcOrd="0" destOrd="0" presId="urn:microsoft.com/office/officeart/2008/layout/HorizontalMultiLevelHierarchy"/>
    <dgm:cxn modelId="{E88534DF-E02A-414C-836D-106F8238EE60}" type="presParOf" srcId="{21243F08-A886-458A-8EFE-2AF5659AF806}" destId="{2C13DF2C-B993-4E4F-8831-59D9875CF059}" srcOrd="1" destOrd="0" presId="urn:microsoft.com/office/officeart/2008/layout/HorizontalMultiLevelHierarchy"/>
    <dgm:cxn modelId="{9513DA53-FC72-426A-AFC9-FC2F988D071D}" type="presParOf" srcId="{EF4E3EF5-2C51-4EA0-A231-6C9684C8B74A}" destId="{3482067F-6C69-438B-9E14-435BC821720D}" srcOrd="2" destOrd="0" presId="urn:microsoft.com/office/officeart/2008/layout/HorizontalMultiLevelHierarchy"/>
    <dgm:cxn modelId="{D9382CFF-BF57-4318-A6FF-AF69A315D48E}" type="presParOf" srcId="{3482067F-6C69-438B-9E14-435BC821720D}" destId="{543F9A6A-F610-4271-9254-A71F3FCF4258}" srcOrd="0" destOrd="0" presId="urn:microsoft.com/office/officeart/2008/layout/HorizontalMultiLevelHierarchy"/>
    <dgm:cxn modelId="{FD6F457A-696B-46B6-BC86-523FA4B142F9}" type="presParOf" srcId="{EF4E3EF5-2C51-4EA0-A231-6C9684C8B74A}" destId="{6AD703DA-54B6-45C8-B763-BDDDAE6BDF57}" srcOrd="3" destOrd="0" presId="urn:microsoft.com/office/officeart/2008/layout/HorizontalMultiLevelHierarchy"/>
    <dgm:cxn modelId="{CEF37763-3085-4D91-8106-C99098E2BFCB}" type="presParOf" srcId="{6AD703DA-54B6-45C8-B763-BDDDAE6BDF57}" destId="{3087AF87-F556-4DFA-82BC-E40199FD82DD}" srcOrd="0" destOrd="0" presId="urn:microsoft.com/office/officeart/2008/layout/HorizontalMultiLevelHierarchy"/>
    <dgm:cxn modelId="{ACB31889-ED5F-4A08-BDE1-F50188EC8B57}" type="presParOf" srcId="{6AD703DA-54B6-45C8-B763-BDDDAE6BDF57}" destId="{4C1D70BD-4341-4074-AC58-23503B6A033A}" srcOrd="1" destOrd="0" presId="urn:microsoft.com/office/officeart/2008/layout/HorizontalMultiLevelHierarchy"/>
    <dgm:cxn modelId="{507BC639-B261-4DD2-8879-8D48F48EAD45}" type="presParOf" srcId="{EF4E3EF5-2C51-4EA0-A231-6C9684C8B74A}" destId="{BE664D89-E20D-4500-9F82-F2CF8FC7E1D8}" srcOrd="4" destOrd="0" presId="urn:microsoft.com/office/officeart/2008/layout/HorizontalMultiLevelHierarchy"/>
    <dgm:cxn modelId="{2FA7C103-C90A-4FBA-9A47-505FF095B133}" type="presParOf" srcId="{BE664D89-E20D-4500-9F82-F2CF8FC7E1D8}" destId="{C341971E-9634-4D9D-A65D-FC8FC327AED0}" srcOrd="0" destOrd="0" presId="urn:microsoft.com/office/officeart/2008/layout/HorizontalMultiLevelHierarchy"/>
    <dgm:cxn modelId="{C1E255FC-14EF-4045-A8BC-27E7CFC9D9FA}" type="presParOf" srcId="{EF4E3EF5-2C51-4EA0-A231-6C9684C8B74A}" destId="{531BA6C0-6AE4-415A-8B1A-F5965F8F46EF}" srcOrd="5" destOrd="0" presId="urn:microsoft.com/office/officeart/2008/layout/HorizontalMultiLevelHierarchy"/>
    <dgm:cxn modelId="{E1439F36-2CCB-426E-AB57-436CA893DFFC}" type="presParOf" srcId="{531BA6C0-6AE4-415A-8B1A-F5965F8F46EF}" destId="{38797903-8FDD-4198-A318-3A147A3537C5}" srcOrd="0" destOrd="0" presId="urn:microsoft.com/office/officeart/2008/layout/HorizontalMultiLevelHierarchy"/>
    <dgm:cxn modelId="{9683D2E3-EA59-45B2-83E8-658A0BD153D1}" type="presParOf" srcId="{531BA6C0-6AE4-415A-8B1A-F5965F8F46EF}" destId="{9D497188-4C30-4735-99EA-9D33ADDAAB34}" srcOrd="1" destOrd="0" presId="urn:microsoft.com/office/officeart/2008/layout/HorizontalMultiLevelHierarchy"/>
    <dgm:cxn modelId="{89E08F7F-2231-430F-9634-033A681B808E}" type="presParOf" srcId="{EF4E3EF5-2C51-4EA0-A231-6C9684C8B74A}" destId="{127F164C-7E2A-4C0F-9610-488D422062FB}" srcOrd="6" destOrd="0" presId="urn:microsoft.com/office/officeart/2008/layout/HorizontalMultiLevelHierarchy"/>
    <dgm:cxn modelId="{88B6D248-5EDF-4022-A35D-38ECD5C7470B}" type="presParOf" srcId="{127F164C-7E2A-4C0F-9610-488D422062FB}" destId="{711AC095-7A6B-4DCC-8959-F6EB45991880}" srcOrd="0" destOrd="0" presId="urn:microsoft.com/office/officeart/2008/layout/HorizontalMultiLevelHierarchy"/>
    <dgm:cxn modelId="{06421747-E705-4B5B-98D6-99A4BEF06147}" type="presParOf" srcId="{EF4E3EF5-2C51-4EA0-A231-6C9684C8B74A}" destId="{DD819968-BF14-43B3-B91F-C0CA600772C3}" srcOrd="7" destOrd="0" presId="urn:microsoft.com/office/officeart/2008/layout/HorizontalMultiLevelHierarchy"/>
    <dgm:cxn modelId="{B6C5131F-4C0E-4ED5-8328-F1FB1EA4CDA0}" type="presParOf" srcId="{DD819968-BF14-43B3-B91F-C0CA600772C3}" destId="{B9716309-95F4-4CD3-ACEE-8519E504B6B1}" srcOrd="0" destOrd="0" presId="urn:microsoft.com/office/officeart/2008/layout/HorizontalMultiLevelHierarchy"/>
    <dgm:cxn modelId="{8181FFEC-D558-4913-97F4-9057AC565B49}" type="presParOf" srcId="{DD819968-BF14-43B3-B91F-C0CA600772C3}" destId="{C4D11213-0FCF-4B1D-8D14-FEC379D98D3F}" srcOrd="1" destOrd="0" presId="urn:microsoft.com/office/officeart/2008/layout/HorizontalMultiLevelHierarchy"/>
    <dgm:cxn modelId="{7C14E1C2-667C-4145-9F92-4FD584C4C176}" type="presParOf" srcId="{A00C75BD-02D4-47FE-84A5-44DDA45257E3}" destId="{2BFB05C5-E8AD-4A20-8EE0-6B78E7C69E2F}" srcOrd="6" destOrd="0" presId="urn:microsoft.com/office/officeart/2008/layout/HorizontalMultiLevelHierarchy"/>
    <dgm:cxn modelId="{B1B637DB-7DAB-427B-9B63-9567532DEBB3}" type="presParOf" srcId="{2BFB05C5-E8AD-4A20-8EE0-6B78E7C69E2F}" destId="{4567C4C2-CD25-4DF2-9A6C-12D593C4D82C}" srcOrd="0" destOrd="0" presId="urn:microsoft.com/office/officeart/2008/layout/HorizontalMultiLevelHierarchy"/>
    <dgm:cxn modelId="{C729D512-D43A-4891-AD2F-253F7939B313}" type="presParOf" srcId="{A00C75BD-02D4-47FE-84A5-44DDA45257E3}" destId="{A38A763D-806F-48EB-AF23-7CCF09F5AB04}" srcOrd="7" destOrd="0" presId="urn:microsoft.com/office/officeart/2008/layout/HorizontalMultiLevelHierarchy"/>
    <dgm:cxn modelId="{B91220BD-FCDD-48AB-8757-28ED695CBABB}" type="presParOf" srcId="{A38A763D-806F-48EB-AF23-7CCF09F5AB04}" destId="{4D837A29-C899-4DE7-816C-582D5FDD7A5A}" srcOrd="0" destOrd="0" presId="urn:microsoft.com/office/officeart/2008/layout/HorizontalMultiLevelHierarchy"/>
    <dgm:cxn modelId="{B5D46CBA-E830-4AC6-A2EE-55E869515F88}" type="presParOf" srcId="{A38A763D-806F-48EB-AF23-7CCF09F5AB04}" destId="{F2CC2550-9547-4A82-B998-691CDDEEAAF3}" srcOrd="1" destOrd="0" presId="urn:microsoft.com/office/officeart/2008/layout/HorizontalMultiLevelHierarchy"/>
    <dgm:cxn modelId="{3005581A-26ED-41A5-8CD8-1B73B2F59D52}" type="presParOf" srcId="{F2CC2550-9547-4A82-B998-691CDDEEAAF3}" destId="{30C45591-E414-4FAB-A9E0-5450032D88B1}" srcOrd="0" destOrd="0" presId="urn:microsoft.com/office/officeart/2008/layout/HorizontalMultiLevelHierarchy"/>
    <dgm:cxn modelId="{484905CA-77BD-47DE-91FE-22A538E6BB72}" type="presParOf" srcId="{30C45591-E414-4FAB-A9E0-5450032D88B1}" destId="{6DF5D521-0818-456C-A047-FB5D5D99FEE3}" srcOrd="0" destOrd="0" presId="urn:microsoft.com/office/officeart/2008/layout/HorizontalMultiLevelHierarchy"/>
    <dgm:cxn modelId="{715B156E-4C65-44A7-953C-0C23C65B5968}" type="presParOf" srcId="{F2CC2550-9547-4A82-B998-691CDDEEAAF3}" destId="{059634A5-A338-4ABF-AC10-A83F00E07AFA}" srcOrd="1" destOrd="0" presId="urn:microsoft.com/office/officeart/2008/layout/HorizontalMultiLevelHierarchy"/>
    <dgm:cxn modelId="{92AE209D-73D3-4BB4-A059-0F5EBF7351CF}" type="presParOf" srcId="{059634A5-A338-4ABF-AC10-A83F00E07AFA}" destId="{F40FC29F-4A31-4473-8656-BECF241A5C55}" srcOrd="0" destOrd="0" presId="urn:microsoft.com/office/officeart/2008/layout/HorizontalMultiLevelHierarchy"/>
    <dgm:cxn modelId="{BEE7EB6D-EB7E-43AB-8776-7F9734E678DA}" type="presParOf" srcId="{059634A5-A338-4ABF-AC10-A83F00E07AFA}" destId="{5D4978DA-2E3A-4912-BA19-01AF1EFEB124}" srcOrd="1" destOrd="0" presId="urn:microsoft.com/office/officeart/2008/layout/HorizontalMultiLevelHierarchy"/>
    <dgm:cxn modelId="{C070DAC9-AF6D-41B9-82DD-C16DF84EABAC}" type="presParOf" srcId="{F2CC2550-9547-4A82-B998-691CDDEEAAF3}" destId="{E6239EFD-A546-406C-8F54-003D18B23862}" srcOrd="2" destOrd="0" presId="urn:microsoft.com/office/officeart/2008/layout/HorizontalMultiLevelHierarchy"/>
    <dgm:cxn modelId="{C378D312-D11F-4AA7-B338-A105B71F38F5}" type="presParOf" srcId="{E6239EFD-A546-406C-8F54-003D18B23862}" destId="{A97CC245-3569-454E-B82E-A3850453505D}" srcOrd="0" destOrd="0" presId="urn:microsoft.com/office/officeart/2008/layout/HorizontalMultiLevelHierarchy"/>
    <dgm:cxn modelId="{EA641A9F-E7CA-481F-AD25-4CB979F5F33C}" type="presParOf" srcId="{F2CC2550-9547-4A82-B998-691CDDEEAAF3}" destId="{071E2865-A482-48F8-B909-D1FA4A18C557}" srcOrd="3" destOrd="0" presId="urn:microsoft.com/office/officeart/2008/layout/HorizontalMultiLevelHierarchy"/>
    <dgm:cxn modelId="{6FD2635B-3567-40F3-9CEF-75796D87C19E}" type="presParOf" srcId="{071E2865-A482-48F8-B909-D1FA4A18C557}" destId="{4E6F5AEB-5288-4D8B-B5F6-43376869C9CF}" srcOrd="0" destOrd="0" presId="urn:microsoft.com/office/officeart/2008/layout/HorizontalMultiLevelHierarchy"/>
    <dgm:cxn modelId="{CBA628FD-92C2-4B56-A158-88D6870F303A}" type="presParOf" srcId="{071E2865-A482-48F8-B909-D1FA4A18C557}" destId="{1C486034-624C-48E8-B819-B0179E4CF7E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1EF28C-CEC5-4F57-AA4C-829EEA99436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17D98383-40BE-464A-8963-444CBD3D7037}">
      <dgm:prSet phldrT="[Texto]"/>
      <dgm:spPr>
        <a:solidFill>
          <a:schemeClr val="bg2"/>
        </a:solidFill>
      </dgm:spPr>
      <dgm:t>
        <a:bodyPr/>
        <a:lstStyle/>
        <a:p>
          <a:r>
            <a:rPr lang="pt-BR" b="1" smtClean="0">
              <a:solidFill>
                <a:schemeClr val="tx1"/>
              </a:solidFill>
            </a:rPr>
            <a:t>/basAR</a:t>
          </a:r>
          <a:endParaRPr lang="pt-BR" b="1" dirty="0">
            <a:solidFill>
              <a:schemeClr val="tx1"/>
            </a:solidFill>
          </a:endParaRPr>
        </a:p>
      </dgm:t>
    </dgm:pt>
    <dgm:pt modelId="{1BE510C1-5883-4E10-A934-06A650FA5A75}" type="parTrans" cxnId="{79ACDA55-CC41-402F-AAF9-23611430D3A1}">
      <dgm:prSet/>
      <dgm:spPr/>
      <dgm:t>
        <a:bodyPr/>
        <a:lstStyle/>
        <a:p>
          <a:endParaRPr lang="pt-BR"/>
        </a:p>
      </dgm:t>
    </dgm:pt>
    <dgm:pt modelId="{94439D1B-B6BB-4586-A9F6-37246B159E5A}" type="sibTrans" cxnId="{79ACDA55-CC41-402F-AAF9-23611430D3A1}">
      <dgm:prSet/>
      <dgm:spPr/>
      <dgm:t>
        <a:bodyPr/>
        <a:lstStyle/>
        <a:p>
          <a:endParaRPr lang="pt-BR"/>
        </a:p>
      </dgm:t>
    </dgm:pt>
    <dgm:pt modelId="{0CFDA2C0-EF98-4C7E-ACB0-5E9FA9B3892D}">
      <dgm:prSet phldrT="[Texto]"/>
      <dgm:spPr>
        <a:solidFill>
          <a:srgbClr val="FF0000"/>
        </a:solidFill>
      </dgm:spPr>
      <dgm:t>
        <a:bodyPr/>
        <a:lstStyle/>
        <a:p>
          <a:r>
            <a:rPr lang="pt-BR" dirty="0" smtClean="0"/>
            <a:t>basAR.exe</a:t>
          </a:r>
          <a:endParaRPr lang="pt-BR" dirty="0"/>
        </a:p>
      </dgm:t>
    </dgm:pt>
    <dgm:pt modelId="{490D9397-3C29-449F-8E38-16902777B297}" type="parTrans" cxnId="{E28C3EE8-27E5-40CD-AA14-F4E5BC460FF5}">
      <dgm:prSet/>
      <dgm:spPr/>
      <dgm:t>
        <a:bodyPr/>
        <a:lstStyle/>
        <a:p>
          <a:endParaRPr lang="pt-BR"/>
        </a:p>
      </dgm:t>
    </dgm:pt>
    <dgm:pt modelId="{74AB9DE3-CD3E-4894-A5CD-ECB55B2AE09E}" type="sibTrans" cxnId="{E28C3EE8-27E5-40CD-AA14-F4E5BC460FF5}">
      <dgm:prSet/>
      <dgm:spPr/>
      <dgm:t>
        <a:bodyPr/>
        <a:lstStyle/>
        <a:p>
          <a:endParaRPr lang="pt-BR"/>
        </a:p>
      </dgm:t>
    </dgm:pt>
    <dgm:pt modelId="{4F7383D9-66D9-4CB9-812E-B09A6D2C9D34}">
      <dgm:prSet phldrT="[Texto]"/>
      <dgm:spPr>
        <a:solidFill>
          <a:schemeClr val="bg2"/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/Data</a:t>
          </a:r>
          <a:endParaRPr lang="pt-BR" dirty="0">
            <a:solidFill>
              <a:schemeClr val="tx1"/>
            </a:solidFill>
          </a:endParaRPr>
        </a:p>
      </dgm:t>
    </dgm:pt>
    <dgm:pt modelId="{B83FC877-5AC6-4918-B351-E44F7FB354D2}" type="parTrans" cxnId="{6422C957-D01D-4E60-89EE-F65180CD071D}">
      <dgm:prSet/>
      <dgm:spPr/>
      <dgm:t>
        <a:bodyPr/>
        <a:lstStyle/>
        <a:p>
          <a:endParaRPr lang="pt-BR"/>
        </a:p>
      </dgm:t>
    </dgm:pt>
    <dgm:pt modelId="{7B5A43DA-8700-4AF4-B1CF-CFE8FE5259DC}" type="sibTrans" cxnId="{6422C957-D01D-4E60-89EE-F65180CD071D}">
      <dgm:prSet/>
      <dgm:spPr/>
      <dgm:t>
        <a:bodyPr/>
        <a:lstStyle/>
        <a:p>
          <a:endParaRPr lang="pt-BR"/>
        </a:p>
      </dgm:t>
    </dgm:pt>
    <dgm:pt modelId="{F74B0657-02DC-4BA9-B2D9-66064606D84D}">
      <dgm:prSet phldrT="[Texto]"/>
      <dgm:spPr>
        <a:solidFill>
          <a:schemeClr val="bg2"/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/</a:t>
          </a:r>
          <a:r>
            <a:rPr lang="pt-BR" dirty="0" err="1" smtClean="0">
              <a:solidFill>
                <a:schemeClr val="tx1"/>
              </a:solidFill>
            </a:rPr>
            <a:t>Audio</a:t>
          </a:r>
          <a:endParaRPr lang="pt-BR" dirty="0">
            <a:solidFill>
              <a:schemeClr val="tx1"/>
            </a:solidFill>
          </a:endParaRPr>
        </a:p>
      </dgm:t>
    </dgm:pt>
    <dgm:pt modelId="{6B5CE3D2-3C87-4F4B-9673-A00A688E57EB}" type="parTrans" cxnId="{D2D7DA87-A4E5-4709-8112-B1FF6A647FE6}">
      <dgm:prSet/>
      <dgm:spPr/>
      <dgm:t>
        <a:bodyPr/>
        <a:lstStyle/>
        <a:p>
          <a:endParaRPr lang="pt-BR"/>
        </a:p>
      </dgm:t>
    </dgm:pt>
    <dgm:pt modelId="{543F89ED-6A0E-4845-B7D4-594062F9EA5C}" type="sibTrans" cxnId="{D2D7DA87-A4E5-4709-8112-B1FF6A647FE6}">
      <dgm:prSet/>
      <dgm:spPr/>
      <dgm:t>
        <a:bodyPr/>
        <a:lstStyle/>
        <a:p>
          <a:endParaRPr lang="pt-BR"/>
        </a:p>
      </dgm:t>
    </dgm:pt>
    <dgm:pt modelId="{8421BE65-CADB-42C1-BDA2-7570249DDE6D}">
      <dgm:prSet phldrT="[Texto]"/>
      <dgm:spPr/>
      <dgm:t>
        <a:bodyPr/>
        <a:lstStyle/>
        <a:p>
          <a:r>
            <a:rPr lang="pt-BR" dirty="0" smtClean="0"/>
            <a:t>marcadores.pdf</a:t>
          </a:r>
          <a:endParaRPr lang="pt-BR" dirty="0"/>
        </a:p>
      </dgm:t>
    </dgm:pt>
    <dgm:pt modelId="{8385EFE0-65B2-4CEC-AEA5-C04B9B0CE2A4}" type="parTrans" cxnId="{74C5DE8F-B205-4985-AABB-866672B00225}">
      <dgm:prSet/>
      <dgm:spPr/>
      <dgm:t>
        <a:bodyPr/>
        <a:lstStyle/>
        <a:p>
          <a:endParaRPr lang="pt-BR"/>
        </a:p>
      </dgm:t>
    </dgm:pt>
    <dgm:pt modelId="{461E240B-8163-4448-B8CC-93FBE150A48A}" type="sibTrans" cxnId="{74C5DE8F-B205-4985-AABB-866672B00225}">
      <dgm:prSet/>
      <dgm:spPr/>
      <dgm:t>
        <a:bodyPr/>
        <a:lstStyle/>
        <a:p>
          <a:endParaRPr lang="pt-BR"/>
        </a:p>
      </dgm:t>
    </dgm:pt>
    <dgm:pt modelId="{E5F1DDC5-C172-4B9B-BD78-6F8CA2F6A7C3}">
      <dgm:prSet phldrT="[Texto]"/>
      <dgm:spPr>
        <a:solidFill>
          <a:schemeClr val="bg2"/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/</a:t>
          </a:r>
          <a:r>
            <a:rPr lang="pt-BR" dirty="0" err="1" smtClean="0">
              <a:solidFill>
                <a:schemeClr val="tx1"/>
              </a:solidFill>
            </a:rPr>
            <a:t>Wrl</a:t>
          </a:r>
          <a:endParaRPr lang="pt-BR" dirty="0">
            <a:solidFill>
              <a:schemeClr val="tx1"/>
            </a:solidFill>
          </a:endParaRPr>
        </a:p>
      </dgm:t>
    </dgm:pt>
    <dgm:pt modelId="{3DF5F4A7-A8CE-49F9-9B17-7447961051A8}" type="parTrans" cxnId="{F9D1AFD1-A606-4336-957D-7753DD63CF03}">
      <dgm:prSet/>
      <dgm:spPr/>
      <dgm:t>
        <a:bodyPr/>
        <a:lstStyle/>
        <a:p>
          <a:endParaRPr lang="pt-BR"/>
        </a:p>
      </dgm:t>
    </dgm:pt>
    <dgm:pt modelId="{68E400F2-62B7-469F-A77F-7B6AB25087F0}" type="sibTrans" cxnId="{F9D1AFD1-A606-4336-957D-7753DD63CF03}">
      <dgm:prSet/>
      <dgm:spPr/>
      <dgm:t>
        <a:bodyPr/>
        <a:lstStyle/>
        <a:p>
          <a:endParaRPr lang="pt-BR"/>
        </a:p>
      </dgm:t>
    </dgm:pt>
    <dgm:pt modelId="{5F53A1EE-346E-4A29-942F-4FD108E089B2}">
      <dgm:prSet phldrT="[Texto]"/>
      <dgm:spPr>
        <a:solidFill>
          <a:srgbClr val="92D050"/>
        </a:solidFill>
      </dgm:spPr>
      <dgm:t>
        <a:bodyPr/>
        <a:lstStyle/>
        <a:p>
          <a:r>
            <a:rPr lang="pt-BR" dirty="0" err="1" smtClean="0"/>
            <a:t>config_basar</a:t>
          </a:r>
          <a:endParaRPr lang="pt-BR" dirty="0"/>
        </a:p>
      </dgm:t>
    </dgm:pt>
    <dgm:pt modelId="{FA84ADEF-81CD-4BF4-96D9-78F3EFB38F4F}" type="parTrans" cxnId="{0BB69198-C134-4778-BFF0-0EBBD1E4AC09}">
      <dgm:prSet/>
      <dgm:spPr/>
      <dgm:t>
        <a:bodyPr/>
        <a:lstStyle/>
        <a:p>
          <a:endParaRPr lang="pt-BR"/>
        </a:p>
      </dgm:t>
    </dgm:pt>
    <dgm:pt modelId="{99E401B4-2ABF-40DE-BEC5-195D083C42AE}" type="sibTrans" cxnId="{0BB69198-C134-4778-BFF0-0EBBD1E4AC09}">
      <dgm:prSet/>
      <dgm:spPr/>
      <dgm:t>
        <a:bodyPr/>
        <a:lstStyle/>
        <a:p>
          <a:endParaRPr lang="pt-BR"/>
        </a:p>
      </dgm:t>
    </dgm:pt>
    <dgm:pt modelId="{D92DEA6C-ECD5-43D7-B351-42B45B674ED9}">
      <dgm:prSet phldrT="[Texto]"/>
      <dgm:spPr>
        <a:solidFill>
          <a:srgbClr val="92D050"/>
        </a:solidFill>
      </dgm:spPr>
      <dgm:t>
        <a:bodyPr/>
        <a:lstStyle/>
        <a:p>
          <a:r>
            <a:rPr lang="pt-BR" dirty="0" err="1" smtClean="0"/>
            <a:t>config_base</a:t>
          </a:r>
          <a:endParaRPr lang="pt-BR" dirty="0"/>
        </a:p>
      </dgm:t>
    </dgm:pt>
    <dgm:pt modelId="{5F196864-8884-4819-9329-82CB455F34B3}" type="parTrans" cxnId="{15384FDB-CD19-410C-8436-5CFBA69146B4}">
      <dgm:prSet/>
      <dgm:spPr/>
      <dgm:t>
        <a:bodyPr/>
        <a:lstStyle/>
        <a:p>
          <a:endParaRPr lang="pt-BR"/>
        </a:p>
      </dgm:t>
    </dgm:pt>
    <dgm:pt modelId="{58067FC4-2DF2-4ECF-8FCD-D28BFC1C6FA6}" type="sibTrans" cxnId="{15384FDB-CD19-410C-8436-5CFBA69146B4}">
      <dgm:prSet/>
      <dgm:spPr/>
      <dgm:t>
        <a:bodyPr/>
        <a:lstStyle/>
        <a:p>
          <a:endParaRPr lang="pt-BR"/>
        </a:p>
      </dgm:t>
    </dgm:pt>
    <dgm:pt modelId="{147FCA16-5C4E-4743-8C95-FC27417239CD}">
      <dgm:prSet phldrT="[Texto]"/>
      <dgm:spPr>
        <a:solidFill>
          <a:srgbClr val="92D050"/>
        </a:solidFill>
      </dgm:spPr>
      <dgm:t>
        <a:bodyPr/>
        <a:lstStyle/>
        <a:p>
          <a:r>
            <a:rPr lang="pt-BR" dirty="0" err="1" smtClean="0"/>
            <a:t>config_behavior</a:t>
          </a:r>
          <a:endParaRPr lang="pt-BR" dirty="0"/>
        </a:p>
      </dgm:t>
    </dgm:pt>
    <dgm:pt modelId="{D52F4E95-49B2-4A52-9512-44389A6099A7}" type="parTrans" cxnId="{33B26579-F690-4454-905F-AEECC7DB4B7D}">
      <dgm:prSet/>
      <dgm:spPr/>
      <dgm:t>
        <a:bodyPr/>
        <a:lstStyle/>
        <a:p>
          <a:endParaRPr lang="pt-BR"/>
        </a:p>
      </dgm:t>
    </dgm:pt>
    <dgm:pt modelId="{81AE8D7A-7686-4F07-AC9D-C9DEBFFFE43B}" type="sibTrans" cxnId="{33B26579-F690-4454-905F-AEECC7DB4B7D}">
      <dgm:prSet/>
      <dgm:spPr/>
      <dgm:t>
        <a:bodyPr/>
        <a:lstStyle/>
        <a:p>
          <a:endParaRPr lang="pt-BR"/>
        </a:p>
      </dgm:t>
    </dgm:pt>
    <dgm:pt modelId="{34E8411A-2B71-4165-8827-FB34AA4C11F0}">
      <dgm:prSet phldrT="[Texto]"/>
      <dgm:spPr>
        <a:solidFill>
          <a:srgbClr val="92D050"/>
        </a:solidFill>
      </dgm:spPr>
      <dgm:t>
        <a:bodyPr/>
        <a:lstStyle/>
        <a:p>
          <a:r>
            <a:rPr lang="pt-BR" dirty="0" err="1" smtClean="0"/>
            <a:t>config_transport</a:t>
          </a:r>
          <a:endParaRPr lang="pt-BR" dirty="0"/>
        </a:p>
      </dgm:t>
    </dgm:pt>
    <dgm:pt modelId="{3BAE52C2-7889-4863-856F-98FAB5B89046}" type="parTrans" cxnId="{66EDF65E-5ED6-4CD7-9B1B-85862A295AE7}">
      <dgm:prSet/>
      <dgm:spPr/>
      <dgm:t>
        <a:bodyPr/>
        <a:lstStyle/>
        <a:p>
          <a:endParaRPr lang="pt-BR"/>
        </a:p>
      </dgm:t>
    </dgm:pt>
    <dgm:pt modelId="{FA5A2440-BCFA-411F-BB27-E461B20B26A9}" type="sibTrans" cxnId="{66EDF65E-5ED6-4CD7-9B1B-85862A295AE7}">
      <dgm:prSet/>
      <dgm:spPr/>
      <dgm:t>
        <a:bodyPr/>
        <a:lstStyle/>
        <a:p>
          <a:endParaRPr lang="pt-BR"/>
        </a:p>
      </dgm:t>
    </dgm:pt>
    <dgm:pt modelId="{0660E512-A96E-40E8-BEA3-15C578AC72CF}">
      <dgm:prSet phldrT="[Texto]"/>
      <dgm:spPr>
        <a:solidFill>
          <a:schemeClr val="bg2"/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/</a:t>
          </a:r>
          <a:r>
            <a:rPr lang="pt-BR" dirty="0" err="1" smtClean="0">
              <a:solidFill>
                <a:schemeClr val="tx1"/>
              </a:solidFill>
            </a:rPr>
            <a:t>app</a:t>
          </a:r>
          <a:endParaRPr lang="pt-BR" dirty="0">
            <a:solidFill>
              <a:schemeClr val="tx1"/>
            </a:solidFill>
          </a:endParaRPr>
        </a:p>
      </dgm:t>
    </dgm:pt>
    <dgm:pt modelId="{D0C97419-F155-4950-9723-B4961683CDE2}" type="parTrans" cxnId="{E7A5D5E0-BF86-41A5-B998-5377DC35D4BA}">
      <dgm:prSet/>
      <dgm:spPr/>
      <dgm:t>
        <a:bodyPr/>
        <a:lstStyle/>
        <a:p>
          <a:endParaRPr lang="pt-BR"/>
        </a:p>
      </dgm:t>
    </dgm:pt>
    <dgm:pt modelId="{E324DEB6-FD9A-48A6-BDE6-CDCD6F1D3711}" type="sibTrans" cxnId="{E7A5D5E0-BF86-41A5-B998-5377DC35D4BA}">
      <dgm:prSet/>
      <dgm:spPr/>
      <dgm:t>
        <a:bodyPr/>
        <a:lstStyle/>
        <a:p>
          <a:endParaRPr lang="pt-BR"/>
        </a:p>
      </dgm:t>
    </dgm:pt>
    <dgm:pt modelId="{816F3658-3016-4E49-913B-539168F08443}">
      <dgm:prSet phldrT="[Texto]"/>
      <dgm:spPr/>
      <dgm:t>
        <a:bodyPr/>
        <a:lstStyle/>
        <a:p>
          <a:r>
            <a:rPr lang="pt-BR" dirty="0" smtClean="0"/>
            <a:t>app_point1</a:t>
          </a:r>
          <a:endParaRPr lang="pt-BR" dirty="0"/>
        </a:p>
      </dgm:t>
    </dgm:pt>
    <dgm:pt modelId="{7C916E84-7E8C-4250-AAE5-06FE64829518}" type="parTrans" cxnId="{9711144A-838C-4293-A177-7839D5C9D784}">
      <dgm:prSet/>
      <dgm:spPr/>
      <dgm:t>
        <a:bodyPr/>
        <a:lstStyle/>
        <a:p>
          <a:endParaRPr lang="pt-BR"/>
        </a:p>
      </dgm:t>
    </dgm:pt>
    <dgm:pt modelId="{16C0184B-C301-4747-9B06-0752CB28F6CD}" type="sibTrans" cxnId="{9711144A-838C-4293-A177-7839D5C9D784}">
      <dgm:prSet/>
      <dgm:spPr/>
      <dgm:t>
        <a:bodyPr/>
        <a:lstStyle/>
        <a:p>
          <a:endParaRPr lang="pt-BR"/>
        </a:p>
      </dgm:t>
    </dgm:pt>
    <dgm:pt modelId="{98E037D0-560C-4574-A653-527C09AA4059}">
      <dgm:prSet phldrT="[Texto]"/>
      <dgm:spPr/>
      <dgm:t>
        <a:bodyPr/>
        <a:lstStyle/>
        <a:p>
          <a:r>
            <a:rPr lang="pt-BR" dirty="0" smtClean="0"/>
            <a:t>...</a:t>
          </a:r>
          <a:endParaRPr lang="pt-BR" dirty="0"/>
        </a:p>
      </dgm:t>
    </dgm:pt>
    <dgm:pt modelId="{2096B72D-056B-40F9-9B29-3A3F464E9FBE}" type="parTrans" cxnId="{C4536034-C78A-46CD-AE5A-C4EBB39490CE}">
      <dgm:prSet/>
      <dgm:spPr/>
      <dgm:t>
        <a:bodyPr/>
        <a:lstStyle/>
        <a:p>
          <a:endParaRPr lang="pt-BR"/>
        </a:p>
      </dgm:t>
    </dgm:pt>
    <dgm:pt modelId="{A6B8FCB1-FCDE-46D3-8C09-2EA56446CC29}" type="sibTrans" cxnId="{C4536034-C78A-46CD-AE5A-C4EBB39490CE}">
      <dgm:prSet/>
      <dgm:spPr/>
      <dgm:t>
        <a:bodyPr/>
        <a:lstStyle/>
        <a:p>
          <a:endParaRPr lang="pt-BR"/>
        </a:p>
      </dgm:t>
    </dgm:pt>
    <dgm:pt modelId="{7891BD50-C2DB-47B1-B6DA-903053E1D123}">
      <dgm:prSet phldrT="[Texto]"/>
      <dgm:spPr/>
      <dgm:t>
        <a:bodyPr/>
        <a:lstStyle/>
        <a:p>
          <a:r>
            <a:rPr lang="pt-BR" dirty="0" smtClean="0"/>
            <a:t>app_point15</a:t>
          </a:r>
          <a:endParaRPr lang="pt-BR" dirty="0"/>
        </a:p>
      </dgm:t>
    </dgm:pt>
    <dgm:pt modelId="{9EA26D04-A569-4CD6-BA5D-B2DEDAA735A4}" type="parTrans" cxnId="{BCD784F0-4717-48C0-B1A5-9EF994DE0630}">
      <dgm:prSet/>
      <dgm:spPr/>
      <dgm:t>
        <a:bodyPr/>
        <a:lstStyle/>
        <a:p>
          <a:endParaRPr lang="pt-BR"/>
        </a:p>
      </dgm:t>
    </dgm:pt>
    <dgm:pt modelId="{2D3CE3DF-245E-4E6D-8A68-DA9D936F7065}" type="sibTrans" cxnId="{BCD784F0-4717-48C0-B1A5-9EF994DE0630}">
      <dgm:prSet/>
      <dgm:spPr/>
      <dgm:t>
        <a:bodyPr/>
        <a:lstStyle/>
        <a:p>
          <a:endParaRPr lang="pt-BR"/>
        </a:p>
      </dgm:t>
    </dgm:pt>
    <dgm:pt modelId="{78A32828-0734-4256-A503-82DBD3D89838}">
      <dgm:prSet phldrT="[Texto]"/>
      <dgm:spPr>
        <a:solidFill>
          <a:srgbClr val="0070C0"/>
        </a:solidFill>
      </dgm:spPr>
      <dgm:t>
        <a:bodyPr/>
        <a:lstStyle/>
        <a:p>
          <a:r>
            <a:rPr lang="pt-BR" dirty="0" smtClean="0"/>
            <a:t>Click1.mp3</a:t>
          </a:r>
          <a:endParaRPr lang="pt-BR" dirty="0"/>
        </a:p>
      </dgm:t>
    </dgm:pt>
    <dgm:pt modelId="{944DD405-990D-4E47-B731-CF1EB50F73D5}" type="parTrans" cxnId="{30CDF090-BE6E-43E6-A83E-4F586609674D}">
      <dgm:prSet/>
      <dgm:spPr/>
      <dgm:t>
        <a:bodyPr/>
        <a:lstStyle/>
        <a:p>
          <a:endParaRPr lang="pt-BR"/>
        </a:p>
      </dgm:t>
    </dgm:pt>
    <dgm:pt modelId="{3A86C5B8-0258-4E3A-BABF-D9BE623A0C52}" type="sibTrans" cxnId="{30CDF090-BE6E-43E6-A83E-4F586609674D}">
      <dgm:prSet/>
      <dgm:spPr/>
      <dgm:t>
        <a:bodyPr/>
        <a:lstStyle/>
        <a:p>
          <a:endParaRPr lang="pt-BR"/>
        </a:p>
      </dgm:t>
    </dgm:pt>
    <dgm:pt modelId="{829C205D-E3E9-46ED-9E5B-1FF2F925C7ED}">
      <dgm:prSet phldrT="[Texto]"/>
      <dgm:spPr>
        <a:solidFill>
          <a:srgbClr val="0070C0"/>
        </a:solidFill>
      </dgm:spPr>
      <dgm:t>
        <a:bodyPr/>
        <a:lstStyle/>
        <a:p>
          <a:r>
            <a:rPr lang="pt-BR" dirty="0" smtClean="0"/>
            <a:t>...</a:t>
          </a:r>
          <a:endParaRPr lang="pt-BR" dirty="0"/>
        </a:p>
      </dgm:t>
    </dgm:pt>
    <dgm:pt modelId="{63EE416E-5533-4E83-B50F-D2D4CB46D9E1}" type="parTrans" cxnId="{09A9EA03-6EB5-453A-8B98-1F28D214B905}">
      <dgm:prSet/>
      <dgm:spPr/>
      <dgm:t>
        <a:bodyPr/>
        <a:lstStyle/>
        <a:p>
          <a:endParaRPr lang="pt-BR"/>
        </a:p>
      </dgm:t>
    </dgm:pt>
    <dgm:pt modelId="{5B25E03F-32BB-4B9F-9C15-40EFDC7F6862}" type="sibTrans" cxnId="{09A9EA03-6EB5-453A-8B98-1F28D214B905}">
      <dgm:prSet/>
      <dgm:spPr/>
      <dgm:t>
        <a:bodyPr/>
        <a:lstStyle/>
        <a:p>
          <a:endParaRPr lang="pt-BR"/>
        </a:p>
      </dgm:t>
    </dgm:pt>
    <dgm:pt modelId="{7C33D439-6629-4A08-9E7E-1FE325826B90}">
      <dgm:prSet phldrT="[Texto]"/>
      <dgm:spPr>
        <a:solidFill>
          <a:srgbClr val="0070C0"/>
        </a:solidFill>
      </dgm:spPr>
      <dgm:t>
        <a:bodyPr/>
        <a:lstStyle/>
        <a:p>
          <a:r>
            <a:rPr lang="pt-BR" dirty="0" smtClean="0"/>
            <a:t>Click15.mp3</a:t>
          </a:r>
          <a:endParaRPr lang="pt-BR" dirty="0"/>
        </a:p>
      </dgm:t>
    </dgm:pt>
    <dgm:pt modelId="{4DA6C470-C07E-4143-AA5E-4F426CA9D9E4}" type="parTrans" cxnId="{3C0EB489-70C5-4473-84DF-14E9E9E5D5AB}">
      <dgm:prSet/>
      <dgm:spPr/>
      <dgm:t>
        <a:bodyPr/>
        <a:lstStyle/>
        <a:p>
          <a:endParaRPr lang="pt-BR"/>
        </a:p>
      </dgm:t>
    </dgm:pt>
    <dgm:pt modelId="{83D7008C-6758-4CE3-B9A7-A7D19E51334E}" type="sibTrans" cxnId="{3C0EB489-70C5-4473-84DF-14E9E9E5D5AB}">
      <dgm:prSet/>
      <dgm:spPr/>
      <dgm:t>
        <a:bodyPr/>
        <a:lstStyle/>
        <a:p>
          <a:endParaRPr lang="pt-BR"/>
        </a:p>
      </dgm:t>
    </dgm:pt>
    <dgm:pt modelId="{478D998F-1F6F-4283-A372-EADE4B8A93C6}">
      <dgm:prSet phldrT="[Texto]"/>
      <dgm:spPr>
        <a:solidFill>
          <a:schemeClr val="bg2"/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/ponto1</a:t>
          </a:r>
          <a:endParaRPr lang="pt-BR" dirty="0">
            <a:solidFill>
              <a:schemeClr val="tx1"/>
            </a:solidFill>
          </a:endParaRPr>
        </a:p>
      </dgm:t>
    </dgm:pt>
    <dgm:pt modelId="{41A80A32-56B1-4F50-AD1C-B909223EFFCF}" type="parTrans" cxnId="{615A0961-E2C2-4250-8FD9-50EB270FBF5B}">
      <dgm:prSet/>
      <dgm:spPr/>
      <dgm:t>
        <a:bodyPr/>
        <a:lstStyle/>
        <a:p>
          <a:endParaRPr lang="pt-BR"/>
        </a:p>
      </dgm:t>
    </dgm:pt>
    <dgm:pt modelId="{E138908A-D295-4821-A7D0-79CAA4F15AAA}" type="sibTrans" cxnId="{615A0961-E2C2-4250-8FD9-50EB270FBF5B}">
      <dgm:prSet/>
      <dgm:spPr/>
      <dgm:t>
        <a:bodyPr/>
        <a:lstStyle/>
        <a:p>
          <a:endParaRPr lang="pt-BR"/>
        </a:p>
      </dgm:t>
    </dgm:pt>
    <dgm:pt modelId="{431DF046-45FF-4E68-8BDC-4CB72F61866B}">
      <dgm:prSet phldrT="[Texto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pt-BR" dirty="0" smtClean="0"/>
            <a:t>m1.dat</a:t>
          </a:r>
          <a:endParaRPr lang="pt-BR" dirty="0"/>
        </a:p>
      </dgm:t>
    </dgm:pt>
    <dgm:pt modelId="{1195F632-70F3-42EB-BD79-B35B85297C3B}" type="parTrans" cxnId="{BBB4A73B-313E-43C5-A6E2-99783099F63A}">
      <dgm:prSet/>
      <dgm:spPr/>
      <dgm:t>
        <a:bodyPr/>
        <a:lstStyle/>
        <a:p>
          <a:endParaRPr lang="pt-BR"/>
        </a:p>
      </dgm:t>
    </dgm:pt>
    <dgm:pt modelId="{CC2A961B-10AC-4641-A81F-CB39F31F2B87}" type="sibTrans" cxnId="{BBB4A73B-313E-43C5-A6E2-99783099F63A}">
      <dgm:prSet/>
      <dgm:spPr/>
      <dgm:t>
        <a:bodyPr/>
        <a:lstStyle/>
        <a:p>
          <a:endParaRPr lang="pt-BR"/>
        </a:p>
      </dgm:t>
    </dgm:pt>
    <dgm:pt modelId="{E73D9A22-8262-4970-8850-98B46A76F78C}">
      <dgm:prSet phldrT="[Texto]"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r>
            <a:rPr lang="pt-BR" dirty="0" smtClean="0"/>
            <a:t>m1.wrl</a:t>
          </a:r>
          <a:endParaRPr lang="pt-BR" dirty="0"/>
        </a:p>
      </dgm:t>
    </dgm:pt>
    <dgm:pt modelId="{0B71D8D3-1ABA-49D3-9CCA-309EDEEC50F6}" type="parTrans" cxnId="{5E38B4BF-6ABE-4BD6-B241-D05B11CE62DD}">
      <dgm:prSet/>
      <dgm:spPr/>
      <dgm:t>
        <a:bodyPr/>
        <a:lstStyle/>
        <a:p>
          <a:endParaRPr lang="pt-BR"/>
        </a:p>
      </dgm:t>
    </dgm:pt>
    <dgm:pt modelId="{5CA58254-1230-48A5-B918-2D94466C0A72}" type="sibTrans" cxnId="{5E38B4BF-6ABE-4BD6-B241-D05B11CE62DD}">
      <dgm:prSet/>
      <dgm:spPr/>
      <dgm:t>
        <a:bodyPr/>
        <a:lstStyle/>
        <a:p>
          <a:endParaRPr lang="pt-BR"/>
        </a:p>
      </dgm:t>
    </dgm:pt>
    <dgm:pt modelId="{CD554B37-75E3-447E-9149-0D11ACFA8121}">
      <dgm:prSet phldrT="[Texto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pt-BR" dirty="0" smtClean="0"/>
            <a:t>m2.dat</a:t>
          </a:r>
          <a:endParaRPr lang="pt-BR" dirty="0"/>
        </a:p>
      </dgm:t>
    </dgm:pt>
    <dgm:pt modelId="{4CC4FA1D-A3EA-4157-B6E6-1B040433764D}" type="parTrans" cxnId="{DAB23430-23CE-41A1-8516-F31020B6B12B}">
      <dgm:prSet/>
      <dgm:spPr/>
      <dgm:t>
        <a:bodyPr/>
        <a:lstStyle/>
        <a:p>
          <a:endParaRPr lang="pt-BR"/>
        </a:p>
      </dgm:t>
    </dgm:pt>
    <dgm:pt modelId="{D1BAF425-BF82-4A11-ADF2-1A583FD336B5}" type="sibTrans" cxnId="{DAB23430-23CE-41A1-8516-F31020B6B12B}">
      <dgm:prSet/>
      <dgm:spPr/>
      <dgm:t>
        <a:bodyPr/>
        <a:lstStyle/>
        <a:p>
          <a:endParaRPr lang="pt-BR"/>
        </a:p>
      </dgm:t>
    </dgm:pt>
    <dgm:pt modelId="{CB6F00DF-C17D-4C10-8D71-DC1DD0B2EFA4}">
      <dgm:prSet phldrT="[Texto]"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r>
            <a:rPr lang="pt-BR" dirty="0" smtClean="0"/>
            <a:t>m2.wrl</a:t>
          </a:r>
          <a:endParaRPr lang="pt-BR" dirty="0"/>
        </a:p>
      </dgm:t>
    </dgm:pt>
    <dgm:pt modelId="{71419766-437B-43BC-B246-5E9B93FC2CB3}" type="parTrans" cxnId="{E0C4B8E4-1C82-47F5-9946-66D9EA7D18F6}">
      <dgm:prSet/>
      <dgm:spPr/>
      <dgm:t>
        <a:bodyPr/>
        <a:lstStyle/>
        <a:p>
          <a:endParaRPr lang="pt-BR"/>
        </a:p>
      </dgm:t>
    </dgm:pt>
    <dgm:pt modelId="{7B81BF1C-392D-4F9A-A107-C05B3162A640}" type="sibTrans" cxnId="{E0C4B8E4-1C82-47F5-9946-66D9EA7D18F6}">
      <dgm:prSet/>
      <dgm:spPr/>
      <dgm:t>
        <a:bodyPr/>
        <a:lstStyle/>
        <a:p>
          <a:endParaRPr lang="pt-BR"/>
        </a:p>
      </dgm:t>
    </dgm:pt>
    <dgm:pt modelId="{005DFA68-60DD-4BEB-B3C4-250D7DAC06E4}">
      <dgm:prSet phldrT="[Texto]"/>
      <dgm:spPr>
        <a:solidFill>
          <a:schemeClr val="bg2"/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...</a:t>
          </a:r>
          <a:endParaRPr lang="pt-BR" dirty="0">
            <a:solidFill>
              <a:schemeClr val="tx1"/>
            </a:solidFill>
          </a:endParaRPr>
        </a:p>
      </dgm:t>
    </dgm:pt>
    <dgm:pt modelId="{7B5C2C3F-BC51-4EB7-900E-28134EA9EC4D}" type="parTrans" cxnId="{19628111-04E0-4A80-B7F5-A1D315D62BC6}">
      <dgm:prSet/>
      <dgm:spPr/>
      <dgm:t>
        <a:bodyPr/>
        <a:lstStyle/>
        <a:p>
          <a:endParaRPr lang="pt-BR"/>
        </a:p>
      </dgm:t>
    </dgm:pt>
    <dgm:pt modelId="{95DB4A78-F1E4-42AB-9A69-A742678DC267}" type="sibTrans" cxnId="{19628111-04E0-4A80-B7F5-A1D315D62BC6}">
      <dgm:prSet/>
      <dgm:spPr/>
      <dgm:t>
        <a:bodyPr/>
        <a:lstStyle/>
        <a:p>
          <a:endParaRPr lang="pt-BR"/>
        </a:p>
      </dgm:t>
    </dgm:pt>
    <dgm:pt modelId="{770A1BE6-54EE-4809-B16A-EE26F05EAC56}">
      <dgm:prSet phldrT="[Texto]"/>
      <dgm:spPr>
        <a:solidFill>
          <a:schemeClr val="bg2"/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/ponto15</a:t>
          </a:r>
          <a:endParaRPr lang="pt-BR" dirty="0">
            <a:solidFill>
              <a:schemeClr val="tx1"/>
            </a:solidFill>
          </a:endParaRPr>
        </a:p>
      </dgm:t>
    </dgm:pt>
    <dgm:pt modelId="{A5FBC537-8492-421D-8EB4-34221C26DA58}" type="parTrans" cxnId="{25B64024-91BC-43EC-B61D-57D47237B5FE}">
      <dgm:prSet/>
      <dgm:spPr/>
      <dgm:t>
        <a:bodyPr/>
        <a:lstStyle/>
        <a:p>
          <a:endParaRPr lang="pt-BR"/>
        </a:p>
      </dgm:t>
    </dgm:pt>
    <dgm:pt modelId="{DD18B7E8-FE68-4BED-BCAE-6B90FDD12EBC}" type="sibTrans" cxnId="{25B64024-91BC-43EC-B61D-57D47237B5FE}">
      <dgm:prSet/>
      <dgm:spPr/>
      <dgm:t>
        <a:bodyPr/>
        <a:lstStyle/>
        <a:p>
          <a:endParaRPr lang="pt-BR"/>
        </a:p>
      </dgm:t>
    </dgm:pt>
    <dgm:pt modelId="{8F268BF9-C016-46F6-9ADE-302B092DE653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 dirty="0" smtClean="0"/>
            <a:t>m1.dat</a:t>
          </a:r>
          <a:endParaRPr lang="pt-BR" dirty="0"/>
        </a:p>
      </dgm:t>
    </dgm:pt>
    <dgm:pt modelId="{73FDF37A-1EBC-4A51-A991-4FEE7DBB5C68}" type="parTrans" cxnId="{BD96897A-799F-4922-BF6E-97E5E72EFFDB}">
      <dgm:prSet/>
      <dgm:spPr/>
      <dgm:t>
        <a:bodyPr/>
        <a:lstStyle/>
        <a:p>
          <a:endParaRPr lang="pt-BR"/>
        </a:p>
      </dgm:t>
    </dgm:pt>
    <dgm:pt modelId="{F0292C0A-58E0-49E6-90FC-9C9DB8145494}" type="sibTrans" cxnId="{BD96897A-799F-4922-BF6E-97E5E72EFFDB}">
      <dgm:prSet/>
      <dgm:spPr/>
      <dgm:t>
        <a:bodyPr/>
        <a:lstStyle/>
        <a:p>
          <a:endParaRPr lang="pt-BR"/>
        </a:p>
      </dgm:t>
    </dgm:pt>
    <dgm:pt modelId="{2E3F708C-B421-4752-A959-3EAC758CE8DB}">
      <dgm:prSet phldrT="[Texto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pt-BR" dirty="0" smtClean="0"/>
            <a:t>m1.wrl</a:t>
          </a:r>
          <a:endParaRPr lang="pt-BR" dirty="0"/>
        </a:p>
      </dgm:t>
    </dgm:pt>
    <dgm:pt modelId="{AFF07D43-0778-4994-A7ED-1EBAB13A852D}" type="parTrans" cxnId="{19008CEF-1579-4CE9-81E6-69785C6AAA99}">
      <dgm:prSet/>
      <dgm:spPr/>
      <dgm:t>
        <a:bodyPr/>
        <a:lstStyle/>
        <a:p>
          <a:endParaRPr lang="pt-BR"/>
        </a:p>
      </dgm:t>
    </dgm:pt>
    <dgm:pt modelId="{C13DA618-EE01-49ED-9019-4A763107D8D6}" type="sibTrans" cxnId="{19008CEF-1579-4CE9-81E6-69785C6AAA99}">
      <dgm:prSet/>
      <dgm:spPr/>
      <dgm:t>
        <a:bodyPr/>
        <a:lstStyle/>
        <a:p>
          <a:endParaRPr lang="pt-BR"/>
        </a:p>
      </dgm:t>
    </dgm:pt>
    <dgm:pt modelId="{3D3B87BA-AD93-4DFC-BDE2-901794682EB1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 dirty="0" smtClean="0"/>
            <a:t>m2.dat</a:t>
          </a:r>
          <a:endParaRPr lang="pt-BR" dirty="0"/>
        </a:p>
      </dgm:t>
    </dgm:pt>
    <dgm:pt modelId="{4259470E-3AB6-434B-A494-277766BB0DC8}" type="parTrans" cxnId="{23A507CA-9052-4E29-A7D9-2931A6BFB4F2}">
      <dgm:prSet/>
      <dgm:spPr/>
      <dgm:t>
        <a:bodyPr/>
        <a:lstStyle/>
        <a:p>
          <a:endParaRPr lang="pt-BR"/>
        </a:p>
      </dgm:t>
    </dgm:pt>
    <dgm:pt modelId="{42871994-E3CC-44FA-A9F9-56C4912E8BFE}" type="sibTrans" cxnId="{23A507CA-9052-4E29-A7D9-2931A6BFB4F2}">
      <dgm:prSet/>
      <dgm:spPr/>
      <dgm:t>
        <a:bodyPr/>
        <a:lstStyle/>
        <a:p>
          <a:endParaRPr lang="pt-BR"/>
        </a:p>
      </dgm:t>
    </dgm:pt>
    <dgm:pt modelId="{1382E7AC-0CD0-4F72-8DBA-03B4283D17E4}">
      <dgm:prSet phldrT="[Texto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pt-BR" dirty="0" smtClean="0"/>
            <a:t>m2.wrl</a:t>
          </a:r>
          <a:endParaRPr lang="pt-BR" dirty="0"/>
        </a:p>
      </dgm:t>
    </dgm:pt>
    <dgm:pt modelId="{D39DFF83-89BA-492B-BA50-3606F9DE60EA}" type="parTrans" cxnId="{2F322D0E-E443-4711-A25A-990EA71C6427}">
      <dgm:prSet/>
      <dgm:spPr/>
      <dgm:t>
        <a:bodyPr/>
        <a:lstStyle/>
        <a:p>
          <a:endParaRPr lang="pt-BR"/>
        </a:p>
      </dgm:t>
    </dgm:pt>
    <dgm:pt modelId="{43E6DAC5-0960-44CA-B09D-5D83F9A3663F}" type="sibTrans" cxnId="{2F322D0E-E443-4711-A25A-990EA71C6427}">
      <dgm:prSet/>
      <dgm:spPr/>
      <dgm:t>
        <a:bodyPr/>
        <a:lstStyle/>
        <a:p>
          <a:endParaRPr lang="pt-BR"/>
        </a:p>
      </dgm:t>
    </dgm:pt>
    <dgm:pt modelId="{7284B644-67C1-4499-B6C1-BB384F87A451}">
      <dgm:prSet phldrT="[Texto]"/>
      <dgm:spPr>
        <a:solidFill>
          <a:schemeClr val="bg2"/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/reset</a:t>
          </a:r>
          <a:endParaRPr lang="pt-BR" dirty="0">
            <a:solidFill>
              <a:schemeClr val="tx1"/>
            </a:solidFill>
          </a:endParaRPr>
        </a:p>
      </dgm:t>
    </dgm:pt>
    <dgm:pt modelId="{6C5D9D52-59F0-42CC-9077-E61C01B3BD3B}" type="parTrans" cxnId="{379EBE35-AF1F-4FE6-BBB9-71D6037B0BDB}">
      <dgm:prSet/>
      <dgm:spPr/>
      <dgm:t>
        <a:bodyPr/>
        <a:lstStyle/>
        <a:p>
          <a:endParaRPr lang="pt-BR"/>
        </a:p>
      </dgm:t>
    </dgm:pt>
    <dgm:pt modelId="{C8831EE0-88E1-4FB2-BBBA-27D737322720}" type="sibTrans" cxnId="{379EBE35-AF1F-4FE6-BBB9-71D6037B0BDB}">
      <dgm:prSet/>
      <dgm:spPr/>
      <dgm:t>
        <a:bodyPr/>
        <a:lstStyle/>
        <a:p>
          <a:endParaRPr lang="pt-BR"/>
        </a:p>
      </dgm:t>
    </dgm:pt>
    <dgm:pt modelId="{380D9183-6FA8-482C-8941-B65B190140B2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reset.dat</a:t>
          </a:r>
          <a:endParaRPr lang="pt-BR" dirty="0"/>
        </a:p>
      </dgm:t>
    </dgm:pt>
    <dgm:pt modelId="{521D8F97-2D9A-435A-A1C1-8E5991B58C6F}" type="parTrans" cxnId="{7825681D-FA71-4E9B-9E10-8D639878D4B0}">
      <dgm:prSet/>
      <dgm:spPr/>
      <dgm:t>
        <a:bodyPr/>
        <a:lstStyle/>
        <a:p>
          <a:endParaRPr lang="pt-BR"/>
        </a:p>
      </dgm:t>
    </dgm:pt>
    <dgm:pt modelId="{6F6E94F1-A70B-4EFE-AB3E-6E7DF4D0C2EB}" type="sibTrans" cxnId="{7825681D-FA71-4E9B-9E10-8D639878D4B0}">
      <dgm:prSet/>
      <dgm:spPr/>
      <dgm:t>
        <a:bodyPr/>
        <a:lstStyle/>
        <a:p>
          <a:endParaRPr lang="pt-BR"/>
        </a:p>
      </dgm:t>
    </dgm:pt>
    <dgm:pt modelId="{F593B17C-25A0-472C-963E-CC2F588B074F}">
      <dgm:prSet phldrT="[Texto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pt-BR" dirty="0" err="1" smtClean="0"/>
            <a:t>reset.wrl</a:t>
          </a:r>
          <a:endParaRPr lang="pt-BR" dirty="0"/>
        </a:p>
      </dgm:t>
    </dgm:pt>
    <dgm:pt modelId="{54B934AE-9D1C-4412-8ABD-5C76B73EB38F}" type="parTrans" cxnId="{5D7EC9FF-3FE3-4A28-9701-75593977C320}">
      <dgm:prSet/>
      <dgm:spPr/>
      <dgm:t>
        <a:bodyPr/>
        <a:lstStyle/>
        <a:p>
          <a:endParaRPr lang="pt-BR"/>
        </a:p>
      </dgm:t>
    </dgm:pt>
    <dgm:pt modelId="{07B0DFDA-B6DF-4627-9FEE-A0F6D4E7AF2D}" type="sibTrans" cxnId="{5D7EC9FF-3FE3-4A28-9701-75593977C320}">
      <dgm:prSet/>
      <dgm:spPr/>
      <dgm:t>
        <a:bodyPr/>
        <a:lstStyle/>
        <a:p>
          <a:endParaRPr lang="pt-BR"/>
        </a:p>
      </dgm:t>
    </dgm:pt>
    <dgm:pt modelId="{E6D18463-3466-4351-8AD1-0B0C3C66A200}">
      <dgm:prSet phldrT="[Texto]"/>
      <dgm:spPr>
        <a:solidFill>
          <a:srgbClr val="0070C0"/>
        </a:solidFill>
      </dgm:spPr>
      <dgm:t>
        <a:bodyPr/>
        <a:lstStyle/>
        <a:p>
          <a:r>
            <a:rPr lang="pt-BR" dirty="0" smtClean="0"/>
            <a:t>Erro.mp3</a:t>
          </a:r>
          <a:endParaRPr lang="pt-BR" dirty="0"/>
        </a:p>
      </dgm:t>
    </dgm:pt>
    <dgm:pt modelId="{F3840B5A-7E0B-4542-87B4-33CF8D323729}" type="parTrans" cxnId="{792D24F8-B98E-4980-98FC-760CF3FAF87E}">
      <dgm:prSet/>
      <dgm:spPr/>
      <dgm:t>
        <a:bodyPr/>
        <a:lstStyle/>
        <a:p>
          <a:endParaRPr lang="pt-BR"/>
        </a:p>
      </dgm:t>
    </dgm:pt>
    <dgm:pt modelId="{9B3BB663-9DEE-44F6-A913-31DF1CF828A8}" type="sibTrans" cxnId="{792D24F8-B98E-4980-98FC-760CF3FAF87E}">
      <dgm:prSet/>
      <dgm:spPr/>
      <dgm:t>
        <a:bodyPr/>
        <a:lstStyle/>
        <a:p>
          <a:endParaRPr lang="pt-BR"/>
        </a:p>
      </dgm:t>
    </dgm:pt>
    <dgm:pt modelId="{EBCF4AAF-1838-40DD-B424-35926E3C782B}" type="pres">
      <dgm:prSet presAssocID="{8C1EF28C-CEC5-4F57-AA4C-829EEA99436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7272EFE-D387-456C-91C0-E060AE67B87F}" type="pres">
      <dgm:prSet presAssocID="{17D98383-40BE-464A-8963-444CBD3D7037}" presName="root1" presStyleCnt="0"/>
      <dgm:spPr/>
    </dgm:pt>
    <dgm:pt modelId="{6BD0E753-04FE-48A9-87FB-635BE8DEE4C3}" type="pres">
      <dgm:prSet presAssocID="{17D98383-40BE-464A-8963-444CBD3D7037}" presName="LevelOneTextNode" presStyleLbl="node0" presStyleIdx="0" presStyleCnt="1" custScaleX="21044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7C6D374-CB66-4C94-97E5-3F84A472FBF6}" type="pres">
      <dgm:prSet presAssocID="{17D98383-40BE-464A-8963-444CBD3D7037}" presName="level2hierChild" presStyleCnt="0"/>
      <dgm:spPr/>
    </dgm:pt>
    <dgm:pt modelId="{8F251808-EF2A-45DF-B05B-0F3643037704}" type="pres">
      <dgm:prSet presAssocID="{490D9397-3C29-449F-8E38-16902777B297}" presName="conn2-1" presStyleLbl="parChTrans1D2" presStyleIdx="0" presStyleCnt="5"/>
      <dgm:spPr/>
      <dgm:t>
        <a:bodyPr/>
        <a:lstStyle/>
        <a:p>
          <a:endParaRPr lang="pt-BR"/>
        </a:p>
      </dgm:t>
    </dgm:pt>
    <dgm:pt modelId="{3257D2C1-843E-44B7-8192-17385703377F}" type="pres">
      <dgm:prSet presAssocID="{490D9397-3C29-449F-8E38-16902777B297}" presName="connTx" presStyleLbl="parChTrans1D2" presStyleIdx="0" presStyleCnt="5"/>
      <dgm:spPr/>
      <dgm:t>
        <a:bodyPr/>
        <a:lstStyle/>
        <a:p>
          <a:endParaRPr lang="pt-BR"/>
        </a:p>
      </dgm:t>
    </dgm:pt>
    <dgm:pt modelId="{C710AA75-7F31-4246-A733-7BB9EC63368F}" type="pres">
      <dgm:prSet presAssocID="{0CFDA2C0-EF98-4C7E-ACB0-5E9FA9B3892D}" presName="root2" presStyleCnt="0"/>
      <dgm:spPr/>
    </dgm:pt>
    <dgm:pt modelId="{4914957A-4DEA-4FCE-B619-577B2CC2D9DD}" type="pres">
      <dgm:prSet presAssocID="{0CFDA2C0-EF98-4C7E-ACB0-5E9FA9B3892D}" presName="LevelTwoTextNode" presStyleLbl="node2" presStyleIdx="0" presStyleCnt="5" custScaleX="1222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98D67D1-5E8B-4A80-BDE4-DC5D38337439}" type="pres">
      <dgm:prSet presAssocID="{0CFDA2C0-EF98-4C7E-ACB0-5E9FA9B3892D}" presName="level3hierChild" presStyleCnt="0"/>
      <dgm:spPr/>
    </dgm:pt>
    <dgm:pt modelId="{8E818C2B-5893-4AD3-9EB8-5A82483EB8D5}" type="pres">
      <dgm:prSet presAssocID="{8385EFE0-65B2-4CEC-AEA5-C04B9B0CE2A4}" presName="conn2-1" presStyleLbl="parChTrans1D2" presStyleIdx="1" presStyleCnt="5"/>
      <dgm:spPr/>
      <dgm:t>
        <a:bodyPr/>
        <a:lstStyle/>
        <a:p>
          <a:endParaRPr lang="pt-BR"/>
        </a:p>
      </dgm:t>
    </dgm:pt>
    <dgm:pt modelId="{1263F716-FF08-467C-937F-1522DA8E5DA6}" type="pres">
      <dgm:prSet presAssocID="{8385EFE0-65B2-4CEC-AEA5-C04B9B0CE2A4}" presName="connTx" presStyleLbl="parChTrans1D2" presStyleIdx="1" presStyleCnt="5"/>
      <dgm:spPr/>
      <dgm:t>
        <a:bodyPr/>
        <a:lstStyle/>
        <a:p>
          <a:endParaRPr lang="pt-BR"/>
        </a:p>
      </dgm:t>
    </dgm:pt>
    <dgm:pt modelId="{348580B0-4252-401D-92D3-C5114B21A57C}" type="pres">
      <dgm:prSet presAssocID="{8421BE65-CADB-42C1-BDA2-7570249DDE6D}" presName="root2" presStyleCnt="0"/>
      <dgm:spPr/>
    </dgm:pt>
    <dgm:pt modelId="{3D1C321E-DD5C-4B63-8960-36E2EE2E8DE6}" type="pres">
      <dgm:prSet presAssocID="{8421BE65-CADB-42C1-BDA2-7570249DDE6D}" presName="LevelTwoTextNode" presStyleLbl="node2" presStyleIdx="1" presStyleCnt="5" custScaleX="1222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6E45EFF-9FB2-4B11-AB7D-54399CD445F1}" type="pres">
      <dgm:prSet presAssocID="{8421BE65-CADB-42C1-BDA2-7570249DDE6D}" presName="level3hierChild" presStyleCnt="0"/>
      <dgm:spPr/>
    </dgm:pt>
    <dgm:pt modelId="{2C55CBE3-D4AC-474C-BFAE-7C7B9D19D9CD}" type="pres">
      <dgm:prSet presAssocID="{B83FC877-5AC6-4918-B351-E44F7FB354D2}" presName="conn2-1" presStyleLbl="parChTrans1D2" presStyleIdx="2" presStyleCnt="5"/>
      <dgm:spPr/>
      <dgm:t>
        <a:bodyPr/>
        <a:lstStyle/>
        <a:p>
          <a:endParaRPr lang="pt-BR"/>
        </a:p>
      </dgm:t>
    </dgm:pt>
    <dgm:pt modelId="{730C0B10-4956-49C9-AE14-DCDBBBDA9D4B}" type="pres">
      <dgm:prSet presAssocID="{B83FC877-5AC6-4918-B351-E44F7FB354D2}" presName="connTx" presStyleLbl="parChTrans1D2" presStyleIdx="2" presStyleCnt="5"/>
      <dgm:spPr/>
      <dgm:t>
        <a:bodyPr/>
        <a:lstStyle/>
        <a:p>
          <a:endParaRPr lang="pt-BR"/>
        </a:p>
      </dgm:t>
    </dgm:pt>
    <dgm:pt modelId="{BF03EC92-7E0F-4C16-B618-8D9E014C3972}" type="pres">
      <dgm:prSet presAssocID="{4F7383D9-66D9-4CB9-812E-B09A6D2C9D34}" presName="root2" presStyleCnt="0"/>
      <dgm:spPr/>
    </dgm:pt>
    <dgm:pt modelId="{6A188155-313F-4B21-9C53-7465F184E531}" type="pres">
      <dgm:prSet presAssocID="{4F7383D9-66D9-4CB9-812E-B09A6D2C9D34}" presName="LevelTwoTextNode" presStyleLbl="node2" presStyleIdx="2" presStyleCnt="5" custScaleX="1222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56D1A11-E82D-4C5C-838F-FFAEBD5883D5}" type="pres">
      <dgm:prSet presAssocID="{4F7383D9-66D9-4CB9-812E-B09A6D2C9D34}" presName="level3hierChild" presStyleCnt="0"/>
      <dgm:spPr/>
    </dgm:pt>
    <dgm:pt modelId="{C7AAD57D-151D-4CAD-9FF9-5FE7C5124A46}" type="pres">
      <dgm:prSet presAssocID="{FA84ADEF-81CD-4BF4-96D9-78F3EFB38F4F}" presName="conn2-1" presStyleLbl="parChTrans1D3" presStyleIdx="0" presStyleCnt="13"/>
      <dgm:spPr/>
      <dgm:t>
        <a:bodyPr/>
        <a:lstStyle/>
        <a:p>
          <a:endParaRPr lang="pt-BR"/>
        </a:p>
      </dgm:t>
    </dgm:pt>
    <dgm:pt modelId="{330656FB-88D1-42FC-9FAF-146A1B630485}" type="pres">
      <dgm:prSet presAssocID="{FA84ADEF-81CD-4BF4-96D9-78F3EFB38F4F}" presName="connTx" presStyleLbl="parChTrans1D3" presStyleIdx="0" presStyleCnt="13"/>
      <dgm:spPr/>
      <dgm:t>
        <a:bodyPr/>
        <a:lstStyle/>
        <a:p>
          <a:endParaRPr lang="pt-BR"/>
        </a:p>
      </dgm:t>
    </dgm:pt>
    <dgm:pt modelId="{64F22D80-E0A5-43F0-B73D-3B64A330D74C}" type="pres">
      <dgm:prSet presAssocID="{5F53A1EE-346E-4A29-942F-4FD108E089B2}" presName="root2" presStyleCnt="0"/>
      <dgm:spPr/>
    </dgm:pt>
    <dgm:pt modelId="{A12FE149-6654-4747-AB73-A4B042EB81C9}" type="pres">
      <dgm:prSet presAssocID="{5F53A1EE-346E-4A29-942F-4FD108E089B2}" presName="LevelTwoTextNode" presStyleLbl="node3" presStyleIdx="0" presStyleCnt="13" custScaleX="1222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C849CE8-DFFC-4BEE-BFB9-EB927E7417F4}" type="pres">
      <dgm:prSet presAssocID="{5F53A1EE-346E-4A29-942F-4FD108E089B2}" presName="level3hierChild" presStyleCnt="0"/>
      <dgm:spPr/>
    </dgm:pt>
    <dgm:pt modelId="{F27E773C-0EF3-4621-B670-1DE812F2EB02}" type="pres">
      <dgm:prSet presAssocID="{5F196864-8884-4819-9329-82CB455F34B3}" presName="conn2-1" presStyleLbl="parChTrans1D3" presStyleIdx="1" presStyleCnt="13"/>
      <dgm:spPr/>
      <dgm:t>
        <a:bodyPr/>
        <a:lstStyle/>
        <a:p>
          <a:endParaRPr lang="pt-BR"/>
        </a:p>
      </dgm:t>
    </dgm:pt>
    <dgm:pt modelId="{C69AB3B7-73FC-461A-B192-191B6CBB3A22}" type="pres">
      <dgm:prSet presAssocID="{5F196864-8884-4819-9329-82CB455F34B3}" presName="connTx" presStyleLbl="parChTrans1D3" presStyleIdx="1" presStyleCnt="13"/>
      <dgm:spPr/>
      <dgm:t>
        <a:bodyPr/>
        <a:lstStyle/>
        <a:p>
          <a:endParaRPr lang="pt-BR"/>
        </a:p>
      </dgm:t>
    </dgm:pt>
    <dgm:pt modelId="{281F168F-3029-455D-8369-1A4DCFA3638D}" type="pres">
      <dgm:prSet presAssocID="{D92DEA6C-ECD5-43D7-B351-42B45B674ED9}" presName="root2" presStyleCnt="0"/>
      <dgm:spPr/>
    </dgm:pt>
    <dgm:pt modelId="{312C3CE1-61D9-480A-8723-FF57C349C99D}" type="pres">
      <dgm:prSet presAssocID="{D92DEA6C-ECD5-43D7-B351-42B45B674ED9}" presName="LevelTwoTextNode" presStyleLbl="node3" presStyleIdx="1" presStyleCnt="13" custScaleX="1222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F5942F0-570D-4402-8365-5D8768B9672F}" type="pres">
      <dgm:prSet presAssocID="{D92DEA6C-ECD5-43D7-B351-42B45B674ED9}" presName="level3hierChild" presStyleCnt="0"/>
      <dgm:spPr/>
    </dgm:pt>
    <dgm:pt modelId="{72CD75B5-E7CB-4687-A7B8-2834CB6743B0}" type="pres">
      <dgm:prSet presAssocID="{D52F4E95-49B2-4A52-9512-44389A6099A7}" presName="conn2-1" presStyleLbl="parChTrans1D3" presStyleIdx="2" presStyleCnt="13"/>
      <dgm:spPr/>
      <dgm:t>
        <a:bodyPr/>
        <a:lstStyle/>
        <a:p>
          <a:endParaRPr lang="pt-BR"/>
        </a:p>
      </dgm:t>
    </dgm:pt>
    <dgm:pt modelId="{139F9158-1E3E-4C13-AF83-E8DB29EA0D0A}" type="pres">
      <dgm:prSet presAssocID="{D52F4E95-49B2-4A52-9512-44389A6099A7}" presName="connTx" presStyleLbl="parChTrans1D3" presStyleIdx="2" presStyleCnt="13"/>
      <dgm:spPr/>
      <dgm:t>
        <a:bodyPr/>
        <a:lstStyle/>
        <a:p>
          <a:endParaRPr lang="pt-BR"/>
        </a:p>
      </dgm:t>
    </dgm:pt>
    <dgm:pt modelId="{0352C522-505B-4772-BD43-89F505BB88B7}" type="pres">
      <dgm:prSet presAssocID="{147FCA16-5C4E-4743-8C95-FC27417239CD}" presName="root2" presStyleCnt="0"/>
      <dgm:spPr/>
    </dgm:pt>
    <dgm:pt modelId="{572549C2-45B0-4ACB-B505-6BCC7C9C0837}" type="pres">
      <dgm:prSet presAssocID="{147FCA16-5C4E-4743-8C95-FC27417239CD}" presName="LevelTwoTextNode" presStyleLbl="node3" presStyleIdx="2" presStyleCnt="13" custScaleX="1222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2D1393-215C-4B2C-87A2-27F6B5D52ACE}" type="pres">
      <dgm:prSet presAssocID="{147FCA16-5C4E-4743-8C95-FC27417239CD}" presName="level3hierChild" presStyleCnt="0"/>
      <dgm:spPr/>
    </dgm:pt>
    <dgm:pt modelId="{C417B090-434F-4842-9193-E53A400CCAFD}" type="pres">
      <dgm:prSet presAssocID="{3BAE52C2-7889-4863-856F-98FAB5B89046}" presName="conn2-1" presStyleLbl="parChTrans1D3" presStyleIdx="3" presStyleCnt="13"/>
      <dgm:spPr/>
      <dgm:t>
        <a:bodyPr/>
        <a:lstStyle/>
        <a:p>
          <a:endParaRPr lang="pt-BR"/>
        </a:p>
      </dgm:t>
    </dgm:pt>
    <dgm:pt modelId="{F91AB815-69CE-429C-A7EE-B0C954A25AD6}" type="pres">
      <dgm:prSet presAssocID="{3BAE52C2-7889-4863-856F-98FAB5B89046}" presName="connTx" presStyleLbl="parChTrans1D3" presStyleIdx="3" presStyleCnt="13"/>
      <dgm:spPr/>
      <dgm:t>
        <a:bodyPr/>
        <a:lstStyle/>
        <a:p>
          <a:endParaRPr lang="pt-BR"/>
        </a:p>
      </dgm:t>
    </dgm:pt>
    <dgm:pt modelId="{219E15FF-6452-4F05-AD27-130EFD92E665}" type="pres">
      <dgm:prSet presAssocID="{34E8411A-2B71-4165-8827-FB34AA4C11F0}" presName="root2" presStyleCnt="0"/>
      <dgm:spPr/>
    </dgm:pt>
    <dgm:pt modelId="{5A11F469-6EE8-4CDD-AAB9-1CD3BD18EC9E}" type="pres">
      <dgm:prSet presAssocID="{34E8411A-2B71-4165-8827-FB34AA4C11F0}" presName="LevelTwoTextNode" presStyleLbl="node3" presStyleIdx="3" presStyleCnt="13" custScaleX="1222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D6B65D-DF19-4DD6-BD28-0F5294346CF8}" type="pres">
      <dgm:prSet presAssocID="{34E8411A-2B71-4165-8827-FB34AA4C11F0}" presName="level3hierChild" presStyleCnt="0"/>
      <dgm:spPr/>
    </dgm:pt>
    <dgm:pt modelId="{DFBE8A25-19D9-4DAE-B750-11916309237A}" type="pres">
      <dgm:prSet presAssocID="{D0C97419-F155-4950-9723-B4961683CDE2}" presName="conn2-1" presStyleLbl="parChTrans1D3" presStyleIdx="4" presStyleCnt="13"/>
      <dgm:spPr/>
      <dgm:t>
        <a:bodyPr/>
        <a:lstStyle/>
        <a:p>
          <a:endParaRPr lang="pt-BR"/>
        </a:p>
      </dgm:t>
    </dgm:pt>
    <dgm:pt modelId="{799C5CB6-0ADB-413F-97A3-AB7B053F282E}" type="pres">
      <dgm:prSet presAssocID="{D0C97419-F155-4950-9723-B4961683CDE2}" presName="connTx" presStyleLbl="parChTrans1D3" presStyleIdx="4" presStyleCnt="13"/>
      <dgm:spPr/>
      <dgm:t>
        <a:bodyPr/>
        <a:lstStyle/>
        <a:p>
          <a:endParaRPr lang="pt-BR"/>
        </a:p>
      </dgm:t>
    </dgm:pt>
    <dgm:pt modelId="{7F84EF5C-F1C4-4F27-AC1E-0F0499AD76E9}" type="pres">
      <dgm:prSet presAssocID="{0660E512-A96E-40E8-BEA3-15C578AC72CF}" presName="root2" presStyleCnt="0"/>
      <dgm:spPr/>
    </dgm:pt>
    <dgm:pt modelId="{83F6ED99-B65F-480D-9325-1CB38BF2AB6D}" type="pres">
      <dgm:prSet presAssocID="{0660E512-A96E-40E8-BEA3-15C578AC72CF}" presName="LevelTwoTextNode" presStyleLbl="node3" presStyleIdx="4" presStyleCnt="13" custScaleX="1222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57E2C15-2744-43F3-AFF2-F624FFB7E8AB}" type="pres">
      <dgm:prSet presAssocID="{0660E512-A96E-40E8-BEA3-15C578AC72CF}" presName="level3hierChild" presStyleCnt="0"/>
      <dgm:spPr/>
    </dgm:pt>
    <dgm:pt modelId="{9288CB1B-6554-46F9-835D-4213E498A22E}" type="pres">
      <dgm:prSet presAssocID="{7C916E84-7E8C-4250-AAE5-06FE64829518}" presName="conn2-1" presStyleLbl="parChTrans1D4" presStyleIdx="0" presStyleCnt="13"/>
      <dgm:spPr/>
      <dgm:t>
        <a:bodyPr/>
        <a:lstStyle/>
        <a:p>
          <a:endParaRPr lang="pt-BR"/>
        </a:p>
      </dgm:t>
    </dgm:pt>
    <dgm:pt modelId="{557A226C-9C0C-498C-AE00-FD90F7DDD3A0}" type="pres">
      <dgm:prSet presAssocID="{7C916E84-7E8C-4250-AAE5-06FE64829518}" presName="connTx" presStyleLbl="parChTrans1D4" presStyleIdx="0" presStyleCnt="13"/>
      <dgm:spPr/>
      <dgm:t>
        <a:bodyPr/>
        <a:lstStyle/>
        <a:p>
          <a:endParaRPr lang="pt-BR"/>
        </a:p>
      </dgm:t>
    </dgm:pt>
    <dgm:pt modelId="{ED41C7CA-80AD-4A6D-AE00-8D509745F69E}" type="pres">
      <dgm:prSet presAssocID="{816F3658-3016-4E49-913B-539168F08443}" presName="root2" presStyleCnt="0"/>
      <dgm:spPr/>
    </dgm:pt>
    <dgm:pt modelId="{D39306B5-4CB1-4B84-8735-CF7DDA582749}" type="pres">
      <dgm:prSet presAssocID="{816F3658-3016-4E49-913B-539168F08443}" presName="LevelTwoTextNode" presStyleLbl="node4" presStyleIdx="0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AE6C49F-FD97-46F8-84FE-746E595DA9D8}" type="pres">
      <dgm:prSet presAssocID="{816F3658-3016-4E49-913B-539168F08443}" presName="level3hierChild" presStyleCnt="0"/>
      <dgm:spPr/>
    </dgm:pt>
    <dgm:pt modelId="{45564C34-7D4A-4DB9-9D16-FF257AE67065}" type="pres">
      <dgm:prSet presAssocID="{2096B72D-056B-40F9-9B29-3A3F464E9FBE}" presName="conn2-1" presStyleLbl="parChTrans1D4" presStyleIdx="1" presStyleCnt="13"/>
      <dgm:spPr/>
      <dgm:t>
        <a:bodyPr/>
        <a:lstStyle/>
        <a:p>
          <a:endParaRPr lang="pt-BR"/>
        </a:p>
      </dgm:t>
    </dgm:pt>
    <dgm:pt modelId="{76E36027-D44C-4861-9477-038BA45C2D7C}" type="pres">
      <dgm:prSet presAssocID="{2096B72D-056B-40F9-9B29-3A3F464E9FBE}" presName="connTx" presStyleLbl="parChTrans1D4" presStyleIdx="1" presStyleCnt="13"/>
      <dgm:spPr/>
      <dgm:t>
        <a:bodyPr/>
        <a:lstStyle/>
        <a:p>
          <a:endParaRPr lang="pt-BR"/>
        </a:p>
      </dgm:t>
    </dgm:pt>
    <dgm:pt modelId="{0DCA23E0-DFD8-4416-80CD-2F0DBA623732}" type="pres">
      <dgm:prSet presAssocID="{98E037D0-560C-4574-A653-527C09AA4059}" presName="root2" presStyleCnt="0"/>
      <dgm:spPr/>
    </dgm:pt>
    <dgm:pt modelId="{5ADE477C-9B50-4B8F-8276-F396639F33DD}" type="pres">
      <dgm:prSet presAssocID="{98E037D0-560C-4574-A653-527C09AA4059}" presName="LevelTwoTextNode" presStyleLbl="node4" presStyleIdx="1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7DD4453-2FC9-42DF-8DBD-D3DC53275701}" type="pres">
      <dgm:prSet presAssocID="{98E037D0-560C-4574-A653-527C09AA4059}" presName="level3hierChild" presStyleCnt="0"/>
      <dgm:spPr/>
    </dgm:pt>
    <dgm:pt modelId="{6D56F2F4-D5E6-412C-83CE-CB059FF86FC9}" type="pres">
      <dgm:prSet presAssocID="{9EA26D04-A569-4CD6-BA5D-B2DEDAA735A4}" presName="conn2-1" presStyleLbl="parChTrans1D4" presStyleIdx="2" presStyleCnt="13"/>
      <dgm:spPr/>
      <dgm:t>
        <a:bodyPr/>
        <a:lstStyle/>
        <a:p>
          <a:endParaRPr lang="pt-BR"/>
        </a:p>
      </dgm:t>
    </dgm:pt>
    <dgm:pt modelId="{C7332B57-20FE-4475-BF29-3663082C08DE}" type="pres">
      <dgm:prSet presAssocID="{9EA26D04-A569-4CD6-BA5D-B2DEDAA735A4}" presName="connTx" presStyleLbl="parChTrans1D4" presStyleIdx="2" presStyleCnt="13"/>
      <dgm:spPr/>
      <dgm:t>
        <a:bodyPr/>
        <a:lstStyle/>
        <a:p>
          <a:endParaRPr lang="pt-BR"/>
        </a:p>
      </dgm:t>
    </dgm:pt>
    <dgm:pt modelId="{5C5C6682-32B7-47F1-87AF-544D2B6FA222}" type="pres">
      <dgm:prSet presAssocID="{7891BD50-C2DB-47B1-B6DA-903053E1D123}" presName="root2" presStyleCnt="0"/>
      <dgm:spPr/>
    </dgm:pt>
    <dgm:pt modelId="{18042663-717F-4DDB-A7D4-818DC27F66A4}" type="pres">
      <dgm:prSet presAssocID="{7891BD50-C2DB-47B1-B6DA-903053E1D123}" presName="LevelTwoTextNode" presStyleLbl="node4" presStyleIdx="2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777FBD-31E3-41A9-A9BA-7159D524E51F}" type="pres">
      <dgm:prSet presAssocID="{7891BD50-C2DB-47B1-B6DA-903053E1D123}" presName="level3hierChild" presStyleCnt="0"/>
      <dgm:spPr/>
    </dgm:pt>
    <dgm:pt modelId="{CFF2DC17-F079-4BA1-BD66-088461977CCE}" type="pres">
      <dgm:prSet presAssocID="{6B5CE3D2-3C87-4F4B-9673-A00A688E57EB}" presName="conn2-1" presStyleLbl="parChTrans1D2" presStyleIdx="3" presStyleCnt="5"/>
      <dgm:spPr/>
      <dgm:t>
        <a:bodyPr/>
        <a:lstStyle/>
        <a:p>
          <a:endParaRPr lang="pt-BR"/>
        </a:p>
      </dgm:t>
    </dgm:pt>
    <dgm:pt modelId="{DF084803-E010-442F-993D-A32E69D16346}" type="pres">
      <dgm:prSet presAssocID="{6B5CE3D2-3C87-4F4B-9673-A00A688E57EB}" presName="connTx" presStyleLbl="parChTrans1D2" presStyleIdx="3" presStyleCnt="5"/>
      <dgm:spPr/>
      <dgm:t>
        <a:bodyPr/>
        <a:lstStyle/>
        <a:p>
          <a:endParaRPr lang="pt-BR"/>
        </a:p>
      </dgm:t>
    </dgm:pt>
    <dgm:pt modelId="{5A0F83C8-9FB0-42F2-9B98-08A61ABEA8DC}" type="pres">
      <dgm:prSet presAssocID="{F74B0657-02DC-4BA9-B2D9-66064606D84D}" presName="root2" presStyleCnt="0"/>
      <dgm:spPr/>
    </dgm:pt>
    <dgm:pt modelId="{85AB4A1E-5495-435C-B42D-7FC7E0EAB99A}" type="pres">
      <dgm:prSet presAssocID="{F74B0657-02DC-4BA9-B2D9-66064606D84D}" presName="LevelTwoTextNode" presStyleLbl="node2" presStyleIdx="3" presStyleCnt="5" custScaleX="1222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1D1081-5865-441E-AB43-4FC9C0983D3A}" type="pres">
      <dgm:prSet presAssocID="{F74B0657-02DC-4BA9-B2D9-66064606D84D}" presName="level3hierChild" presStyleCnt="0"/>
      <dgm:spPr/>
    </dgm:pt>
    <dgm:pt modelId="{89C6BE54-1B94-4494-A467-7B23B3861BDE}" type="pres">
      <dgm:prSet presAssocID="{944DD405-990D-4E47-B731-CF1EB50F73D5}" presName="conn2-1" presStyleLbl="parChTrans1D3" presStyleIdx="5" presStyleCnt="13"/>
      <dgm:spPr/>
      <dgm:t>
        <a:bodyPr/>
        <a:lstStyle/>
        <a:p>
          <a:endParaRPr lang="pt-BR"/>
        </a:p>
      </dgm:t>
    </dgm:pt>
    <dgm:pt modelId="{ABCA5F1A-CCBE-4279-A2CF-57EFC4660851}" type="pres">
      <dgm:prSet presAssocID="{944DD405-990D-4E47-B731-CF1EB50F73D5}" presName="connTx" presStyleLbl="parChTrans1D3" presStyleIdx="5" presStyleCnt="13"/>
      <dgm:spPr/>
      <dgm:t>
        <a:bodyPr/>
        <a:lstStyle/>
        <a:p>
          <a:endParaRPr lang="pt-BR"/>
        </a:p>
      </dgm:t>
    </dgm:pt>
    <dgm:pt modelId="{E2684C89-5E4D-4DC1-A709-BB4A1210BB23}" type="pres">
      <dgm:prSet presAssocID="{78A32828-0734-4256-A503-82DBD3D89838}" presName="root2" presStyleCnt="0"/>
      <dgm:spPr/>
    </dgm:pt>
    <dgm:pt modelId="{B7F1A125-014C-4E37-8F89-15CC66E967AD}" type="pres">
      <dgm:prSet presAssocID="{78A32828-0734-4256-A503-82DBD3D89838}" presName="LevelTwoTextNode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CDAE74-9527-4CEF-8AE7-F5797B8D56FF}" type="pres">
      <dgm:prSet presAssocID="{78A32828-0734-4256-A503-82DBD3D89838}" presName="level3hierChild" presStyleCnt="0"/>
      <dgm:spPr/>
    </dgm:pt>
    <dgm:pt modelId="{EFDC1CC0-3334-4A93-8C05-DCEBDCB839DB}" type="pres">
      <dgm:prSet presAssocID="{63EE416E-5533-4E83-B50F-D2D4CB46D9E1}" presName="conn2-1" presStyleLbl="parChTrans1D3" presStyleIdx="6" presStyleCnt="13"/>
      <dgm:spPr/>
      <dgm:t>
        <a:bodyPr/>
        <a:lstStyle/>
        <a:p>
          <a:endParaRPr lang="pt-BR"/>
        </a:p>
      </dgm:t>
    </dgm:pt>
    <dgm:pt modelId="{0A868B66-9AB9-47AC-ACB5-7A0186C49DD5}" type="pres">
      <dgm:prSet presAssocID="{63EE416E-5533-4E83-B50F-D2D4CB46D9E1}" presName="connTx" presStyleLbl="parChTrans1D3" presStyleIdx="6" presStyleCnt="13"/>
      <dgm:spPr/>
      <dgm:t>
        <a:bodyPr/>
        <a:lstStyle/>
        <a:p>
          <a:endParaRPr lang="pt-BR"/>
        </a:p>
      </dgm:t>
    </dgm:pt>
    <dgm:pt modelId="{607608E4-7C41-4C21-B16A-7904FA8C77AA}" type="pres">
      <dgm:prSet presAssocID="{829C205D-E3E9-46ED-9E5B-1FF2F925C7ED}" presName="root2" presStyleCnt="0"/>
      <dgm:spPr/>
    </dgm:pt>
    <dgm:pt modelId="{37C00871-8470-4A7E-8467-14D83765F2D3}" type="pres">
      <dgm:prSet presAssocID="{829C205D-E3E9-46ED-9E5B-1FF2F925C7ED}" presName="LevelTwoTextNode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676DCE5-4506-4E6F-A1DE-86ABB482A90C}" type="pres">
      <dgm:prSet presAssocID="{829C205D-E3E9-46ED-9E5B-1FF2F925C7ED}" presName="level3hierChild" presStyleCnt="0"/>
      <dgm:spPr/>
    </dgm:pt>
    <dgm:pt modelId="{14B63F64-6078-4759-9763-9764219AA5E2}" type="pres">
      <dgm:prSet presAssocID="{4DA6C470-C07E-4143-AA5E-4F426CA9D9E4}" presName="conn2-1" presStyleLbl="parChTrans1D3" presStyleIdx="7" presStyleCnt="13"/>
      <dgm:spPr/>
      <dgm:t>
        <a:bodyPr/>
        <a:lstStyle/>
        <a:p>
          <a:endParaRPr lang="pt-BR"/>
        </a:p>
      </dgm:t>
    </dgm:pt>
    <dgm:pt modelId="{9FB56C65-89B2-4587-8828-5AB4C113A7CD}" type="pres">
      <dgm:prSet presAssocID="{4DA6C470-C07E-4143-AA5E-4F426CA9D9E4}" presName="connTx" presStyleLbl="parChTrans1D3" presStyleIdx="7" presStyleCnt="13"/>
      <dgm:spPr/>
      <dgm:t>
        <a:bodyPr/>
        <a:lstStyle/>
        <a:p>
          <a:endParaRPr lang="pt-BR"/>
        </a:p>
      </dgm:t>
    </dgm:pt>
    <dgm:pt modelId="{1C06B3E5-BC72-4B1B-80DE-99DF756D2C7E}" type="pres">
      <dgm:prSet presAssocID="{7C33D439-6629-4A08-9E7E-1FE325826B90}" presName="root2" presStyleCnt="0"/>
      <dgm:spPr/>
    </dgm:pt>
    <dgm:pt modelId="{745EC8D1-5FD3-4F7E-B331-F01BC3ED4504}" type="pres">
      <dgm:prSet presAssocID="{7C33D439-6629-4A08-9E7E-1FE325826B90}" presName="LevelTwoTextNode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D040EB-D445-4CFA-96A5-FA5F3F7967E6}" type="pres">
      <dgm:prSet presAssocID="{7C33D439-6629-4A08-9E7E-1FE325826B90}" presName="level3hierChild" presStyleCnt="0"/>
      <dgm:spPr/>
    </dgm:pt>
    <dgm:pt modelId="{7D2C0181-5F69-4703-8A28-AF61B27F2FE1}" type="pres">
      <dgm:prSet presAssocID="{F3840B5A-7E0B-4542-87B4-33CF8D323729}" presName="conn2-1" presStyleLbl="parChTrans1D3" presStyleIdx="8" presStyleCnt="13"/>
      <dgm:spPr/>
      <dgm:t>
        <a:bodyPr/>
        <a:lstStyle/>
        <a:p>
          <a:endParaRPr lang="pt-BR"/>
        </a:p>
      </dgm:t>
    </dgm:pt>
    <dgm:pt modelId="{55ED70D1-824B-4467-8EA4-53EF8332984B}" type="pres">
      <dgm:prSet presAssocID="{F3840B5A-7E0B-4542-87B4-33CF8D323729}" presName="connTx" presStyleLbl="parChTrans1D3" presStyleIdx="8" presStyleCnt="13"/>
      <dgm:spPr/>
      <dgm:t>
        <a:bodyPr/>
        <a:lstStyle/>
        <a:p>
          <a:endParaRPr lang="pt-BR"/>
        </a:p>
      </dgm:t>
    </dgm:pt>
    <dgm:pt modelId="{BF6C86A7-0B94-44C3-85D4-45BBFD6A514E}" type="pres">
      <dgm:prSet presAssocID="{E6D18463-3466-4351-8AD1-0B0C3C66A200}" presName="root2" presStyleCnt="0"/>
      <dgm:spPr/>
    </dgm:pt>
    <dgm:pt modelId="{87BC7E95-0B38-4A74-BC9D-0C0E4772C48D}" type="pres">
      <dgm:prSet presAssocID="{E6D18463-3466-4351-8AD1-0B0C3C66A200}" presName="LevelTwoTextNode" presStyleLbl="node3" presStyleIdx="8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B4E0110-3E9B-45DB-B3C2-E905CAE300A7}" type="pres">
      <dgm:prSet presAssocID="{E6D18463-3466-4351-8AD1-0B0C3C66A200}" presName="level3hierChild" presStyleCnt="0"/>
      <dgm:spPr/>
    </dgm:pt>
    <dgm:pt modelId="{AB560C88-742D-4E67-8161-69A039E74E00}" type="pres">
      <dgm:prSet presAssocID="{3DF5F4A7-A8CE-49F9-9B17-7447961051A8}" presName="conn2-1" presStyleLbl="parChTrans1D2" presStyleIdx="4" presStyleCnt="5"/>
      <dgm:spPr/>
      <dgm:t>
        <a:bodyPr/>
        <a:lstStyle/>
        <a:p>
          <a:endParaRPr lang="pt-BR"/>
        </a:p>
      </dgm:t>
    </dgm:pt>
    <dgm:pt modelId="{25C91055-ECF3-48AB-9381-C8F1C102CF0C}" type="pres">
      <dgm:prSet presAssocID="{3DF5F4A7-A8CE-49F9-9B17-7447961051A8}" presName="connTx" presStyleLbl="parChTrans1D2" presStyleIdx="4" presStyleCnt="5"/>
      <dgm:spPr/>
      <dgm:t>
        <a:bodyPr/>
        <a:lstStyle/>
        <a:p>
          <a:endParaRPr lang="pt-BR"/>
        </a:p>
      </dgm:t>
    </dgm:pt>
    <dgm:pt modelId="{DE553009-B4AE-450E-B90F-14279D76E766}" type="pres">
      <dgm:prSet presAssocID="{E5F1DDC5-C172-4B9B-BD78-6F8CA2F6A7C3}" presName="root2" presStyleCnt="0"/>
      <dgm:spPr/>
    </dgm:pt>
    <dgm:pt modelId="{21C22EBB-A474-4245-A955-869C90329323}" type="pres">
      <dgm:prSet presAssocID="{E5F1DDC5-C172-4B9B-BD78-6F8CA2F6A7C3}" presName="LevelTwoTextNode" presStyleLbl="node2" presStyleIdx="4" presStyleCnt="5" custScaleX="1222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00C75BD-02D4-47FE-84A5-44DDA45257E3}" type="pres">
      <dgm:prSet presAssocID="{E5F1DDC5-C172-4B9B-BD78-6F8CA2F6A7C3}" presName="level3hierChild" presStyleCnt="0"/>
      <dgm:spPr/>
    </dgm:pt>
    <dgm:pt modelId="{1C951D43-AAA1-49CE-ACC5-A60A05273B31}" type="pres">
      <dgm:prSet presAssocID="{41A80A32-56B1-4F50-AD1C-B909223EFFCF}" presName="conn2-1" presStyleLbl="parChTrans1D3" presStyleIdx="9" presStyleCnt="13"/>
      <dgm:spPr/>
      <dgm:t>
        <a:bodyPr/>
        <a:lstStyle/>
        <a:p>
          <a:endParaRPr lang="pt-BR"/>
        </a:p>
      </dgm:t>
    </dgm:pt>
    <dgm:pt modelId="{21875580-A68B-4F9A-B278-20FBAF4546BE}" type="pres">
      <dgm:prSet presAssocID="{41A80A32-56B1-4F50-AD1C-B909223EFFCF}" presName="connTx" presStyleLbl="parChTrans1D3" presStyleIdx="9" presStyleCnt="13"/>
      <dgm:spPr/>
      <dgm:t>
        <a:bodyPr/>
        <a:lstStyle/>
        <a:p>
          <a:endParaRPr lang="pt-BR"/>
        </a:p>
      </dgm:t>
    </dgm:pt>
    <dgm:pt modelId="{DF8466AA-7858-4FE9-BD14-CDD7C7731718}" type="pres">
      <dgm:prSet presAssocID="{478D998F-1F6F-4283-A372-EADE4B8A93C6}" presName="root2" presStyleCnt="0"/>
      <dgm:spPr/>
    </dgm:pt>
    <dgm:pt modelId="{7AA16C73-3F57-4568-A921-E23ACE5454F9}" type="pres">
      <dgm:prSet presAssocID="{478D998F-1F6F-4283-A372-EADE4B8A93C6}" presName="LevelTwoTextNode" presStyleLbl="node3" presStyleIdx="9" presStyleCnt="13" custScaleX="1129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477DE22-1232-49C0-8EF0-174F51C7992C}" type="pres">
      <dgm:prSet presAssocID="{478D998F-1F6F-4283-A372-EADE4B8A93C6}" presName="level3hierChild" presStyleCnt="0"/>
      <dgm:spPr/>
    </dgm:pt>
    <dgm:pt modelId="{F44DD857-BFF1-49FD-AD1A-3B54FC824A69}" type="pres">
      <dgm:prSet presAssocID="{1195F632-70F3-42EB-BD79-B35B85297C3B}" presName="conn2-1" presStyleLbl="parChTrans1D4" presStyleIdx="3" presStyleCnt="13"/>
      <dgm:spPr/>
      <dgm:t>
        <a:bodyPr/>
        <a:lstStyle/>
        <a:p>
          <a:endParaRPr lang="pt-BR"/>
        </a:p>
      </dgm:t>
    </dgm:pt>
    <dgm:pt modelId="{B0E69261-17EF-4DB2-86EC-01C6DF17C2F7}" type="pres">
      <dgm:prSet presAssocID="{1195F632-70F3-42EB-BD79-B35B85297C3B}" presName="connTx" presStyleLbl="parChTrans1D4" presStyleIdx="3" presStyleCnt="13"/>
      <dgm:spPr/>
      <dgm:t>
        <a:bodyPr/>
        <a:lstStyle/>
        <a:p>
          <a:endParaRPr lang="pt-BR"/>
        </a:p>
      </dgm:t>
    </dgm:pt>
    <dgm:pt modelId="{89C29AAD-8EB3-4763-A382-A46595AE84A0}" type="pres">
      <dgm:prSet presAssocID="{431DF046-45FF-4E68-8BDC-4CB72F61866B}" presName="root2" presStyleCnt="0"/>
      <dgm:spPr/>
    </dgm:pt>
    <dgm:pt modelId="{FCDA5FED-9DCA-4C61-9CA7-9126409CFFB1}" type="pres">
      <dgm:prSet presAssocID="{431DF046-45FF-4E68-8BDC-4CB72F61866B}" presName="LevelTwoTextNode" presStyleLbl="node4" presStyleIdx="3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7BB22E-8DBF-47B2-8495-52D78F29FFF5}" type="pres">
      <dgm:prSet presAssocID="{431DF046-45FF-4E68-8BDC-4CB72F61866B}" presName="level3hierChild" presStyleCnt="0"/>
      <dgm:spPr/>
    </dgm:pt>
    <dgm:pt modelId="{F2D7C1CC-819E-41F2-B705-C70919E9B04E}" type="pres">
      <dgm:prSet presAssocID="{0B71D8D3-1ABA-49D3-9CCA-309EDEEC50F6}" presName="conn2-1" presStyleLbl="parChTrans1D4" presStyleIdx="4" presStyleCnt="13"/>
      <dgm:spPr/>
      <dgm:t>
        <a:bodyPr/>
        <a:lstStyle/>
        <a:p>
          <a:endParaRPr lang="pt-BR"/>
        </a:p>
      </dgm:t>
    </dgm:pt>
    <dgm:pt modelId="{A056A3EC-F190-4E26-97E5-D009B5E5B99B}" type="pres">
      <dgm:prSet presAssocID="{0B71D8D3-1ABA-49D3-9CCA-309EDEEC50F6}" presName="connTx" presStyleLbl="parChTrans1D4" presStyleIdx="4" presStyleCnt="13"/>
      <dgm:spPr/>
      <dgm:t>
        <a:bodyPr/>
        <a:lstStyle/>
        <a:p>
          <a:endParaRPr lang="pt-BR"/>
        </a:p>
      </dgm:t>
    </dgm:pt>
    <dgm:pt modelId="{E998454B-C470-4EEF-B632-2B6FE0C83BAA}" type="pres">
      <dgm:prSet presAssocID="{E73D9A22-8262-4970-8850-98B46A76F78C}" presName="root2" presStyleCnt="0"/>
      <dgm:spPr/>
    </dgm:pt>
    <dgm:pt modelId="{D3B51BFD-C0B0-4214-B49A-1DF6F529033A}" type="pres">
      <dgm:prSet presAssocID="{E73D9A22-8262-4970-8850-98B46A76F78C}" presName="LevelTwoTextNode" presStyleLbl="node4" presStyleIdx="4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9A7DBCA-FAF5-475E-A94E-69484AD1E3F3}" type="pres">
      <dgm:prSet presAssocID="{E73D9A22-8262-4970-8850-98B46A76F78C}" presName="level3hierChild" presStyleCnt="0"/>
      <dgm:spPr/>
    </dgm:pt>
    <dgm:pt modelId="{83E53CF8-FBFE-4F4E-8EF9-7F1797AE8B69}" type="pres">
      <dgm:prSet presAssocID="{4CC4FA1D-A3EA-4157-B6E6-1B040433764D}" presName="conn2-1" presStyleLbl="parChTrans1D4" presStyleIdx="5" presStyleCnt="13"/>
      <dgm:spPr/>
      <dgm:t>
        <a:bodyPr/>
        <a:lstStyle/>
        <a:p>
          <a:endParaRPr lang="pt-BR"/>
        </a:p>
      </dgm:t>
    </dgm:pt>
    <dgm:pt modelId="{DBAD0713-305C-498C-9F9C-48571C75EBF8}" type="pres">
      <dgm:prSet presAssocID="{4CC4FA1D-A3EA-4157-B6E6-1B040433764D}" presName="connTx" presStyleLbl="parChTrans1D4" presStyleIdx="5" presStyleCnt="13"/>
      <dgm:spPr/>
      <dgm:t>
        <a:bodyPr/>
        <a:lstStyle/>
        <a:p>
          <a:endParaRPr lang="pt-BR"/>
        </a:p>
      </dgm:t>
    </dgm:pt>
    <dgm:pt modelId="{41CEE06E-8544-4B66-9A79-4C35B9EEF70C}" type="pres">
      <dgm:prSet presAssocID="{CD554B37-75E3-447E-9149-0D11ACFA8121}" presName="root2" presStyleCnt="0"/>
      <dgm:spPr/>
    </dgm:pt>
    <dgm:pt modelId="{57B0B682-DDA8-4F29-8B44-0B2B27F6B36D}" type="pres">
      <dgm:prSet presAssocID="{CD554B37-75E3-447E-9149-0D11ACFA8121}" presName="LevelTwoTextNode" presStyleLbl="node4" presStyleIdx="5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35C8A12-18E9-4992-985B-9D371A6DFABE}" type="pres">
      <dgm:prSet presAssocID="{CD554B37-75E3-447E-9149-0D11ACFA8121}" presName="level3hierChild" presStyleCnt="0"/>
      <dgm:spPr/>
    </dgm:pt>
    <dgm:pt modelId="{15EF984E-7CE2-438D-8C14-78AE58648910}" type="pres">
      <dgm:prSet presAssocID="{71419766-437B-43BC-B246-5E9B93FC2CB3}" presName="conn2-1" presStyleLbl="parChTrans1D4" presStyleIdx="6" presStyleCnt="13"/>
      <dgm:spPr/>
      <dgm:t>
        <a:bodyPr/>
        <a:lstStyle/>
        <a:p>
          <a:endParaRPr lang="pt-BR"/>
        </a:p>
      </dgm:t>
    </dgm:pt>
    <dgm:pt modelId="{5A870619-A911-41B5-8D7C-B3EED14E2FA6}" type="pres">
      <dgm:prSet presAssocID="{71419766-437B-43BC-B246-5E9B93FC2CB3}" presName="connTx" presStyleLbl="parChTrans1D4" presStyleIdx="6" presStyleCnt="13"/>
      <dgm:spPr/>
      <dgm:t>
        <a:bodyPr/>
        <a:lstStyle/>
        <a:p>
          <a:endParaRPr lang="pt-BR"/>
        </a:p>
      </dgm:t>
    </dgm:pt>
    <dgm:pt modelId="{80EE428E-089A-4A73-8CDC-C4615A28C021}" type="pres">
      <dgm:prSet presAssocID="{CB6F00DF-C17D-4C10-8D71-DC1DD0B2EFA4}" presName="root2" presStyleCnt="0"/>
      <dgm:spPr/>
    </dgm:pt>
    <dgm:pt modelId="{E300ED44-1C2C-4095-BE88-E61DE7A711B0}" type="pres">
      <dgm:prSet presAssocID="{CB6F00DF-C17D-4C10-8D71-DC1DD0B2EFA4}" presName="LevelTwoTextNode" presStyleLbl="node4" presStyleIdx="6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CCCBAAE-F737-4C60-92A2-2B47D22F13FC}" type="pres">
      <dgm:prSet presAssocID="{CB6F00DF-C17D-4C10-8D71-DC1DD0B2EFA4}" presName="level3hierChild" presStyleCnt="0"/>
      <dgm:spPr/>
    </dgm:pt>
    <dgm:pt modelId="{0967B4E9-1C3A-477B-88BE-7D799CB86D89}" type="pres">
      <dgm:prSet presAssocID="{7B5C2C3F-BC51-4EB7-900E-28134EA9EC4D}" presName="conn2-1" presStyleLbl="parChTrans1D3" presStyleIdx="10" presStyleCnt="13"/>
      <dgm:spPr/>
      <dgm:t>
        <a:bodyPr/>
        <a:lstStyle/>
        <a:p>
          <a:endParaRPr lang="pt-BR"/>
        </a:p>
      </dgm:t>
    </dgm:pt>
    <dgm:pt modelId="{70C7EB88-C9BF-471E-9F19-FBA09E0EF716}" type="pres">
      <dgm:prSet presAssocID="{7B5C2C3F-BC51-4EB7-900E-28134EA9EC4D}" presName="connTx" presStyleLbl="parChTrans1D3" presStyleIdx="10" presStyleCnt="13"/>
      <dgm:spPr/>
      <dgm:t>
        <a:bodyPr/>
        <a:lstStyle/>
        <a:p>
          <a:endParaRPr lang="pt-BR"/>
        </a:p>
      </dgm:t>
    </dgm:pt>
    <dgm:pt modelId="{05DAFDD5-F002-4BD3-8C69-B81A5C655315}" type="pres">
      <dgm:prSet presAssocID="{005DFA68-60DD-4BEB-B3C4-250D7DAC06E4}" presName="root2" presStyleCnt="0"/>
      <dgm:spPr/>
    </dgm:pt>
    <dgm:pt modelId="{19057C15-CD60-4480-BEE9-F197F55AE317}" type="pres">
      <dgm:prSet presAssocID="{005DFA68-60DD-4BEB-B3C4-250D7DAC06E4}" presName="LevelTwoTextNode" presStyleLbl="node3" presStyleIdx="10" presStyleCnt="13" custScaleX="1129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B17C73-CF48-438E-92BF-52F340A6192F}" type="pres">
      <dgm:prSet presAssocID="{005DFA68-60DD-4BEB-B3C4-250D7DAC06E4}" presName="level3hierChild" presStyleCnt="0"/>
      <dgm:spPr/>
    </dgm:pt>
    <dgm:pt modelId="{C44814B1-662A-44DD-9DA1-E461350AFF26}" type="pres">
      <dgm:prSet presAssocID="{A5FBC537-8492-421D-8EB4-34221C26DA58}" presName="conn2-1" presStyleLbl="parChTrans1D3" presStyleIdx="11" presStyleCnt="13"/>
      <dgm:spPr/>
      <dgm:t>
        <a:bodyPr/>
        <a:lstStyle/>
        <a:p>
          <a:endParaRPr lang="pt-BR"/>
        </a:p>
      </dgm:t>
    </dgm:pt>
    <dgm:pt modelId="{D3EF3E0B-CE11-414C-8D23-92FC8A421D3D}" type="pres">
      <dgm:prSet presAssocID="{A5FBC537-8492-421D-8EB4-34221C26DA58}" presName="connTx" presStyleLbl="parChTrans1D3" presStyleIdx="11" presStyleCnt="13"/>
      <dgm:spPr/>
      <dgm:t>
        <a:bodyPr/>
        <a:lstStyle/>
        <a:p>
          <a:endParaRPr lang="pt-BR"/>
        </a:p>
      </dgm:t>
    </dgm:pt>
    <dgm:pt modelId="{5F2A6DFA-47E3-4CBE-A8AF-C7458A4721F0}" type="pres">
      <dgm:prSet presAssocID="{770A1BE6-54EE-4809-B16A-EE26F05EAC56}" presName="root2" presStyleCnt="0"/>
      <dgm:spPr/>
    </dgm:pt>
    <dgm:pt modelId="{73455008-E4FF-4EDA-BE4E-79191C16F60D}" type="pres">
      <dgm:prSet presAssocID="{770A1BE6-54EE-4809-B16A-EE26F05EAC56}" presName="LevelTwoTextNode" presStyleLbl="node3" presStyleIdx="11" presStyleCnt="13" custScaleX="1129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F4E3EF5-2C51-4EA0-A231-6C9684C8B74A}" type="pres">
      <dgm:prSet presAssocID="{770A1BE6-54EE-4809-B16A-EE26F05EAC56}" presName="level3hierChild" presStyleCnt="0"/>
      <dgm:spPr/>
    </dgm:pt>
    <dgm:pt modelId="{35D9005C-F16A-44A6-A325-6CBBBDD84F5A}" type="pres">
      <dgm:prSet presAssocID="{73FDF37A-1EBC-4A51-A991-4FEE7DBB5C68}" presName="conn2-1" presStyleLbl="parChTrans1D4" presStyleIdx="7" presStyleCnt="13"/>
      <dgm:spPr/>
      <dgm:t>
        <a:bodyPr/>
        <a:lstStyle/>
        <a:p>
          <a:endParaRPr lang="pt-BR"/>
        </a:p>
      </dgm:t>
    </dgm:pt>
    <dgm:pt modelId="{1C9E4685-53D2-4805-ABA3-20623D2DCEE1}" type="pres">
      <dgm:prSet presAssocID="{73FDF37A-1EBC-4A51-A991-4FEE7DBB5C68}" presName="connTx" presStyleLbl="parChTrans1D4" presStyleIdx="7" presStyleCnt="13"/>
      <dgm:spPr/>
      <dgm:t>
        <a:bodyPr/>
        <a:lstStyle/>
        <a:p>
          <a:endParaRPr lang="pt-BR"/>
        </a:p>
      </dgm:t>
    </dgm:pt>
    <dgm:pt modelId="{21243F08-A886-458A-8EFE-2AF5659AF806}" type="pres">
      <dgm:prSet presAssocID="{8F268BF9-C016-46F6-9ADE-302B092DE653}" presName="root2" presStyleCnt="0"/>
      <dgm:spPr/>
    </dgm:pt>
    <dgm:pt modelId="{4429DE57-3842-4953-8734-54A9290B8F9C}" type="pres">
      <dgm:prSet presAssocID="{8F268BF9-C016-46F6-9ADE-302B092DE653}" presName="LevelTwoTextNode" presStyleLbl="node4" presStyleIdx="7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C13DF2C-B993-4E4F-8831-59D9875CF059}" type="pres">
      <dgm:prSet presAssocID="{8F268BF9-C016-46F6-9ADE-302B092DE653}" presName="level3hierChild" presStyleCnt="0"/>
      <dgm:spPr/>
    </dgm:pt>
    <dgm:pt modelId="{3482067F-6C69-438B-9E14-435BC821720D}" type="pres">
      <dgm:prSet presAssocID="{AFF07D43-0778-4994-A7ED-1EBAB13A852D}" presName="conn2-1" presStyleLbl="parChTrans1D4" presStyleIdx="8" presStyleCnt="13"/>
      <dgm:spPr/>
      <dgm:t>
        <a:bodyPr/>
        <a:lstStyle/>
        <a:p>
          <a:endParaRPr lang="pt-BR"/>
        </a:p>
      </dgm:t>
    </dgm:pt>
    <dgm:pt modelId="{543F9A6A-F610-4271-9254-A71F3FCF4258}" type="pres">
      <dgm:prSet presAssocID="{AFF07D43-0778-4994-A7ED-1EBAB13A852D}" presName="connTx" presStyleLbl="parChTrans1D4" presStyleIdx="8" presStyleCnt="13"/>
      <dgm:spPr/>
      <dgm:t>
        <a:bodyPr/>
        <a:lstStyle/>
        <a:p>
          <a:endParaRPr lang="pt-BR"/>
        </a:p>
      </dgm:t>
    </dgm:pt>
    <dgm:pt modelId="{6AD703DA-54B6-45C8-B763-BDDDAE6BDF57}" type="pres">
      <dgm:prSet presAssocID="{2E3F708C-B421-4752-A959-3EAC758CE8DB}" presName="root2" presStyleCnt="0"/>
      <dgm:spPr/>
    </dgm:pt>
    <dgm:pt modelId="{3087AF87-F556-4DFA-82BC-E40199FD82DD}" type="pres">
      <dgm:prSet presAssocID="{2E3F708C-B421-4752-A959-3EAC758CE8DB}" presName="LevelTwoTextNode" presStyleLbl="node4" presStyleIdx="8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1D70BD-4341-4074-AC58-23503B6A033A}" type="pres">
      <dgm:prSet presAssocID="{2E3F708C-B421-4752-A959-3EAC758CE8DB}" presName="level3hierChild" presStyleCnt="0"/>
      <dgm:spPr/>
    </dgm:pt>
    <dgm:pt modelId="{BE664D89-E20D-4500-9F82-F2CF8FC7E1D8}" type="pres">
      <dgm:prSet presAssocID="{4259470E-3AB6-434B-A494-277766BB0DC8}" presName="conn2-1" presStyleLbl="parChTrans1D4" presStyleIdx="9" presStyleCnt="13"/>
      <dgm:spPr/>
      <dgm:t>
        <a:bodyPr/>
        <a:lstStyle/>
        <a:p>
          <a:endParaRPr lang="pt-BR"/>
        </a:p>
      </dgm:t>
    </dgm:pt>
    <dgm:pt modelId="{C341971E-9634-4D9D-A65D-FC8FC327AED0}" type="pres">
      <dgm:prSet presAssocID="{4259470E-3AB6-434B-A494-277766BB0DC8}" presName="connTx" presStyleLbl="parChTrans1D4" presStyleIdx="9" presStyleCnt="13"/>
      <dgm:spPr/>
      <dgm:t>
        <a:bodyPr/>
        <a:lstStyle/>
        <a:p>
          <a:endParaRPr lang="pt-BR"/>
        </a:p>
      </dgm:t>
    </dgm:pt>
    <dgm:pt modelId="{531BA6C0-6AE4-415A-8B1A-F5965F8F46EF}" type="pres">
      <dgm:prSet presAssocID="{3D3B87BA-AD93-4DFC-BDE2-901794682EB1}" presName="root2" presStyleCnt="0"/>
      <dgm:spPr/>
    </dgm:pt>
    <dgm:pt modelId="{38797903-8FDD-4198-A318-3A147A3537C5}" type="pres">
      <dgm:prSet presAssocID="{3D3B87BA-AD93-4DFC-BDE2-901794682EB1}" presName="LevelTwoTextNode" presStyleLbl="node4" presStyleIdx="9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D497188-4C30-4735-99EA-9D33ADDAAB34}" type="pres">
      <dgm:prSet presAssocID="{3D3B87BA-AD93-4DFC-BDE2-901794682EB1}" presName="level3hierChild" presStyleCnt="0"/>
      <dgm:spPr/>
    </dgm:pt>
    <dgm:pt modelId="{127F164C-7E2A-4C0F-9610-488D422062FB}" type="pres">
      <dgm:prSet presAssocID="{D39DFF83-89BA-492B-BA50-3606F9DE60EA}" presName="conn2-1" presStyleLbl="parChTrans1D4" presStyleIdx="10" presStyleCnt="13"/>
      <dgm:spPr/>
      <dgm:t>
        <a:bodyPr/>
        <a:lstStyle/>
        <a:p>
          <a:endParaRPr lang="pt-BR"/>
        </a:p>
      </dgm:t>
    </dgm:pt>
    <dgm:pt modelId="{711AC095-7A6B-4DCC-8959-F6EB45991880}" type="pres">
      <dgm:prSet presAssocID="{D39DFF83-89BA-492B-BA50-3606F9DE60EA}" presName="connTx" presStyleLbl="parChTrans1D4" presStyleIdx="10" presStyleCnt="13"/>
      <dgm:spPr/>
      <dgm:t>
        <a:bodyPr/>
        <a:lstStyle/>
        <a:p>
          <a:endParaRPr lang="pt-BR"/>
        </a:p>
      </dgm:t>
    </dgm:pt>
    <dgm:pt modelId="{DD819968-BF14-43B3-B91F-C0CA600772C3}" type="pres">
      <dgm:prSet presAssocID="{1382E7AC-0CD0-4F72-8DBA-03B4283D17E4}" presName="root2" presStyleCnt="0"/>
      <dgm:spPr/>
    </dgm:pt>
    <dgm:pt modelId="{B9716309-95F4-4CD3-ACEE-8519E504B6B1}" type="pres">
      <dgm:prSet presAssocID="{1382E7AC-0CD0-4F72-8DBA-03B4283D17E4}" presName="LevelTwoTextNode" presStyleLbl="node4" presStyleIdx="10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4D11213-0FCF-4B1D-8D14-FEC379D98D3F}" type="pres">
      <dgm:prSet presAssocID="{1382E7AC-0CD0-4F72-8DBA-03B4283D17E4}" presName="level3hierChild" presStyleCnt="0"/>
      <dgm:spPr/>
    </dgm:pt>
    <dgm:pt modelId="{2BFB05C5-E8AD-4A20-8EE0-6B78E7C69E2F}" type="pres">
      <dgm:prSet presAssocID="{6C5D9D52-59F0-42CC-9077-E61C01B3BD3B}" presName="conn2-1" presStyleLbl="parChTrans1D3" presStyleIdx="12" presStyleCnt="13"/>
      <dgm:spPr/>
      <dgm:t>
        <a:bodyPr/>
        <a:lstStyle/>
        <a:p>
          <a:endParaRPr lang="pt-BR"/>
        </a:p>
      </dgm:t>
    </dgm:pt>
    <dgm:pt modelId="{4567C4C2-CD25-4DF2-9A6C-12D593C4D82C}" type="pres">
      <dgm:prSet presAssocID="{6C5D9D52-59F0-42CC-9077-E61C01B3BD3B}" presName="connTx" presStyleLbl="parChTrans1D3" presStyleIdx="12" presStyleCnt="13"/>
      <dgm:spPr/>
      <dgm:t>
        <a:bodyPr/>
        <a:lstStyle/>
        <a:p>
          <a:endParaRPr lang="pt-BR"/>
        </a:p>
      </dgm:t>
    </dgm:pt>
    <dgm:pt modelId="{A38A763D-806F-48EB-AF23-7CCF09F5AB04}" type="pres">
      <dgm:prSet presAssocID="{7284B644-67C1-4499-B6C1-BB384F87A451}" presName="root2" presStyleCnt="0"/>
      <dgm:spPr/>
    </dgm:pt>
    <dgm:pt modelId="{4D837A29-C899-4DE7-816C-582D5FDD7A5A}" type="pres">
      <dgm:prSet presAssocID="{7284B644-67C1-4499-B6C1-BB384F87A451}" presName="LevelTwoTextNode" presStyleLbl="node3" presStyleIdx="12" presStyleCnt="13" custScaleX="1129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2CC2550-9547-4A82-B998-691CDDEEAAF3}" type="pres">
      <dgm:prSet presAssocID="{7284B644-67C1-4499-B6C1-BB384F87A451}" presName="level3hierChild" presStyleCnt="0"/>
      <dgm:spPr/>
    </dgm:pt>
    <dgm:pt modelId="{30C45591-E414-4FAB-A9E0-5450032D88B1}" type="pres">
      <dgm:prSet presAssocID="{521D8F97-2D9A-435A-A1C1-8E5991B58C6F}" presName="conn2-1" presStyleLbl="parChTrans1D4" presStyleIdx="11" presStyleCnt="13"/>
      <dgm:spPr/>
      <dgm:t>
        <a:bodyPr/>
        <a:lstStyle/>
        <a:p>
          <a:endParaRPr lang="pt-BR"/>
        </a:p>
      </dgm:t>
    </dgm:pt>
    <dgm:pt modelId="{6DF5D521-0818-456C-A047-FB5D5D99FEE3}" type="pres">
      <dgm:prSet presAssocID="{521D8F97-2D9A-435A-A1C1-8E5991B58C6F}" presName="connTx" presStyleLbl="parChTrans1D4" presStyleIdx="11" presStyleCnt="13"/>
      <dgm:spPr/>
      <dgm:t>
        <a:bodyPr/>
        <a:lstStyle/>
        <a:p>
          <a:endParaRPr lang="pt-BR"/>
        </a:p>
      </dgm:t>
    </dgm:pt>
    <dgm:pt modelId="{059634A5-A338-4ABF-AC10-A83F00E07AFA}" type="pres">
      <dgm:prSet presAssocID="{380D9183-6FA8-482C-8941-B65B190140B2}" presName="root2" presStyleCnt="0"/>
      <dgm:spPr/>
    </dgm:pt>
    <dgm:pt modelId="{F40FC29F-4A31-4473-8656-BECF241A5C55}" type="pres">
      <dgm:prSet presAssocID="{380D9183-6FA8-482C-8941-B65B190140B2}" presName="LevelTwoTextNode" presStyleLbl="node4" presStyleIdx="11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4978DA-2E3A-4912-BA19-01AF1EFEB124}" type="pres">
      <dgm:prSet presAssocID="{380D9183-6FA8-482C-8941-B65B190140B2}" presName="level3hierChild" presStyleCnt="0"/>
      <dgm:spPr/>
    </dgm:pt>
    <dgm:pt modelId="{E6239EFD-A546-406C-8F54-003D18B23862}" type="pres">
      <dgm:prSet presAssocID="{54B934AE-9D1C-4412-8ABD-5C76B73EB38F}" presName="conn2-1" presStyleLbl="parChTrans1D4" presStyleIdx="12" presStyleCnt="13"/>
      <dgm:spPr/>
      <dgm:t>
        <a:bodyPr/>
        <a:lstStyle/>
        <a:p>
          <a:endParaRPr lang="pt-BR"/>
        </a:p>
      </dgm:t>
    </dgm:pt>
    <dgm:pt modelId="{A97CC245-3569-454E-B82E-A3850453505D}" type="pres">
      <dgm:prSet presAssocID="{54B934AE-9D1C-4412-8ABD-5C76B73EB38F}" presName="connTx" presStyleLbl="parChTrans1D4" presStyleIdx="12" presStyleCnt="13"/>
      <dgm:spPr/>
      <dgm:t>
        <a:bodyPr/>
        <a:lstStyle/>
        <a:p>
          <a:endParaRPr lang="pt-BR"/>
        </a:p>
      </dgm:t>
    </dgm:pt>
    <dgm:pt modelId="{071E2865-A482-48F8-B909-D1FA4A18C557}" type="pres">
      <dgm:prSet presAssocID="{F593B17C-25A0-472C-963E-CC2F588B074F}" presName="root2" presStyleCnt="0"/>
      <dgm:spPr/>
    </dgm:pt>
    <dgm:pt modelId="{4E6F5AEB-5288-4D8B-B5F6-43376869C9CF}" type="pres">
      <dgm:prSet presAssocID="{F593B17C-25A0-472C-963E-CC2F588B074F}" presName="LevelTwoTextNode" presStyleLbl="node4" presStyleIdx="12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486034-624C-48E8-B819-B0179E4CF7ED}" type="pres">
      <dgm:prSet presAssocID="{F593B17C-25A0-472C-963E-CC2F588B074F}" presName="level3hierChild" presStyleCnt="0"/>
      <dgm:spPr/>
    </dgm:pt>
  </dgm:ptLst>
  <dgm:cxnLst>
    <dgm:cxn modelId="{E41D97FA-6A3B-4545-A9D1-C2682976D8BF}" type="presOf" srcId="{F3840B5A-7E0B-4542-87B4-33CF8D323729}" destId="{7D2C0181-5F69-4703-8A28-AF61B27F2FE1}" srcOrd="0" destOrd="0" presId="urn:microsoft.com/office/officeart/2008/layout/HorizontalMultiLevelHierarchy"/>
    <dgm:cxn modelId="{F0C804B5-AD46-4A19-8FD2-984825257560}" type="presOf" srcId="{D39DFF83-89BA-492B-BA50-3606F9DE60EA}" destId="{711AC095-7A6B-4DCC-8959-F6EB45991880}" srcOrd="1" destOrd="0" presId="urn:microsoft.com/office/officeart/2008/layout/HorizontalMultiLevelHierarchy"/>
    <dgm:cxn modelId="{7E77F93A-C9B3-4983-8E4A-514329278D77}" type="presOf" srcId="{E5F1DDC5-C172-4B9B-BD78-6F8CA2F6A7C3}" destId="{21C22EBB-A474-4245-A955-869C90329323}" srcOrd="0" destOrd="0" presId="urn:microsoft.com/office/officeart/2008/layout/HorizontalMultiLevelHierarchy"/>
    <dgm:cxn modelId="{F9D1AFD1-A606-4336-957D-7753DD63CF03}" srcId="{17D98383-40BE-464A-8963-444CBD3D7037}" destId="{E5F1DDC5-C172-4B9B-BD78-6F8CA2F6A7C3}" srcOrd="4" destOrd="0" parTransId="{3DF5F4A7-A8CE-49F9-9B17-7447961051A8}" sibTransId="{68E400F2-62B7-469F-A77F-7B6AB25087F0}"/>
    <dgm:cxn modelId="{B78D8452-4CE3-4EF6-A421-DAF00A47B5FE}" type="presOf" srcId="{4CC4FA1D-A3EA-4157-B6E6-1B040433764D}" destId="{83E53CF8-FBFE-4F4E-8EF9-7F1797AE8B69}" srcOrd="0" destOrd="0" presId="urn:microsoft.com/office/officeart/2008/layout/HorizontalMultiLevelHierarchy"/>
    <dgm:cxn modelId="{6B494F0B-4368-457A-9B29-D395DA9B3F40}" type="presOf" srcId="{7C916E84-7E8C-4250-AAE5-06FE64829518}" destId="{9288CB1B-6554-46F9-835D-4213E498A22E}" srcOrd="0" destOrd="0" presId="urn:microsoft.com/office/officeart/2008/layout/HorizontalMultiLevelHierarchy"/>
    <dgm:cxn modelId="{D24B449E-7B3D-4FAB-918B-7164216D3277}" type="presOf" srcId="{7891BD50-C2DB-47B1-B6DA-903053E1D123}" destId="{18042663-717F-4DDB-A7D4-818DC27F66A4}" srcOrd="0" destOrd="0" presId="urn:microsoft.com/office/officeart/2008/layout/HorizontalMultiLevelHierarchy"/>
    <dgm:cxn modelId="{48CDE703-9F36-42A7-8B15-1EB21080A8F3}" type="presOf" srcId="{B83FC877-5AC6-4918-B351-E44F7FB354D2}" destId="{730C0B10-4956-49C9-AE14-DCDBBBDA9D4B}" srcOrd="1" destOrd="0" presId="urn:microsoft.com/office/officeart/2008/layout/HorizontalMultiLevelHierarchy"/>
    <dgm:cxn modelId="{10D85E2D-EBE2-4E47-B023-83CF235592CE}" type="presOf" srcId="{816F3658-3016-4E49-913B-539168F08443}" destId="{D39306B5-4CB1-4B84-8735-CF7DDA582749}" srcOrd="0" destOrd="0" presId="urn:microsoft.com/office/officeart/2008/layout/HorizontalMultiLevelHierarchy"/>
    <dgm:cxn modelId="{4F70B2A3-78DC-4D85-93B7-4417CA0B55B3}" type="presOf" srcId="{431DF046-45FF-4E68-8BDC-4CB72F61866B}" destId="{FCDA5FED-9DCA-4C61-9CA7-9126409CFFB1}" srcOrd="0" destOrd="0" presId="urn:microsoft.com/office/officeart/2008/layout/HorizontalMultiLevelHierarchy"/>
    <dgm:cxn modelId="{0A258098-552A-4116-8B19-B5191465F2FE}" type="presOf" srcId="{0B71D8D3-1ABA-49D3-9CCA-309EDEEC50F6}" destId="{A056A3EC-F190-4E26-97E5-D009B5E5B99B}" srcOrd="1" destOrd="0" presId="urn:microsoft.com/office/officeart/2008/layout/HorizontalMultiLevelHierarchy"/>
    <dgm:cxn modelId="{839D8F45-5A03-4B15-8697-F71D9985818E}" type="presOf" srcId="{D52F4E95-49B2-4A52-9512-44389A6099A7}" destId="{139F9158-1E3E-4C13-AF83-E8DB29EA0D0A}" srcOrd="1" destOrd="0" presId="urn:microsoft.com/office/officeart/2008/layout/HorizontalMultiLevelHierarchy"/>
    <dgm:cxn modelId="{49589E24-AD08-4229-874B-90AD1ABB8331}" type="presOf" srcId="{73FDF37A-1EBC-4A51-A991-4FEE7DBB5C68}" destId="{35D9005C-F16A-44A6-A325-6CBBBDD84F5A}" srcOrd="0" destOrd="0" presId="urn:microsoft.com/office/officeart/2008/layout/HorizontalMultiLevelHierarchy"/>
    <dgm:cxn modelId="{2F322D0E-E443-4711-A25A-990EA71C6427}" srcId="{770A1BE6-54EE-4809-B16A-EE26F05EAC56}" destId="{1382E7AC-0CD0-4F72-8DBA-03B4283D17E4}" srcOrd="3" destOrd="0" parTransId="{D39DFF83-89BA-492B-BA50-3606F9DE60EA}" sibTransId="{43E6DAC5-0960-44CA-B09D-5D83F9A3663F}"/>
    <dgm:cxn modelId="{6B4FC183-D46F-4496-B0BF-21F0FB5210C4}" type="presOf" srcId="{2096B72D-056B-40F9-9B29-3A3F464E9FBE}" destId="{76E36027-D44C-4861-9477-038BA45C2D7C}" srcOrd="1" destOrd="0" presId="urn:microsoft.com/office/officeart/2008/layout/HorizontalMultiLevelHierarchy"/>
    <dgm:cxn modelId="{D9A0C6CC-2BCB-4C52-A0D6-EFCBC5FA62E0}" type="presOf" srcId="{6B5CE3D2-3C87-4F4B-9673-A00A688E57EB}" destId="{DF084803-E010-442F-993D-A32E69D16346}" srcOrd="1" destOrd="0" presId="urn:microsoft.com/office/officeart/2008/layout/HorizontalMultiLevelHierarchy"/>
    <dgm:cxn modelId="{55D3DE39-1F5E-48C3-816C-67D29F9AC6BA}" type="presOf" srcId="{380D9183-6FA8-482C-8941-B65B190140B2}" destId="{F40FC29F-4A31-4473-8656-BECF241A5C55}" srcOrd="0" destOrd="0" presId="urn:microsoft.com/office/officeart/2008/layout/HorizontalMultiLevelHierarchy"/>
    <dgm:cxn modelId="{25B64024-91BC-43EC-B61D-57D47237B5FE}" srcId="{E5F1DDC5-C172-4B9B-BD78-6F8CA2F6A7C3}" destId="{770A1BE6-54EE-4809-B16A-EE26F05EAC56}" srcOrd="2" destOrd="0" parTransId="{A5FBC537-8492-421D-8EB4-34221C26DA58}" sibTransId="{DD18B7E8-FE68-4BED-BCAE-6B90FDD12EBC}"/>
    <dgm:cxn modelId="{E28C3EE8-27E5-40CD-AA14-F4E5BC460FF5}" srcId="{17D98383-40BE-464A-8963-444CBD3D7037}" destId="{0CFDA2C0-EF98-4C7E-ACB0-5E9FA9B3892D}" srcOrd="0" destOrd="0" parTransId="{490D9397-3C29-449F-8E38-16902777B297}" sibTransId="{74AB9DE3-CD3E-4894-A5CD-ECB55B2AE09E}"/>
    <dgm:cxn modelId="{AF019D5A-2A23-489D-BAFD-F0C434B6EEF7}" type="presOf" srcId="{FA84ADEF-81CD-4BF4-96D9-78F3EFB38F4F}" destId="{330656FB-88D1-42FC-9FAF-146A1B630485}" srcOrd="1" destOrd="0" presId="urn:microsoft.com/office/officeart/2008/layout/HorizontalMultiLevelHierarchy"/>
    <dgm:cxn modelId="{33627A72-3517-41B8-8BE7-ED0C2CE5C2C3}" type="presOf" srcId="{829C205D-E3E9-46ED-9E5B-1FF2F925C7ED}" destId="{37C00871-8470-4A7E-8467-14D83765F2D3}" srcOrd="0" destOrd="0" presId="urn:microsoft.com/office/officeart/2008/layout/HorizontalMultiLevelHierarchy"/>
    <dgm:cxn modelId="{1FD1C37A-C2EB-4F91-8322-19318020A1BA}" type="presOf" srcId="{54B934AE-9D1C-4412-8ABD-5C76B73EB38F}" destId="{A97CC245-3569-454E-B82E-A3850453505D}" srcOrd="1" destOrd="0" presId="urn:microsoft.com/office/officeart/2008/layout/HorizontalMultiLevelHierarchy"/>
    <dgm:cxn modelId="{CAD8C265-EC6F-48F0-8AD3-3B7C730C1C40}" type="presOf" srcId="{AFF07D43-0778-4994-A7ED-1EBAB13A852D}" destId="{543F9A6A-F610-4271-9254-A71F3FCF4258}" srcOrd="1" destOrd="0" presId="urn:microsoft.com/office/officeart/2008/layout/HorizontalMultiLevelHierarchy"/>
    <dgm:cxn modelId="{FA16FC70-6C03-4EAA-A376-B7AC63F82C49}" type="presOf" srcId="{6B5CE3D2-3C87-4F4B-9673-A00A688E57EB}" destId="{CFF2DC17-F079-4BA1-BD66-088461977CCE}" srcOrd="0" destOrd="0" presId="urn:microsoft.com/office/officeart/2008/layout/HorizontalMultiLevelHierarchy"/>
    <dgm:cxn modelId="{4821D971-F078-4D14-BF7C-B2D8DBCF0B9C}" type="presOf" srcId="{73FDF37A-1EBC-4A51-A991-4FEE7DBB5C68}" destId="{1C9E4685-53D2-4805-ABA3-20623D2DCEE1}" srcOrd="1" destOrd="0" presId="urn:microsoft.com/office/officeart/2008/layout/HorizontalMultiLevelHierarchy"/>
    <dgm:cxn modelId="{3710A0B8-D91D-4E10-943D-06FC5343DB2C}" type="presOf" srcId="{41A80A32-56B1-4F50-AD1C-B909223EFFCF}" destId="{21875580-A68B-4F9A-B278-20FBAF4546BE}" srcOrd="1" destOrd="0" presId="urn:microsoft.com/office/officeart/2008/layout/HorizontalMultiLevelHierarchy"/>
    <dgm:cxn modelId="{5D7EC9FF-3FE3-4A28-9701-75593977C320}" srcId="{7284B644-67C1-4499-B6C1-BB384F87A451}" destId="{F593B17C-25A0-472C-963E-CC2F588B074F}" srcOrd="1" destOrd="0" parTransId="{54B934AE-9D1C-4412-8ABD-5C76B73EB38F}" sibTransId="{07B0DFDA-B6DF-4627-9FEE-A0F6D4E7AF2D}"/>
    <dgm:cxn modelId="{2357C5A0-4560-424B-AD19-E909339EC19D}" type="presOf" srcId="{3D3B87BA-AD93-4DFC-BDE2-901794682EB1}" destId="{38797903-8FDD-4198-A318-3A147A3537C5}" srcOrd="0" destOrd="0" presId="urn:microsoft.com/office/officeart/2008/layout/HorizontalMultiLevelHierarchy"/>
    <dgm:cxn modelId="{84199425-FC40-493D-BC31-83F3F78754BD}" type="presOf" srcId="{944DD405-990D-4E47-B731-CF1EB50F73D5}" destId="{89C6BE54-1B94-4494-A467-7B23B3861BDE}" srcOrd="0" destOrd="0" presId="urn:microsoft.com/office/officeart/2008/layout/HorizontalMultiLevelHierarchy"/>
    <dgm:cxn modelId="{42B3853B-8185-43B8-86B6-FF0FF8E301C8}" type="presOf" srcId="{5F53A1EE-346E-4A29-942F-4FD108E089B2}" destId="{A12FE149-6654-4747-AB73-A4B042EB81C9}" srcOrd="0" destOrd="0" presId="urn:microsoft.com/office/officeart/2008/layout/HorizontalMultiLevelHierarchy"/>
    <dgm:cxn modelId="{BCD784F0-4717-48C0-B1A5-9EF994DE0630}" srcId="{0660E512-A96E-40E8-BEA3-15C578AC72CF}" destId="{7891BD50-C2DB-47B1-B6DA-903053E1D123}" srcOrd="2" destOrd="0" parTransId="{9EA26D04-A569-4CD6-BA5D-B2DEDAA735A4}" sibTransId="{2D3CE3DF-245E-4E6D-8A68-DA9D936F7065}"/>
    <dgm:cxn modelId="{A8BD1017-C5A3-41EA-A6A6-8E0F2C7C6F9C}" type="presOf" srcId="{8F268BF9-C016-46F6-9ADE-302B092DE653}" destId="{4429DE57-3842-4953-8734-54A9290B8F9C}" srcOrd="0" destOrd="0" presId="urn:microsoft.com/office/officeart/2008/layout/HorizontalMultiLevelHierarchy"/>
    <dgm:cxn modelId="{AA2F351C-FEF7-4CF7-B309-785250C8AF45}" type="presOf" srcId="{78A32828-0734-4256-A503-82DBD3D89838}" destId="{B7F1A125-014C-4E37-8F89-15CC66E967AD}" srcOrd="0" destOrd="0" presId="urn:microsoft.com/office/officeart/2008/layout/HorizontalMultiLevelHierarchy"/>
    <dgm:cxn modelId="{33C60EDE-63E2-4D3D-A8E7-1C59B08FD842}" type="presOf" srcId="{9EA26D04-A569-4CD6-BA5D-B2DEDAA735A4}" destId="{C7332B57-20FE-4475-BF29-3663082C08DE}" srcOrd="1" destOrd="0" presId="urn:microsoft.com/office/officeart/2008/layout/HorizontalMultiLevelHierarchy"/>
    <dgm:cxn modelId="{5313A56A-A1C2-47AD-AD00-EC4AE090B3A4}" type="presOf" srcId="{8385EFE0-65B2-4CEC-AEA5-C04B9B0CE2A4}" destId="{8E818C2B-5893-4AD3-9EB8-5A82483EB8D5}" srcOrd="0" destOrd="0" presId="urn:microsoft.com/office/officeart/2008/layout/HorizontalMultiLevelHierarchy"/>
    <dgm:cxn modelId="{C7E05507-A335-4897-9F62-CB87AEB8C4FA}" type="presOf" srcId="{770A1BE6-54EE-4809-B16A-EE26F05EAC56}" destId="{73455008-E4FF-4EDA-BE4E-79191C16F60D}" srcOrd="0" destOrd="0" presId="urn:microsoft.com/office/officeart/2008/layout/HorizontalMultiLevelHierarchy"/>
    <dgm:cxn modelId="{68264B79-0155-49F4-8B4F-5C24353C0E76}" type="presOf" srcId="{490D9397-3C29-449F-8E38-16902777B297}" destId="{8F251808-EF2A-45DF-B05B-0F3643037704}" srcOrd="0" destOrd="0" presId="urn:microsoft.com/office/officeart/2008/layout/HorizontalMultiLevelHierarchy"/>
    <dgm:cxn modelId="{2FED0A7C-53C9-4542-AE3A-C0A30B7BC68F}" type="presOf" srcId="{490D9397-3C29-449F-8E38-16902777B297}" destId="{3257D2C1-843E-44B7-8192-17385703377F}" srcOrd="1" destOrd="0" presId="urn:microsoft.com/office/officeart/2008/layout/HorizontalMultiLevelHierarchy"/>
    <dgm:cxn modelId="{563C4C2C-3552-419B-99F9-D5D84B75A46F}" type="presOf" srcId="{2096B72D-056B-40F9-9B29-3A3F464E9FBE}" destId="{45564C34-7D4A-4DB9-9D16-FF257AE67065}" srcOrd="0" destOrd="0" presId="urn:microsoft.com/office/officeart/2008/layout/HorizontalMultiLevelHierarchy"/>
    <dgm:cxn modelId="{408FC984-BACC-42FC-B4D6-B1B43DB90008}" type="presOf" srcId="{3BAE52C2-7889-4863-856F-98FAB5B89046}" destId="{C417B090-434F-4842-9193-E53A400CCAFD}" srcOrd="0" destOrd="0" presId="urn:microsoft.com/office/officeart/2008/layout/HorizontalMultiLevelHierarchy"/>
    <dgm:cxn modelId="{48B3C947-F41B-4354-89FC-9609E323F07C}" type="presOf" srcId="{7C33D439-6629-4A08-9E7E-1FE325826B90}" destId="{745EC8D1-5FD3-4F7E-B331-F01BC3ED4504}" srcOrd="0" destOrd="0" presId="urn:microsoft.com/office/officeart/2008/layout/HorizontalMultiLevelHierarchy"/>
    <dgm:cxn modelId="{792D24F8-B98E-4980-98FC-760CF3FAF87E}" srcId="{F74B0657-02DC-4BA9-B2D9-66064606D84D}" destId="{E6D18463-3466-4351-8AD1-0B0C3C66A200}" srcOrd="3" destOrd="0" parTransId="{F3840B5A-7E0B-4542-87B4-33CF8D323729}" sibTransId="{9B3BB663-9DEE-44F6-A913-31DF1CF828A8}"/>
    <dgm:cxn modelId="{8BD0DE90-35F3-41AD-A49F-07572286C08A}" type="presOf" srcId="{5F196864-8884-4819-9329-82CB455F34B3}" destId="{C69AB3B7-73FC-461A-B192-191B6CBB3A22}" srcOrd="1" destOrd="0" presId="urn:microsoft.com/office/officeart/2008/layout/HorizontalMultiLevelHierarchy"/>
    <dgm:cxn modelId="{2AE5BDFC-9195-46A9-8863-5ACBA714D981}" type="presOf" srcId="{98E037D0-560C-4574-A653-527C09AA4059}" destId="{5ADE477C-9B50-4B8F-8276-F396639F33DD}" srcOrd="0" destOrd="0" presId="urn:microsoft.com/office/officeart/2008/layout/HorizontalMultiLevelHierarchy"/>
    <dgm:cxn modelId="{3521B7AA-A00A-4520-B95B-91BC52856125}" type="presOf" srcId="{3DF5F4A7-A8CE-49F9-9B17-7447961051A8}" destId="{25C91055-ECF3-48AB-9381-C8F1C102CF0C}" srcOrd="1" destOrd="0" presId="urn:microsoft.com/office/officeart/2008/layout/HorizontalMultiLevelHierarchy"/>
    <dgm:cxn modelId="{BBB4A73B-313E-43C5-A6E2-99783099F63A}" srcId="{478D998F-1F6F-4283-A372-EADE4B8A93C6}" destId="{431DF046-45FF-4E68-8BDC-4CB72F61866B}" srcOrd="0" destOrd="0" parTransId="{1195F632-70F3-42EB-BD79-B35B85297C3B}" sibTransId="{CC2A961B-10AC-4641-A81F-CB39F31F2B87}"/>
    <dgm:cxn modelId="{FEB6F028-41C5-4B53-9B5D-4C57779744F1}" type="presOf" srcId="{1382E7AC-0CD0-4F72-8DBA-03B4283D17E4}" destId="{B9716309-95F4-4CD3-ACEE-8519E504B6B1}" srcOrd="0" destOrd="0" presId="urn:microsoft.com/office/officeart/2008/layout/HorizontalMultiLevelHierarchy"/>
    <dgm:cxn modelId="{E250942B-6B9B-4582-AADF-F710CEBB4D6B}" type="presOf" srcId="{71419766-437B-43BC-B246-5E9B93FC2CB3}" destId="{15EF984E-7CE2-438D-8C14-78AE58648910}" srcOrd="0" destOrd="0" presId="urn:microsoft.com/office/officeart/2008/layout/HorizontalMultiLevelHierarchy"/>
    <dgm:cxn modelId="{19008CEF-1579-4CE9-81E6-69785C6AAA99}" srcId="{770A1BE6-54EE-4809-B16A-EE26F05EAC56}" destId="{2E3F708C-B421-4752-A959-3EAC758CE8DB}" srcOrd="1" destOrd="0" parTransId="{AFF07D43-0778-4994-A7ED-1EBAB13A852D}" sibTransId="{C13DA618-EE01-49ED-9019-4A763107D8D6}"/>
    <dgm:cxn modelId="{7825681D-FA71-4E9B-9E10-8D639878D4B0}" srcId="{7284B644-67C1-4499-B6C1-BB384F87A451}" destId="{380D9183-6FA8-482C-8941-B65B190140B2}" srcOrd="0" destOrd="0" parTransId="{521D8F97-2D9A-435A-A1C1-8E5991B58C6F}" sibTransId="{6F6E94F1-A70B-4EFE-AB3E-6E7DF4D0C2EB}"/>
    <dgm:cxn modelId="{8E402AFD-F943-48C1-ABD7-561AB53B3144}" type="presOf" srcId="{A5FBC537-8492-421D-8EB4-34221C26DA58}" destId="{C44814B1-662A-44DD-9DA1-E461350AFF26}" srcOrd="0" destOrd="0" presId="urn:microsoft.com/office/officeart/2008/layout/HorizontalMultiLevelHierarchy"/>
    <dgm:cxn modelId="{E26ECA74-88F4-47FC-BE03-8C12201D6014}" type="presOf" srcId="{E6D18463-3466-4351-8AD1-0B0C3C66A200}" destId="{87BC7E95-0B38-4A74-BC9D-0C0E4772C48D}" srcOrd="0" destOrd="0" presId="urn:microsoft.com/office/officeart/2008/layout/HorizontalMultiLevelHierarchy"/>
    <dgm:cxn modelId="{E0C4B8E4-1C82-47F5-9946-66D9EA7D18F6}" srcId="{478D998F-1F6F-4283-A372-EADE4B8A93C6}" destId="{CB6F00DF-C17D-4C10-8D71-DC1DD0B2EFA4}" srcOrd="3" destOrd="0" parTransId="{71419766-437B-43BC-B246-5E9B93FC2CB3}" sibTransId="{7B81BF1C-392D-4F9A-A107-C05B3162A640}"/>
    <dgm:cxn modelId="{633F7E23-E781-4206-BA51-88E096140C93}" type="presOf" srcId="{7B5C2C3F-BC51-4EB7-900E-28134EA9EC4D}" destId="{70C7EB88-C9BF-471E-9F19-FBA09E0EF716}" srcOrd="1" destOrd="0" presId="urn:microsoft.com/office/officeart/2008/layout/HorizontalMultiLevelHierarchy"/>
    <dgm:cxn modelId="{942DCAB5-C74E-42B9-99B6-4CA3E668F471}" type="presOf" srcId="{A5FBC537-8492-421D-8EB4-34221C26DA58}" destId="{D3EF3E0B-CE11-414C-8D23-92FC8A421D3D}" srcOrd="1" destOrd="0" presId="urn:microsoft.com/office/officeart/2008/layout/HorizontalMultiLevelHierarchy"/>
    <dgm:cxn modelId="{03A8A902-730C-4831-9EA0-3FC2448569F3}" type="presOf" srcId="{4259470E-3AB6-434B-A494-277766BB0DC8}" destId="{C341971E-9634-4D9D-A65D-FC8FC327AED0}" srcOrd="1" destOrd="0" presId="urn:microsoft.com/office/officeart/2008/layout/HorizontalMultiLevelHierarchy"/>
    <dgm:cxn modelId="{9009D5A2-3C73-4197-AC11-C9819FA0CF60}" type="presOf" srcId="{005DFA68-60DD-4BEB-B3C4-250D7DAC06E4}" destId="{19057C15-CD60-4480-BEE9-F197F55AE317}" srcOrd="0" destOrd="0" presId="urn:microsoft.com/office/officeart/2008/layout/HorizontalMultiLevelHierarchy"/>
    <dgm:cxn modelId="{3FF72187-3DB8-4BC9-8A92-2C4D5D3430DA}" type="presOf" srcId="{6C5D9D52-59F0-42CC-9077-E61C01B3BD3B}" destId="{4567C4C2-CD25-4DF2-9A6C-12D593C4D82C}" srcOrd="1" destOrd="0" presId="urn:microsoft.com/office/officeart/2008/layout/HorizontalMultiLevelHierarchy"/>
    <dgm:cxn modelId="{ECCBB64E-1571-4FC1-B228-28949778B339}" type="presOf" srcId="{FA84ADEF-81CD-4BF4-96D9-78F3EFB38F4F}" destId="{C7AAD57D-151D-4CAD-9FF9-5FE7C5124A46}" srcOrd="0" destOrd="0" presId="urn:microsoft.com/office/officeart/2008/layout/HorizontalMultiLevelHierarchy"/>
    <dgm:cxn modelId="{615A0961-E2C2-4250-8FD9-50EB270FBF5B}" srcId="{E5F1DDC5-C172-4B9B-BD78-6F8CA2F6A7C3}" destId="{478D998F-1F6F-4283-A372-EADE4B8A93C6}" srcOrd="0" destOrd="0" parTransId="{41A80A32-56B1-4F50-AD1C-B909223EFFCF}" sibTransId="{E138908A-D295-4821-A7D0-79CAA4F15AAA}"/>
    <dgm:cxn modelId="{027336E8-0755-4784-9634-50B80C0BF518}" type="presOf" srcId="{D0C97419-F155-4950-9723-B4961683CDE2}" destId="{DFBE8A25-19D9-4DAE-B750-11916309237A}" srcOrd="0" destOrd="0" presId="urn:microsoft.com/office/officeart/2008/layout/HorizontalMultiLevelHierarchy"/>
    <dgm:cxn modelId="{C54EEDE5-7458-4216-852A-E2618DE8CDC9}" type="presOf" srcId="{8C1EF28C-CEC5-4F57-AA4C-829EEA994360}" destId="{EBCF4AAF-1838-40DD-B424-35926E3C782B}" srcOrd="0" destOrd="0" presId="urn:microsoft.com/office/officeart/2008/layout/HorizontalMultiLevelHierarchy"/>
    <dgm:cxn modelId="{5E38B4BF-6ABE-4BD6-B241-D05B11CE62DD}" srcId="{478D998F-1F6F-4283-A372-EADE4B8A93C6}" destId="{E73D9A22-8262-4970-8850-98B46A76F78C}" srcOrd="1" destOrd="0" parTransId="{0B71D8D3-1ABA-49D3-9CCA-309EDEEC50F6}" sibTransId="{5CA58254-1230-48A5-B918-2D94466C0A72}"/>
    <dgm:cxn modelId="{628F1A24-2944-42DC-A074-C333FB2C942F}" type="presOf" srcId="{2E3F708C-B421-4752-A959-3EAC758CE8DB}" destId="{3087AF87-F556-4DFA-82BC-E40199FD82DD}" srcOrd="0" destOrd="0" presId="urn:microsoft.com/office/officeart/2008/layout/HorizontalMultiLevelHierarchy"/>
    <dgm:cxn modelId="{D353CEE7-46E7-4702-89F5-28948F2E3850}" type="presOf" srcId="{9EA26D04-A569-4CD6-BA5D-B2DEDAA735A4}" destId="{6D56F2F4-D5E6-412C-83CE-CB059FF86FC9}" srcOrd="0" destOrd="0" presId="urn:microsoft.com/office/officeart/2008/layout/HorizontalMultiLevelHierarchy"/>
    <dgm:cxn modelId="{3C0EB489-70C5-4473-84DF-14E9E9E5D5AB}" srcId="{F74B0657-02DC-4BA9-B2D9-66064606D84D}" destId="{7C33D439-6629-4A08-9E7E-1FE325826B90}" srcOrd="2" destOrd="0" parTransId="{4DA6C470-C07E-4143-AA5E-4F426CA9D9E4}" sibTransId="{83D7008C-6758-4CE3-B9A7-A7D19E51334E}"/>
    <dgm:cxn modelId="{D0FC2E84-AD38-4AEA-80C2-6B8C5EFBBDFA}" type="presOf" srcId="{1195F632-70F3-42EB-BD79-B35B85297C3B}" destId="{B0E69261-17EF-4DB2-86EC-01C6DF17C2F7}" srcOrd="1" destOrd="0" presId="urn:microsoft.com/office/officeart/2008/layout/HorizontalMultiLevelHierarchy"/>
    <dgm:cxn modelId="{F1B6D587-DF16-4CC1-B555-B4F8555E9488}" type="presOf" srcId="{521D8F97-2D9A-435A-A1C1-8E5991B58C6F}" destId="{6DF5D521-0818-456C-A047-FB5D5D99FEE3}" srcOrd="1" destOrd="0" presId="urn:microsoft.com/office/officeart/2008/layout/HorizontalMultiLevelHierarchy"/>
    <dgm:cxn modelId="{8672697F-6167-4CB8-BC2D-E0C1A8273870}" type="presOf" srcId="{3DF5F4A7-A8CE-49F9-9B17-7447961051A8}" destId="{AB560C88-742D-4E67-8161-69A039E74E00}" srcOrd="0" destOrd="0" presId="urn:microsoft.com/office/officeart/2008/layout/HorizontalMultiLevelHierarchy"/>
    <dgm:cxn modelId="{DAB23430-23CE-41A1-8516-F31020B6B12B}" srcId="{478D998F-1F6F-4283-A372-EADE4B8A93C6}" destId="{CD554B37-75E3-447E-9149-0D11ACFA8121}" srcOrd="2" destOrd="0" parTransId="{4CC4FA1D-A3EA-4157-B6E6-1B040433764D}" sibTransId="{D1BAF425-BF82-4A11-ADF2-1A583FD336B5}"/>
    <dgm:cxn modelId="{C7F764E2-11CE-430D-9ABE-E7AB53207FE6}" type="presOf" srcId="{147FCA16-5C4E-4743-8C95-FC27417239CD}" destId="{572549C2-45B0-4ACB-B505-6BCC7C9C0837}" srcOrd="0" destOrd="0" presId="urn:microsoft.com/office/officeart/2008/layout/HorizontalMultiLevelHierarchy"/>
    <dgm:cxn modelId="{AD56B1B7-6751-4B47-8711-D403B8E729A1}" type="presOf" srcId="{63EE416E-5533-4E83-B50F-D2D4CB46D9E1}" destId="{0A868B66-9AB9-47AC-ACB5-7A0186C49DD5}" srcOrd="1" destOrd="0" presId="urn:microsoft.com/office/officeart/2008/layout/HorizontalMultiLevelHierarchy"/>
    <dgm:cxn modelId="{A35179E8-0F18-436A-B17C-B293D8B25D71}" type="presOf" srcId="{7284B644-67C1-4499-B6C1-BB384F87A451}" destId="{4D837A29-C899-4DE7-816C-582D5FDD7A5A}" srcOrd="0" destOrd="0" presId="urn:microsoft.com/office/officeart/2008/layout/HorizontalMultiLevelHierarchy"/>
    <dgm:cxn modelId="{6FA0B37B-DAEF-49C2-9FC7-58F5F49F99DC}" type="presOf" srcId="{63EE416E-5533-4E83-B50F-D2D4CB46D9E1}" destId="{EFDC1CC0-3334-4A93-8C05-DCEBDCB839DB}" srcOrd="0" destOrd="0" presId="urn:microsoft.com/office/officeart/2008/layout/HorizontalMultiLevelHierarchy"/>
    <dgm:cxn modelId="{AE49DB3E-A971-46C2-83EA-E76B6CDA9E25}" type="presOf" srcId="{0B71D8D3-1ABA-49D3-9CCA-309EDEEC50F6}" destId="{F2D7C1CC-819E-41F2-B705-C70919E9B04E}" srcOrd="0" destOrd="0" presId="urn:microsoft.com/office/officeart/2008/layout/HorizontalMultiLevelHierarchy"/>
    <dgm:cxn modelId="{79ACDA55-CC41-402F-AAF9-23611430D3A1}" srcId="{8C1EF28C-CEC5-4F57-AA4C-829EEA994360}" destId="{17D98383-40BE-464A-8963-444CBD3D7037}" srcOrd="0" destOrd="0" parTransId="{1BE510C1-5883-4E10-A934-06A650FA5A75}" sibTransId="{94439D1B-B6BB-4586-A9F6-37246B159E5A}"/>
    <dgm:cxn modelId="{23A507CA-9052-4E29-A7D9-2931A6BFB4F2}" srcId="{770A1BE6-54EE-4809-B16A-EE26F05EAC56}" destId="{3D3B87BA-AD93-4DFC-BDE2-901794682EB1}" srcOrd="2" destOrd="0" parTransId="{4259470E-3AB6-434B-A494-277766BB0DC8}" sibTransId="{42871994-E3CC-44FA-A9F9-56C4912E8BFE}"/>
    <dgm:cxn modelId="{23E0CAF5-64F5-4463-89C1-F631AE6DB14D}" type="presOf" srcId="{4F7383D9-66D9-4CB9-812E-B09A6D2C9D34}" destId="{6A188155-313F-4B21-9C53-7465F184E531}" srcOrd="0" destOrd="0" presId="urn:microsoft.com/office/officeart/2008/layout/HorizontalMultiLevelHierarchy"/>
    <dgm:cxn modelId="{BF98A4E4-FE5B-470C-B8D0-A27109BF0891}" type="presOf" srcId="{3BAE52C2-7889-4863-856F-98FAB5B89046}" destId="{F91AB815-69CE-429C-A7EE-B0C954A25AD6}" srcOrd="1" destOrd="0" presId="urn:microsoft.com/office/officeart/2008/layout/HorizontalMultiLevelHierarchy"/>
    <dgm:cxn modelId="{1FA4CEDE-DEEB-4560-B7A3-7132A2700729}" type="presOf" srcId="{4DA6C470-C07E-4143-AA5E-4F426CA9D9E4}" destId="{14B63F64-6078-4759-9763-9764219AA5E2}" srcOrd="0" destOrd="0" presId="urn:microsoft.com/office/officeart/2008/layout/HorizontalMultiLevelHierarchy"/>
    <dgm:cxn modelId="{5C87E927-E72F-46B9-AD5C-81FD2B5B911D}" type="presOf" srcId="{AFF07D43-0778-4994-A7ED-1EBAB13A852D}" destId="{3482067F-6C69-438B-9E14-435BC821720D}" srcOrd="0" destOrd="0" presId="urn:microsoft.com/office/officeart/2008/layout/HorizontalMultiLevelHierarchy"/>
    <dgm:cxn modelId="{19499068-2A66-47F1-A55D-6C9811FCBFEF}" type="presOf" srcId="{4DA6C470-C07E-4143-AA5E-4F426CA9D9E4}" destId="{9FB56C65-89B2-4587-8828-5AB4C113A7CD}" srcOrd="1" destOrd="0" presId="urn:microsoft.com/office/officeart/2008/layout/HorizontalMultiLevelHierarchy"/>
    <dgm:cxn modelId="{9475ACED-24D1-4238-A55D-93D3E735B1B2}" type="presOf" srcId="{CD554B37-75E3-447E-9149-0D11ACFA8121}" destId="{57B0B682-DDA8-4F29-8B44-0B2B27F6B36D}" srcOrd="0" destOrd="0" presId="urn:microsoft.com/office/officeart/2008/layout/HorizontalMultiLevelHierarchy"/>
    <dgm:cxn modelId="{D2D7DA87-A4E5-4709-8112-B1FF6A647FE6}" srcId="{17D98383-40BE-464A-8963-444CBD3D7037}" destId="{F74B0657-02DC-4BA9-B2D9-66064606D84D}" srcOrd="3" destOrd="0" parTransId="{6B5CE3D2-3C87-4F4B-9673-A00A688E57EB}" sibTransId="{543F89ED-6A0E-4845-B7D4-594062F9EA5C}"/>
    <dgm:cxn modelId="{10B3C504-B09E-4D21-BED2-0C84D79BEDC7}" type="presOf" srcId="{0CFDA2C0-EF98-4C7E-ACB0-5E9FA9B3892D}" destId="{4914957A-4DEA-4FCE-B619-577B2CC2D9DD}" srcOrd="0" destOrd="0" presId="urn:microsoft.com/office/officeart/2008/layout/HorizontalMultiLevelHierarchy"/>
    <dgm:cxn modelId="{E6EB6536-01CF-4A6E-9AEE-8C2D23D1700A}" type="presOf" srcId="{E73D9A22-8262-4970-8850-98B46A76F78C}" destId="{D3B51BFD-C0B0-4214-B49A-1DF6F529033A}" srcOrd="0" destOrd="0" presId="urn:microsoft.com/office/officeart/2008/layout/HorizontalMultiLevelHierarchy"/>
    <dgm:cxn modelId="{74C5DE8F-B205-4985-AABB-866672B00225}" srcId="{17D98383-40BE-464A-8963-444CBD3D7037}" destId="{8421BE65-CADB-42C1-BDA2-7570249DDE6D}" srcOrd="1" destOrd="0" parTransId="{8385EFE0-65B2-4CEC-AEA5-C04B9B0CE2A4}" sibTransId="{461E240B-8163-4448-B8CC-93FBE150A48A}"/>
    <dgm:cxn modelId="{391F7D5B-D341-421C-8524-85ADBB7B4283}" type="presOf" srcId="{B83FC877-5AC6-4918-B351-E44F7FB354D2}" destId="{2C55CBE3-D4AC-474C-BFAE-7C7B9D19D9CD}" srcOrd="0" destOrd="0" presId="urn:microsoft.com/office/officeart/2008/layout/HorizontalMultiLevelHierarchy"/>
    <dgm:cxn modelId="{6478F8E7-C6DD-44D2-8EA9-F2CBD2671170}" type="presOf" srcId="{7B5C2C3F-BC51-4EB7-900E-28134EA9EC4D}" destId="{0967B4E9-1C3A-477B-88BE-7D799CB86D89}" srcOrd="0" destOrd="0" presId="urn:microsoft.com/office/officeart/2008/layout/HorizontalMultiLevelHierarchy"/>
    <dgm:cxn modelId="{35783C99-CA95-4863-AF29-FFF599B07812}" type="presOf" srcId="{478D998F-1F6F-4283-A372-EADE4B8A93C6}" destId="{7AA16C73-3F57-4568-A921-E23ACE5454F9}" srcOrd="0" destOrd="0" presId="urn:microsoft.com/office/officeart/2008/layout/HorizontalMultiLevelHierarchy"/>
    <dgm:cxn modelId="{FFF0FC6D-4D85-4181-B843-A4FE363BDCF3}" type="presOf" srcId="{521D8F97-2D9A-435A-A1C1-8E5991B58C6F}" destId="{30C45591-E414-4FAB-A9E0-5450032D88B1}" srcOrd="0" destOrd="0" presId="urn:microsoft.com/office/officeart/2008/layout/HorizontalMultiLevelHierarchy"/>
    <dgm:cxn modelId="{33B26579-F690-4454-905F-AEECC7DB4B7D}" srcId="{4F7383D9-66D9-4CB9-812E-B09A6D2C9D34}" destId="{147FCA16-5C4E-4743-8C95-FC27417239CD}" srcOrd="2" destOrd="0" parTransId="{D52F4E95-49B2-4A52-9512-44389A6099A7}" sibTransId="{81AE8D7A-7686-4F07-AC9D-C9DEBFFFE43B}"/>
    <dgm:cxn modelId="{4DF2682D-1454-4638-ABFF-8A64642C2F9F}" type="presOf" srcId="{7C916E84-7E8C-4250-AAE5-06FE64829518}" destId="{557A226C-9C0C-498C-AE00-FD90F7DDD3A0}" srcOrd="1" destOrd="0" presId="urn:microsoft.com/office/officeart/2008/layout/HorizontalMultiLevelHierarchy"/>
    <dgm:cxn modelId="{82E6C9E3-A0C9-4DA1-9CCE-E0830B9B52D7}" type="presOf" srcId="{D92DEA6C-ECD5-43D7-B351-42B45B674ED9}" destId="{312C3CE1-61D9-480A-8723-FF57C349C99D}" srcOrd="0" destOrd="0" presId="urn:microsoft.com/office/officeart/2008/layout/HorizontalMultiLevelHierarchy"/>
    <dgm:cxn modelId="{0705730B-FDEB-44D3-BF16-6BC03C394243}" type="presOf" srcId="{4CC4FA1D-A3EA-4157-B6E6-1B040433764D}" destId="{DBAD0713-305C-498C-9F9C-48571C75EBF8}" srcOrd="1" destOrd="0" presId="urn:microsoft.com/office/officeart/2008/layout/HorizontalMultiLevelHierarchy"/>
    <dgm:cxn modelId="{6422C957-D01D-4E60-89EE-F65180CD071D}" srcId="{17D98383-40BE-464A-8963-444CBD3D7037}" destId="{4F7383D9-66D9-4CB9-812E-B09A6D2C9D34}" srcOrd="2" destOrd="0" parTransId="{B83FC877-5AC6-4918-B351-E44F7FB354D2}" sibTransId="{7B5A43DA-8700-4AF4-B1CF-CFE8FE5259DC}"/>
    <dgm:cxn modelId="{66EDF65E-5ED6-4CD7-9B1B-85862A295AE7}" srcId="{4F7383D9-66D9-4CB9-812E-B09A6D2C9D34}" destId="{34E8411A-2B71-4165-8827-FB34AA4C11F0}" srcOrd="3" destOrd="0" parTransId="{3BAE52C2-7889-4863-856F-98FAB5B89046}" sibTransId="{FA5A2440-BCFA-411F-BB27-E461B20B26A9}"/>
    <dgm:cxn modelId="{0BB69198-C134-4778-BFF0-0EBBD1E4AC09}" srcId="{4F7383D9-66D9-4CB9-812E-B09A6D2C9D34}" destId="{5F53A1EE-346E-4A29-942F-4FD108E089B2}" srcOrd="0" destOrd="0" parTransId="{FA84ADEF-81CD-4BF4-96D9-78F3EFB38F4F}" sibTransId="{99E401B4-2ABF-40DE-BEC5-195D083C42AE}"/>
    <dgm:cxn modelId="{F59526D0-07FC-4DBE-8687-248A7E233DB7}" type="presOf" srcId="{54B934AE-9D1C-4412-8ABD-5C76B73EB38F}" destId="{E6239EFD-A546-406C-8F54-003D18B23862}" srcOrd="0" destOrd="0" presId="urn:microsoft.com/office/officeart/2008/layout/HorizontalMultiLevelHierarchy"/>
    <dgm:cxn modelId="{74114756-3A8B-4F76-B2C8-7FFB8D154917}" type="presOf" srcId="{34E8411A-2B71-4165-8827-FB34AA4C11F0}" destId="{5A11F469-6EE8-4CDD-AAB9-1CD3BD18EC9E}" srcOrd="0" destOrd="0" presId="urn:microsoft.com/office/officeart/2008/layout/HorizontalMultiLevelHierarchy"/>
    <dgm:cxn modelId="{55945DB0-F7F0-42F4-807D-24ABA8809484}" type="presOf" srcId="{F593B17C-25A0-472C-963E-CC2F588B074F}" destId="{4E6F5AEB-5288-4D8B-B5F6-43376869C9CF}" srcOrd="0" destOrd="0" presId="urn:microsoft.com/office/officeart/2008/layout/HorizontalMultiLevelHierarchy"/>
    <dgm:cxn modelId="{87991B45-B745-42F8-A0EB-9C7FF3BDD960}" type="presOf" srcId="{D52F4E95-49B2-4A52-9512-44389A6099A7}" destId="{72CD75B5-E7CB-4687-A7B8-2834CB6743B0}" srcOrd="0" destOrd="0" presId="urn:microsoft.com/office/officeart/2008/layout/HorizontalMultiLevelHierarchy"/>
    <dgm:cxn modelId="{8DB07E75-F2EC-4335-8708-0AD48EAFB3C6}" type="presOf" srcId="{6C5D9D52-59F0-42CC-9077-E61C01B3BD3B}" destId="{2BFB05C5-E8AD-4A20-8EE0-6B78E7C69E2F}" srcOrd="0" destOrd="0" presId="urn:microsoft.com/office/officeart/2008/layout/HorizontalMultiLevelHierarchy"/>
    <dgm:cxn modelId="{029EA259-C4A3-4C88-9576-6F5CDA96F5F4}" type="presOf" srcId="{1195F632-70F3-42EB-BD79-B35B85297C3B}" destId="{F44DD857-BFF1-49FD-AD1A-3B54FC824A69}" srcOrd="0" destOrd="0" presId="urn:microsoft.com/office/officeart/2008/layout/HorizontalMultiLevelHierarchy"/>
    <dgm:cxn modelId="{5C278C00-F0C4-4158-AA86-E53D178F30B5}" type="presOf" srcId="{71419766-437B-43BC-B246-5E9B93FC2CB3}" destId="{5A870619-A911-41B5-8D7C-B3EED14E2FA6}" srcOrd="1" destOrd="0" presId="urn:microsoft.com/office/officeart/2008/layout/HorizontalMultiLevelHierarchy"/>
    <dgm:cxn modelId="{3F84DB73-2348-4496-B23A-836F5374A63C}" type="presOf" srcId="{0660E512-A96E-40E8-BEA3-15C578AC72CF}" destId="{83F6ED99-B65F-480D-9325-1CB38BF2AB6D}" srcOrd="0" destOrd="0" presId="urn:microsoft.com/office/officeart/2008/layout/HorizontalMultiLevelHierarchy"/>
    <dgm:cxn modelId="{BD96897A-799F-4922-BF6E-97E5E72EFFDB}" srcId="{770A1BE6-54EE-4809-B16A-EE26F05EAC56}" destId="{8F268BF9-C016-46F6-9ADE-302B092DE653}" srcOrd="0" destOrd="0" parTransId="{73FDF37A-1EBC-4A51-A991-4FEE7DBB5C68}" sibTransId="{F0292C0A-58E0-49E6-90FC-9C9DB8145494}"/>
    <dgm:cxn modelId="{30CDF090-BE6E-43E6-A83E-4F586609674D}" srcId="{F74B0657-02DC-4BA9-B2D9-66064606D84D}" destId="{78A32828-0734-4256-A503-82DBD3D89838}" srcOrd="0" destOrd="0" parTransId="{944DD405-990D-4E47-B731-CF1EB50F73D5}" sibTransId="{3A86C5B8-0258-4E3A-BABF-D9BE623A0C52}"/>
    <dgm:cxn modelId="{AD80B3F7-50E3-481F-B9E4-446E919CC80D}" type="presOf" srcId="{8385EFE0-65B2-4CEC-AEA5-C04B9B0CE2A4}" destId="{1263F716-FF08-467C-937F-1522DA8E5DA6}" srcOrd="1" destOrd="0" presId="urn:microsoft.com/office/officeart/2008/layout/HorizontalMultiLevelHierarchy"/>
    <dgm:cxn modelId="{0AA2BC8E-D909-4487-B2D0-C0B09DB0EA7C}" type="presOf" srcId="{17D98383-40BE-464A-8963-444CBD3D7037}" destId="{6BD0E753-04FE-48A9-87FB-635BE8DEE4C3}" srcOrd="0" destOrd="0" presId="urn:microsoft.com/office/officeart/2008/layout/HorizontalMultiLevelHierarchy"/>
    <dgm:cxn modelId="{B80C5955-9EC2-42D9-A4CB-03F04FB85170}" type="presOf" srcId="{D39DFF83-89BA-492B-BA50-3606F9DE60EA}" destId="{127F164C-7E2A-4C0F-9610-488D422062FB}" srcOrd="0" destOrd="0" presId="urn:microsoft.com/office/officeart/2008/layout/HorizontalMultiLevelHierarchy"/>
    <dgm:cxn modelId="{E7A5D5E0-BF86-41A5-B998-5377DC35D4BA}" srcId="{4F7383D9-66D9-4CB9-812E-B09A6D2C9D34}" destId="{0660E512-A96E-40E8-BEA3-15C578AC72CF}" srcOrd="4" destOrd="0" parTransId="{D0C97419-F155-4950-9723-B4961683CDE2}" sibTransId="{E324DEB6-FD9A-48A6-BDE6-CDCD6F1D3711}"/>
    <dgm:cxn modelId="{09A9EA03-6EB5-453A-8B98-1F28D214B905}" srcId="{F74B0657-02DC-4BA9-B2D9-66064606D84D}" destId="{829C205D-E3E9-46ED-9E5B-1FF2F925C7ED}" srcOrd="1" destOrd="0" parTransId="{63EE416E-5533-4E83-B50F-D2D4CB46D9E1}" sibTransId="{5B25E03F-32BB-4B9F-9C15-40EFDC7F6862}"/>
    <dgm:cxn modelId="{5EDAAEED-C62B-48D6-A88B-0E422127A535}" type="presOf" srcId="{D0C97419-F155-4950-9723-B4961683CDE2}" destId="{799C5CB6-0ADB-413F-97A3-AB7B053F282E}" srcOrd="1" destOrd="0" presId="urn:microsoft.com/office/officeart/2008/layout/HorizontalMultiLevelHierarchy"/>
    <dgm:cxn modelId="{6A1E15AF-4F57-4103-ACD0-EB5E28F147B4}" type="presOf" srcId="{CB6F00DF-C17D-4C10-8D71-DC1DD0B2EFA4}" destId="{E300ED44-1C2C-4095-BE88-E61DE7A711B0}" srcOrd="0" destOrd="0" presId="urn:microsoft.com/office/officeart/2008/layout/HorizontalMultiLevelHierarchy"/>
    <dgm:cxn modelId="{C4536034-C78A-46CD-AE5A-C4EBB39490CE}" srcId="{0660E512-A96E-40E8-BEA3-15C578AC72CF}" destId="{98E037D0-560C-4574-A653-527C09AA4059}" srcOrd="1" destOrd="0" parTransId="{2096B72D-056B-40F9-9B29-3A3F464E9FBE}" sibTransId="{A6B8FCB1-FCDE-46D3-8C09-2EA56446CC29}"/>
    <dgm:cxn modelId="{7DF4DD8F-D3E8-48B7-8073-D32FB698D0EE}" type="presOf" srcId="{5F196864-8884-4819-9329-82CB455F34B3}" destId="{F27E773C-0EF3-4621-B670-1DE812F2EB02}" srcOrd="0" destOrd="0" presId="urn:microsoft.com/office/officeart/2008/layout/HorizontalMultiLevelHierarchy"/>
    <dgm:cxn modelId="{15384FDB-CD19-410C-8436-5CFBA69146B4}" srcId="{4F7383D9-66D9-4CB9-812E-B09A6D2C9D34}" destId="{D92DEA6C-ECD5-43D7-B351-42B45B674ED9}" srcOrd="1" destOrd="0" parTransId="{5F196864-8884-4819-9329-82CB455F34B3}" sibTransId="{58067FC4-2DF2-4ECF-8FCD-D28BFC1C6FA6}"/>
    <dgm:cxn modelId="{54A9CC5D-68BA-449C-BB15-FABF9A9E2BAA}" type="presOf" srcId="{F74B0657-02DC-4BA9-B2D9-66064606D84D}" destId="{85AB4A1E-5495-435C-B42D-7FC7E0EAB99A}" srcOrd="0" destOrd="0" presId="urn:microsoft.com/office/officeart/2008/layout/HorizontalMultiLevelHierarchy"/>
    <dgm:cxn modelId="{379EBE35-AF1F-4FE6-BBB9-71D6037B0BDB}" srcId="{E5F1DDC5-C172-4B9B-BD78-6F8CA2F6A7C3}" destId="{7284B644-67C1-4499-B6C1-BB384F87A451}" srcOrd="3" destOrd="0" parTransId="{6C5D9D52-59F0-42CC-9077-E61C01B3BD3B}" sibTransId="{C8831EE0-88E1-4FB2-BBBA-27D737322720}"/>
    <dgm:cxn modelId="{9711144A-838C-4293-A177-7839D5C9D784}" srcId="{0660E512-A96E-40E8-BEA3-15C578AC72CF}" destId="{816F3658-3016-4E49-913B-539168F08443}" srcOrd="0" destOrd="0" parTransId="{7C916E84-7E8C-4250-AAE5-06FE64829518}" sibTransId="{16C0184B-C301-4747-9B06-0752CB28F6CD}"/>
    <dgm:cxn modelId="{10319B17-3F13-4BEE-9483-E211B53E92DA}" type="presOf" srcId="{41A80A32-56B1-4F50-AD1C-B909223EFFCF}" destId="{1C951D43-AAA1-49CE-ACC5-A60A05273B31}" srcOrd="0" destOrd="0" presId="urn:microsoft.com/office/officeart/2008/layout/HorizontalMultiLevelHierarchy"/>
    <dgm:cxn modelId="{443FA4E6-3425-4782-BBC4-4B1B5822E3BB}" type="presOf" srcId="{944DD405-990D-4E47-B731-CF1EB50F73D5}" destId="{ABCA5F1A-CCBE-4279-A2CF-57EFC4660851}" srcOrd="1" destOrd="0" presId="urn:microsoft.com/office/officeart/2008/layout/HorizontalMultiLevelHierarchy"/>
    <dgm:cxn modelId="{19628111-04E0-4A80-B7F5-A1D315D62BC6}" srcId="{E5F1DDC5-C172-4B9B-BD78-6F8CA2F6A7C3}" destId="{005DFA68-60DD-4BEB-B3C4-250D7DAC06E4}" srcOrd="1" destOrd="0" parTransId="{7B5C2C3F-BC51-4EB7-900E-28134EA9EC4D}" sibTransId="{95DB4A78-F1E4-42AB-9A69-A742678DC267}"/>
    <dgm:cxn modelId="{9BF2D890-DA0E-4C51-90E5-27952B224961}" type="presOf" srcId="{F3840B5A-7E0B-4542-87B4-33CF8D323729}" destId="{55ED70D1-824B-4467-8EA4-53EF8332984B}" srcOrd="1" destOrd="0" presId="urn:microsoft.com/office/officeart/2008/layout/HorizontalMultiLevelHierarchy"/>
    <dgm:cxn modelId="{CAD00BD0-1179-4688-861D-6A554231E27C}" type="presOf" srcId="{4259470E-3AB6-434B-A494-277766BB0DC8}" destId="{BE664D89-E20D-4500-9F82-F2CF8FC7E1D8}" srcOrd="0" destOrd="0" presId="urn:microsoft.com/office/officeart/2008/layout/HorizontalMultiLevelHierarchy"/>
    <dgm:cxn modelId="{B447C219-A5B3-4192-AD2C-AA661FAEBF98}" type="presOf" srcId="{8421BE65-CADB-42C1-BDA2-7570249DDE6D}" destId="{3D1C321E-DD5C-4B63-8960-36E2EE2E8DE6}" srcOrd="0" destOrd="0" presId="urn:microsoft.com/office/officeart/2008/layout/HorizontalMultiLevelHierarchy"/>
    <dgm:cxn modelId="{53E702E9-D4F3-491F-A5C0-F4C0026B525E}" type="presParOf" srcId="{EBCF4AAF-1838-40DD-B424-35926E3C782B}" destId="{B7272EFE-D387-456C-91C0-E060AE67B87F}" srcOrd="0" destOrd="0" presId="urn:microsoft.com/office/officeart/2008/layout/HorizontalMultiLevelHierarchy"/>
    <dgm:cxn modelId="{83799684-BBCF-4BC3-B673-1511C3E2341B}" type="presParOf" srcId="{B7272EFE-D387-456C-91C0-E060AE67B87F}" destId="{6BD0E753-04FE-48A9-87FB-635BE8DEE4C3}" srcOrd="0" destOrd="0" presId="urn:microsoft.com/office/officeart/2008/layout/HorizontalMultiLevelHierarchy"/>
    <dgm:cxn modelId="{7DEF695B-0D01-4339-9FAA-A75376AF8B39}" type="presParOf" srcId="{B7272EFE-D387-456C-91C0-E060AE67B87F}" destId="{47C6D374-CB66-4C94-97E5-3F84A472FBF6}" srcOrd="1" destOrd="0" presId="urn:microsoft.com/office/officeart/2008/layout/HorizontalMultiLevelHierarchy"/>
    <dgm:cxn modelId="{F0FDCDEC-15D5-4A08-A173-5B4FA04869DC}" type="presParOf" srcId="{47C6D374-CB66-4C94-97E5-3F84A472FBF6}" destId="{8F251808-EF2A-45DF-B05B-0F3643037704}" srcOrd="0" destOrd="0" presId="urn:microsoft.com/office/officeart/2008/layout/HorizontalMultiLevelHierarchy"/>
    <dgm:cxn modelId="{C946D96A-9F31-4A12-9416-2FC4485956C3}" type="presParOf" srcId="{8F251808-EF2A-45DF-B05B-0F3643037704}" destId="{3257D2C1-843E-44B7-8192-17385703377F}" srcOrd="0" destOrd="0" presId="urn:microsoft.com/office/officeart/2008/layout/HorizontalMultiLevelHierarchy"/>
    <dgm:cxn modelId="{E4769713-F460-4BA7-B8E0-CC915D2316BD}" type="presParOf" srcId="{47C6D374-CB66-4C94-97E5-3F84A472FBF6}" destId="{C710AA75-7F31-4246-A733-7BB9EC63368F}" srcOrd="1" destOrd="0" presId="urn:microsoft.com/office/officeart/2008/layout/HorizontalMultiLevelHierarchy"/>
    <dgm:cxn modelId="{84A7C48E-2238-4D91-930A-0A3D06F66F34}" type="presParOf" srcId="{C710AA75-7F31-4246-A733-7BB9EC63368F}" destId="{4914957A-4DEA-4FCE-B619-577B2CC2D9DD}" srcOrd="0" destOrd="0" presId="urn:microsoft.com/office/officeart/2008/layout/HorizontalMultiLevelHierarchy"/>
    <dgm:cxn modelId="{EAAED649-6AE3-4DBC-A85E-DA433FCCC0B9}" type="presParOf" srcId="{C710AA75-7F31-4246-A733-7BB9EC63368F}" destId="{398D67D1-5E8B-4A80-BDE4-DC5D38337439}" srcOrd="1" destOrd="0" presId="urn:microsoft.com/office/officeart/2008/layout/HorizontalMultiLevelHierarchy"/>
    <dgm:cxn modelId="{89B91217-DC08-4F31-B119-D83A7A63FBEB}" type="presParOf" srcId="{47C6D374-CB66-4C94-97E5-3F84A472FBF6}" destId="{8E818C2B-5893-4AD3-9EB8-5A82483EB8D5}" srcOrd="2" destOrd="0" presId="urn:microsoft.com/office/officeart/2008/layout/HorizontalMultiLevelHierarchy"/>
    <dgm:cxn modelId="{775AB540-E78D-4DF0-9DA2-737FF59AF9E0}" type="presParOf" srcId="{8E818C2B-5893-4AD3-9EB8-5A82483EB8D5}" destId="{1263F716-FF08-467C-937F-1522DA8E5DA6}" srcOrd="0" destOrd="0" presId="urn:microsoft.com/office/officeart/2008/layout/HorizontalMultiLevelHierarchy"/>
    <dgm:cxn modelId="{C1E28AD2-26C2-4200-A5EB-8F23FEE2B089}" type="presParOf" srcId="{47C6D374-CB66-4C94-97E5-3F84A472FBF6}" destId="{348580B0-4252-401D-92D3-C5114B21A57C}" srcOrd="3" destOrd="0" presId="urn:microsoft.com/office/officeart/2008/layout/HorizontalMultiLevelHierarchy"/>
    <dgm:cxn modelId="{40396C13-A8E5-46A6-AEA5-D85ADC12A8AC}" type="presParOf" srcId="{348580B0-4252-401D-92D3-C5114B21A57C}" destId="{3D1C321E-DD5C-4B63-8960-36E2EE2E8DE6}" srcOrd="0" destOrd="0" presId="urn:microsoft.com/office/officeart/2008/layout/HorizontalMultiLevelHierarchy"/>
    <dgm:cxn modelId="{5791CD49-1E1D-4A1E-94D3-38EF61756845}" type="presParOf" srcId="{348580B0-4252-401D-92D3-C5114B21A57C}" destId="{46E45EFF-9FB2-4B11-AB7D-54399CD445F1}" srcOrd="1" destOrd="0" presId="urn:microsoft.com/office/officeart/2008/layout/HorizontalMultiLevelHierarchy"/>
    <dgm:cxn modelId="{461FF645-3EAB-4C90-97DE-F35D1F3788C3}" type="presParOf" srcId="{47C6D374-CB66-4C94-97E5-3F84A472FBF6}" destId="{2C55CBE3-D4AC-474C-BFAE-7C7B9D19D9CD}" srcOrd="4" destOrd="0" presId="urn:microsoft.com/office/officeart/2008/layout/HorizontalMultiLevelHierarchy"/>
    <dgm:cxn modelId="{E939ABD0-18AF-4D95-A3D5-32CBD7E1DFBC}" type="presParOf" srcId="{2C55CBE3-D4AC-474C-BFAE-7C7B9D19D9CD}" destId="{730C0B10-4956-49C9-AE14-DCDBBBDA9D4B}" srcOrd="0" destOrd="0" presId="urn:microsoft.com/office/officeart/2008/layout/HorizontalMultiLevelHierarchy"/>
    <dgm:cxn modelId="{844A5F57-851B-4DFB-8F79-FC9875AB7E48}" type="presParOf" srcId="{47C6D374-CB66-4C94-97E5-3F84A472FBF6}" destId="{BF03EC92-7E0F-4C16-B618-8D9E014C3972}" srcOrd="5" destOrd="0" presId="urn:microsoft.com/office/officeart/2008/layout/HorizontalMultiLevelHierarchy"/>
    <dgm:cxn modelId="{26555B24-D44E-45A7-9937-DFC14229B094}" type="presParOf" srcId="{BF03EC92-7E0F-4C16-B618-8D9E014C3972}" destId="{6A188155-313F-4B21-9C53-7465F184E531}" srcOrd="0" destOrd="0" presId="urn:microsoft.com/office/officeart/2008/layout/HorizontalMultiLevelHierarchy"/>
    <dgm:cxn modelId="{A9F07526-C9B2-4E6F-A052-DB4C735C727B}" type="presParOf" srcId="{BF03EC92-7E0F-4C16-B618-8D9E014C3972}" destId="{B56D1A11-E82D-4C5C-838F-FFAEBD5883D5}" srcOrd="1" destOrd="0" presId="urn:microsoft.com/office/officeart/2008/layout/HorizontalMultiLevelHierarchy"/>
    <dgm:cxn modelId="{C5B95F86-49F6-4FBC-972A-507AC3C20CCF}" type="presParOf" srcId="{B56D1A11-E82D-4C5C-838F-FFAEBD5883D5}" destId="{C7AAD57D-151D-4CAD-9FF9-5FE7C5124A46}" srcOrd="0" destOrd="0" presId="urn:microsoft.com/office/officeart/2008/layout/HorizontalMultiLevelHierarchy"/>
    <dgm:cxn modelId="{65F72FAB-1A4F-43C3-9541-F1A580DAD39C}" type="presParOf" srcId="{C7AAD57D-151D-4CAD-9FF9-5FE7C5124A46}" destId="{330656FB-88D1-42FC-9FAF-146A1B630485}" srcOrd="0" destOrd="0" presId="urn:microsoft.com/office/officeart/2008/layout/HorizontalMultiLevelHierarchy"/>
    <dgm:cxn modelId="{ED5E9A1D-6C89-43C3-8401-B8EF32519C8E}" type="presParOf" srcId="{B56D1A11-E82D-4C5C-838F-FFAEBD5883D5}" destId="{64F22D80-E0A5-43F0-B73D-3B64A330D74C}" srcOrd="1" destOrd="0" presId="urn:microsoft.com/office/officeart/2008/layout/HorizontalMultiLevelHierarchy"/>
    <dgm:cxn modelId="{7941D3FE-9F1E-4997-B2E3-DD266F837F88}" type="presParOf" srcId="{64F22D80-E0A5-43F0-B73D-3B64A330D74C}" destId="{A12FE149-6654-4747-AB73-A4B042EB81C9}" srcOrd="0" destOrd="0" presId="urn:microsoft.com/office/officeart/2008/layout/HorizontalMultiLevelHierarchy"/>
    <dgm:cxn modelId="{533E188C-6ACF-451A-B572-47A5FF9D90CD}" type="presParOf" srcId="{64F22D80-E0A5-43F0-B73D-3B64A330D74C}" destId="{DC849CE8-DFFC-4BEE-BFB9-EB927E7417F4}" srcOrd="1" destOrd="0" presId="urn:microsoft.com/office/officeart/2008/layout/HorizontalMultiLevelHierarchy"/>
    <dgm:cxn modelId="{3A359D2E-3382-4765-93D2-5151C306E113}" type="presParOf" srcId="{B56D1A11-E82D-4C5C-838F-FFAEBD5883D5}" destId="{F27E773C-0EF3-4621-B670-1DE812F2EB02}" srcOrd="2" destOrd="0" presId="urn:microsoft.com/office/officeart/2008/layout/HorizontalMultiLevelHierarchy"/>
    <dgm:cxn modelId="{5CC2CFC3-2F73-4258-BA49-D3B04EB20C97}" type="presParOf" srcId="{F27E773C-0EF3-4621-B670-1DE812F2EB02}" destId="{C69AB3B7-73FC-461A-B192-191B6CBB3A22}" srcOrd="0" destOrd="0" presId="urn:microsoft.com/office/officeart/2008/layout/HorizontalMultiLevelHierarchy"/>
    <dgm:cxn modelId="{7ED0257B-CD5C-434E-919E-DDDB5A781515}" type="presParOf" srcId="{B56D1A11-E82D-4C5C-838F-FFAEBD5883D5}" destId="{281F168F-3029-455D-8369-1A4DCFA3638D}" srcOrd="3" destOrd="0" presId="urn:microsoft.com/office/officeart/2008/layout/HorizontalMultiLevelHierarchy"/>
    <dgm:cxn modelId="{AEA86520-67F8-42E6-92EC-BD640DBBAED5}" type="presParOf" srcId="{281F168F-3029-455D-8369-1A4DCFA3638D}" destId="{312C3CE1-61D9-480A-8723-FF57C349C99D}" srcOrd="0" destOrd="0" presId="urn:microsoft.com/office/officeart/2008/layout/HorizontalMultiLevelHierarchy"/>
    <dgm:cxn modelId="{C6AF5D44-97BA-40B7-9AFC-B533750AD0BA}" type="presParOf" srcId="{281F168F-3029-455D-8369-1A4DCFA3638D}" destId="{2F5942F0-570D-4402-8365-5D8768B9672F}" srcOrd="1" destOrd="0" presId="urn:microsoft.com/office/officeart/2008/layout/HorizontalMultiLevelHierarchy"/>
    <dgm:cxn modelId="{64C9EFEE-BF01-47EC-9730-08B20F52B6D5}" type="presParOf" srcId="{B56D1A11-E82D-4C5C-838F-FFAEBD5883D5}" destId="{72CD75B5-E7CB-4687-A7B8-2834CB6743B0}" srcOrd="4" destOrd="0" presId="urn:microsoft.com/office/officeart/2008/layout/HorizontalMultiLevelHierarchy"/>
    <dgm:cxn modelId="{34597F6D-0B4A-4AF9-AED5-0B41454AEF91}" type="presParOf" srcId="{72CD75B5-E7CB-4687-A7B8-2834CB6743B0}" destId="{139F9158-1E3E-4C13-AF83-E8DB29EA0D0A}" srcOrd="0" destOrd="0" presId="urn:microsoft.com/office/officeart/2008/layout/HorizontalMultiLevelHierarchy"/>
    <dgm:cxn modelId="{E8B19C70-D311-4533-8E88-C8D688F6E30C}" type="presParOf" srcId="{B56D1A11-E82D-4C5C-838F-FFAEBD5883D5}" destId="{0352C522-505B-4772-BD43-89F505BB88B7}" srcOrd="5" destOrd="0" presId="urn:microsoft.com/office/officeart/2008/layout/HorizontalMultiLevelHierarchy"/>
    <dgm:cxn modelId="{6767652C-7CF5-4FE3-A718-30F3946D7B69}" type="presParOf" srcId="{0352C522-505B-4772-BD43-89F505BB88B7}" destId="{572549C2-45B0-4ACB-B505-6BCC7C9C0837}" srcOrd="0" destOrd="0" presId="urn:microsoft.com/office/officeart/2008/layout/HorizontalMultiLevelHierarchy"/>
    <dgm:cxn modelId="{27B578B1-0525-4CAE-8F76-0B75F9B9EA67}" type="presParOf" srcId="{0352C522-505B-4772-BD43-89F505BB88B7}" destId="{382D1393-215C-4B2C-87A2-27F6B5D52ACE}" srcOrd="1" destOrd="0" presId="urn:microsoft.com/office/officeart/2008/layout/HorizontalMultiLevelHierarchy"/>
    <dgm:cxn modelId="{A7785A89-E784-46BB-9E80-045EAEFACC03}" type="presParOf" srcId="{B56D1A11-E82D-4C5C-838F-FFAEBD5883D5}" destId="{C417B090-434F-4842-9193-E53A400CCAFD}" srcOrd="6" destOrd="0" presId="urn:microsoft.com/office/officeart/2008/layout/HorizontalMultiLevelHierarchy"/>
    <dgm:cxn modelId="{A0465001-F69B-41BA-BC37-2B16274D32E9}" type="presParOf" srcId="{C417B090-434F-4842-9193-E53A400CCAFD}" destId="{F91AB815-69CE-429C-A7EE-B0C954A25AD6}" srcOrd="0" destOrd="0" presId="urn:microsoft.com/office/officeart/2008/layout/HorizontalMultiLevelHierarchy"/>
    <dgm:cxn modelId="{462EF589-E2CA-4986-BE84-B733D7E06427}" type="presParOf" srcId="{B56D1A11-E82D-4C5C-838F-FFAEBD5883D5}" destId="{219E15FF-6452-4F05-AD27-130EFD92E665}" srcOrd="7" destOrd="0" presId="urn:microsoft.com/office/officeart/2008/layout/HorizontalMultiLevelHierarchy"/>
    <dgm:cxn modelId="{E2B46248-546A-4E48-ADF0-A0CC0C845D52}" type="presParOf" srcId="{219E15FF-6452-4F05-AD27-130EFD92E665}" destId="{5A11F469-6EE8-4CDD-AAB9-1CD3BD18EC9E}" srcOrd="0" destOrd="0" presId="urn:microsoft.com/office/officeart/2008/layout/HorizontalMultiLevelHierarchy"/>
    <dgm:cxn modelId="{6A831E2E-ED77-4185-9639-CB8AC482DDB6}" type="presParOf" srcId="{219E15FF-6452-4F05-AD27-130EFD92E665}" destId="{1CD6B65D-DF19-4DD6-BD28-0F5294346CF8}" srcOrd="1" destOrd="0" presId="urn:microsoft.com/office/officeart/2008/layout/HorizontalMultiLevelHierarchy"/>
    <dgm:cxn modelId="{F88FD8BC-FFCC-4EAB-A14E-228D7F0C5C61}" type="presParOf" srcId="{B56D1A11-E82D-4C5C-838F-FFAEBD5883D5}" destId="{DFBE8A25-19D9-4DAE-B750-11916309237A}" srcOrd="8" destOrd="0" presId="urn:microsoft.com/office/officeart/2008/layout/HorizontalMultiLevelHierarchy"/>
    <dgm:cxn modelId="{10F8B3F6-5C9E-48C3-9B9D-4F46364AF8B9}" type="presParOf" srcId="{DFBE8A25-19D9-4DAE-B750-11916309237A}" destId="{799C5CB6-0ADB-413F-97A3-AB7B053F282E}" srcOrd="0" destOrd="0" presId="urn:microsoft.com/office/officeart/2008/layout/HorizontalMultiLevelHierarchy"/>
    <dgm:cxn modelId="{9EF503A5-5647-4091-8640-FD74A55B6B65}" type="presParOf" srcId="{B56D1A11-E82D-4C5C-838F-FFAEBD5883D5}" destId="{7F84EF5C-F1C4-4F27-AC1E-0F0499AD76E9}" srcOrd="9" destOrd="0" presId="urn:microsoft.com/office/officeart/2008/layout/HorizontalMultiLevelHierarchy"/>
    <dgm:cxn modelId="{3446C4D4-D8F0-4338-B72A-62C821634600}" type="presParOf" srcId="{7F84EF5C-F1C4-4F27-AC1E-0F0499AD76E9}" destId="{83F6ED99-B65F-480D-9325-1CB38BF2AB6D}" srcOrd="0" destOrd="0" presId="urn:microsoft.com/office/officeart/2008/layout/HorizontalMultiLevelHierarchy"/>
    <dgm:cxn modelId="{3AC713B0-BFC5-4488-8584-92A0B2C4B9CA}" type="presParOf" srcId="{7F84EF5C-F1C4-4F27-AC1E-0F0499AD76E9}" destId="{057E2C15-2744-43F3-AFF2-F624FFB7E8AB}" srcOrd="1" destOrd="0" presId="urn:microsoft.com/office/officeart/2008/layout/HorizontalMultiLevelHierarchy"/>
    <dgm:cxn modelId="{C9AF33D2-3830-4896-A4D3-26A6A123D445}" type="presParOf" srcId="{057E2C15-2744-43F3-AFF2-F624FFB7E8AB}" destId="{9288CB1B-6554-46F9-835D-4213E498A22E}" srcOrd="0" destOrd="0" presId="urn:microsoft.com/office/officeart/2008/layout/HorizontalMultiLevelHierarchy"/>
    <dgm:cxn modelId="{6EE1BD5D-8D0F-410F-AF27-4E7D7A032F87}" type="presParOf" srcId="{9288CB1B-6554-46F9-835D-4213E498A22E}" destId="{557A226C-9C0C-498C-AE00-FD90F7DDD3A0}" srcOrd="0" destOrd="0" presId="urn:microsoft.com/office/officeart/2008/layout/HorizontalMultiLevelHierarchy"/>
    <dgm:cxn modelId="{85822C7C-38D0-4B2C-8781-38AC90A7E60F}" type="presParOf" srcId="{057E2C15-2744-43F3-AFF2-F624FFB7E8AB}" destId="{ED41C7CA-80AD-4A6D-AE00-8D509745F69E}" srcOrd="1" destOrd="0" presId="urn:microsoft.com/office/officeart/2008/layout/HorizontalMultiLevelHierarchy"/>
    <dgm:cxn modelId="{1D1B8849-3036-4CD1-8108-114FA11EF738}" type="presParOf" srcId="{ED41C7CA-80AD-4A6D-AE00-8D509745F69E}" destId="{D39306B5-4CB1-4B84-8735-CF7DDA582749}" srcOrd="0" destOrd="0" presId="urn:microsoft.com/office/officeart/2008/layout/HorizontalMultiLevelHierarchy"/>
    <dgm:cxn modelId="{72E3928E-AC7F-47B1-8165-502ADEBD15D0}" type="presParOf" srcId="{ED41C7CA-80AD-4A6D-AE00-8D509745F69E}" destId="{2AE6C49F-FD97-46F8-84FE-746E595DA9D8}" srcOrd="1" destOrd="0" presId="urn:microsoft.com/office/officeart/2008/layout/HorizontalMultiLevelHierarchy"/>
    <dgm:cxn modelId="{44144676-9624-48FD-99E8-26A3F591528A}" type="presParOf" srcId="{057E2C15-2744-43F3-AFF2-F624FFB7E8AB}" destId="{45564C34-7D4A-4DB9-9D16-FF257AE67065}" srcOrd="2" destOrd="0" presId="urn:microsoft.com/office/officeart/2008/layout/HorizontalMultiLevelHierarchy"/>
    <dgm:cxn modelId="{44866503-7353-49FD-8355-676785E4E1E1}" type="presParOf" srcId="{45564C34-7D4A-4DB9-9D16-FF257AE67065}" destId="{76E36027-D44C-4861-9477-038BA45C2D7C}" srcOrd="0" destOrd="0" presId="urn:microsoft.com/office/officeart/2008/layout/HorizontalMultiLevelHierarchy"/>
    <dgm:cxn modelId="{7503BF3D-7667-47A6-AD74-B219DF69890A}" type="presParOf" srcId="{057E2C15-2744-43F3-AFF2-F624FFB7E8AB}" destId="{0DCA23E0-DFD8-4416-80CD-2F0DBA623732}" srcOrd="3" destOrd="0" presId="urn:microsoft.com/office/officeart/2008/layout/HorizontalMultiLevelHierarchy"/>
    <dgm:cxn modelId="{CAAA98E8-AA93-4EF3-A5A7-ED51F91AA07D}" type="presParOf" srcId="{0DCA23E0-DFD8-4416-80CD-2F0DBA623732}" destId="{5ADE477C-9B50-4B8F-8276-F396639F33DD}" srcOrd="0" destOrd="0" presId="urn:microsoft.com/office/officeart/2008/layout/HorizontalMultiLevelHierarchy"/>
    <dgm:cxn modelId="{719AA3D2-DB64-41CF-BB8A-D7D51E0E1FA0}" type="presParOf" srcId="{0DCA23E0-DFD8-4416-80CD-2F0DBA623732}" destId="{B7DD4453-2FC9-42DF-8DBD-D3DC53275701}" srcOrd="1" destOrd="0" presId="urn:microsoft.com/office/officeart/2008/layout/HorizontalMultiLevelHierarchy"/>
    <dgm:cxn modelId="{A48B4612-8941-4711-8F8E-5F4898C3DE94}" type="presParOf" srcId="{057E2C15-2744-43F3-AFF2-F624FFB7E8AB}" destId="{6D56F2F4-D5E6-412C-83CE-CB059FF86FC9}" srcOrd="4" destOrd="0" presId="urn:microsoft.com/office/officeart/2008/layout/HorizontalMultiLevelHierarchy"/>
    <dgm:cxn modelId="{65EA678A-A47D-4E90-BD29-45C6525D92EA}" type="presParOf" srcId="{6D56F2F4-D5E6-412C-83CE-CB059FF86FC9}" destId="{C7332B57-20FE-4475-BF29-3663082C08DE}" srcOrd="0" destOrd="0" presId="urn:microsoft.com/office/officeart/2008/layout/HorizontalMultiLevelHierarchy"/>
    <dgm:cxn modelId="{22087B38-D844-46DF-BFC0-96C666913762}" type="presParOf" srcId="{057E2C15-2744-43F3-AFF2-F624FFB7E8AB}" destId="{5C5C6682-32B7-47F1-87AF-544D2B6FA222}" srcOrd="5" destOrd="0" presId="urn:microsoft.com/office/officeart/2008/layout/HorizontalMultiLevelHierarchy"/>
    <dgm:cxn modelId="{F4FC9DA8-1FB5-4C67-AFA1-7A1537BD1861}" type="presParOf" srcId="{5C5C6682-32B7-47F1-87AF-544D2B6FA222}" destId="{18042663-717F-4DDB-A7D4-818DC27F66A4}" srcOrd="0" destOrd="0" presId="urn:microsoft.com/office/officeart/2008/layout/HorizontalMultiLevelHierarchy"/>
    <dgm:cxn modelId="{17E4A358-56DD-4F51-90E6-27D00EA73D8A}" type="presParOf" srcId="{5C5C6682-32B7-47F1-87AF-544D2B6FA222}" destId="{11777FBD-31E3-41A9-A9BA-7159D524E51F}" srcOrd="1" destOrd="0" presId="urn:microsoft.com/office/officeart/2008/layout/HorizontalMultiLevelHierarchy"/>
    <dgm:cxn modelId="{C7130F5D-51CB-4266-A1A7-1F440013D4A4}" type="presParOf" srcId="{47C6D374-CB66-4C94-97E5-3F84A472FBF6}" destId="{CFF2DC17-F079-4BA1-BD66-088461977CCE}" srcOrd="6" destOrd="0" presId="urn:microsoft.com/office/officeart/2008/layout/HorizontalMultiLevelHierarchy"/>
    <dgm:cxn modelId="{BE3B4CD2-B9C3-4B26-8788-5E4E9FA1B66D}" type="presParOf" srcId="{CFF2DC17-F079-4BA1-BD66-088461977CCE}" destId="{DF084803-E010-442F-993D-A32E69D16346}" srcOrd="0" destOrd="0" presId="urn:microsoft.com/office/officeart/2008/layout/HorizontalMultiLevelHierarchy"/>
    <dgm:cxn modelId="{BDBD9ED1-18C9-43AA-8571-8E292D16BABC}" type="presParOf" srcId="{47C6D374-CB66-4C94-97E5-3F84A472FBF6}" destId="{5A0F83C8-9FB0-42F2-9B98-08A61ABEA8DC}" srcOrd="7" destOrd="0" presId="urn:microsoft.com/office/officeart/2008/layout/HorizontalMultiLevelHierarchy"/>
    <dgm:cxn modelId="{F038746E-D4DD-4307-AA69-CAD8863F700A}" type="presParOf" srcId="{5A0F83C8-9FB0-42F2-9B98-08A61ABEA8DC}" destId="{85AB4A1E-5495-435C-B42D-7FC7E0EAB99A}" srcOrd="0" destOrd="0" presId="urn:microsoft.com/office/officeart/2008/layout/HorizontalMultiLevelHierarchy"/>
    <dgm:cxn modelId="{1699E3BD-DC81-4F78-9DC3-C0C52AB4366B}" type="presParOf" srcId="{5A0F83C8-9FB0-42F2-9B98-08A61ABEA8DC}" destId="{5A1D1081-5865-441E-AB43-4FC9C0983D3A}" srcOrd="1" destOrd="0" presId="urn:microsoft.com/office/officeart/2008/layout/HorizontalMultiLevelHierarchy"/>
    <dgm:cxn modelId="{B5F661BB-7848-45BF-8B33-AF3EC14E17FD}" type="presParOf" srcId="{5A1D1081-5865-441E-AB43-4FC9C0983D3A}" destId="{89C6BE54-1B94-4494-A467-7B23B3861BDE}" srcOrd="0" destOrd="0" presId="urn:microsoft.com/office/officeart/2008/layout/HorizontalMultiLevelHierarchy"/>
    <dgm:cxn modelId="{BA238E59-873C-475F-804A-024621A2DD77}" type="presParOf" srcId="{89C6BE54-1B94-4494-A467-7B23B3861BDE}" destId="{ABCA5F1A-CCBE-4279-A2CF-57EFC4660851}" srcOrd="0" destOrd="0" presId="urn:microsoft.com/office/officeart/2008/layout/HorizontalMultiLevelHierarchy"/>
    <dgm:cxn modelId="{B63A5E84-67D5-4DA7-AF70-A7F435AC97CB}" type="presParOf" srcId="{5A1D1081-5865-441E-AB43-4FC9C0983D3A}" destId="{E2684C89-5E4D-4DC1-A709-BB4A1210BB23}" srcOrd="1" destOrd="0" presId="urn:microsoft.com/office/officeart/2008/layout/HorizontalMultiLevelHierarchy"/>
    <dgm:cxn modelId="{434DE5B9-0F96-4152-AA6C-A5CCA4F4AF04}" type="presParOf" srcId="{E2684C89-5E4D-4DC1-A709-BB4A1210BB23}" destId="{B7F1A125-014C-4E37-8F89-15CC66E967AD}" srcOrd="0" destOrd="0" presId="urn:microsoft.com/office/officeart/2008/layout/HorizontalMultiLevelHierarchy"/>
    <dgm:cxn modelId="{DD9AD66F-9B1A-4821-854C-331C0E4A7526}" type="presParOf" srcId="{E2684C89-5E4D-4DC1-A709-BB4A1210BB23}" destId="{ABCDAE74-9527-4CEF-8AE7-F5797B8D56FF}" srcOrd="1" destOrd="0" presId="urn:microsoft.com/office/officeart/2008/layout/HorizontalMultiLevelHierarchy"/>
    <dgm:cxn modelId="{F6780629-062E-47E1-ACDD-10C2F8C74170}" type="presParOf" srcId="{5A1D1081-5865-441E-AB43-4FC9C0983D3A}" destId="{EFDC1CC0-3334-4A93-8C05-DCEBDCB839DB}" srcOrd="2" destOrd="0" presId="urn:microsoft.com/office/officeart/2008/layout/HorizontalMultiLevelHierarchy"/>
    <dgm:cxn modelId="{DC538AC5-E026-4B1D-8791-A62647F3ABEF}" type="presParOf" srcId="{EFDC1CC0-3334-4A93-8C05-DCEBDCB839DB}" destId="{0A868B66-9AB9-47AC-ACB5-7A0186C49DD5}" srcOrd="0" destOrd="0" presId="urn:microsoft.com/office/officeart/2008/layout/HorizontalMultiLevelHierarchy"/>
    <dgm:cxn modelId="{D89B6260-63F9-4006-B5F8-12B3C1C64686}" type="presParOf" srcId="{5A1D1081-5865-441E-AB43-4FC9C0983D3A}" destId="{607608E4-7C41-4C21-B16A-7904FA8C77AA}" srcOrd="3" destOrd="0" presId="urn:microsoft.com/office/officeart/2008/layout/HorizontalMultiLevelHierarchy"/>
    <dgm:cxn modelId="{08CBE9AD-7FF1-49E8-A684-0AC8CC763A04}" type="presParOf" srcId="{607608E4-7C41-4C21-B16A-7904FA8C77AA}" destId="{37C00871-8470-4A7E-8467-14D83765F2D3}" srcOrd="0" destOrd="0" presId="urn:microsoft.com/office/officeart/2008/layout/HorizontalMultiLevelHierarchy"/>
    <dgm:cxn modelId="{CF818CD3-D2DE-4543-AB52-2EB02E3DF542}" type="presParOf" srcId="{607608E4-7C41-4C21-B16A-7904FA8C77AA}" destId="{5676DCE5-4506-4E6F-A1DE-86ABB482A90C}" srcOrd="1" destOrd="0" presId="urn:microsoft.com/office/officeart/2008/layout/HorizontalMultiLevelHierarchy"/>
    <dgm:cxn modelId="{77CE442E-DA46-4E90-8377-F58C0D5E84F4}" type="presParOf" srcId="{5A1D1081-5865-441E-AB43-4FC9C0983D3A}" destId="{14B63F64-6078-4759-9763-9764219AA5E2}" srcOrd="4" destOrd="0" presId="urn:microsoft.com/office/officeart/2008/layout/HorizontalMultiLevelHierarchy"/>
    <dgm:cxn modelId="{48E18DEF-C418-460E-8C6E-390B86884951}" type="presParOf" srcId="{14B63F64-6078-4759-9763-9764219AA5E2}" destId="{9FB56C65-89B2-4587-8828-5AB4C113A7CD}" srcOrd="0" destOrd="0" presId="urn:microsoft.com/office/officeart/2008/layout/HorizontalMultiLevelHierarchy"/>
    <dgm:cxn modelId="{A54ECBBD-47C3-49B3-854E-CEB3F5F030AA}" type="presParOf" srcId="{5A1D1081-5865-441E-AB43-4FC9C0983D3A}" destId="{1C06B3E5-BC72-4B1B-80DE-99DF756D2C7E}" srcOrd="5" destOrd="0" presId="urn:microsoft.com/office/officeart/2008/layout/HorizontalMultiLevelHierarchy"/>
    <dgm:cxn modelId="{2717140E-1BE4-4CFB-97BF-7F136C1FCB62}" type="presParOf" srcId="{1C06B3E5-BC72-4B1B-80DE-99DF756D2C7E}" destId="{745EC8D1-5FD3-4F7E-B331-F01BC3ED4504}" srcOrd="0" destOrd="0" presId="urn:microsoft.com/office/officeart/2008/layout/HorizontalMultiLevelHierarchy"/>
    <dgm:cxn modelId="{BD9E19B6-8D0A-4EA5-8236-1DB59459014F}" type="presParOf" srcId="{1C06B3E5-BC72-4B1B-80DE-99DF756D2C7E}" destId="{8ED040EB-D445-4CFA-96A5-FA5F3F7967E6}" srcOrd="1" destOrd="0" presId="urn:microsoft.com/office/officeart/2008/layout/HorizontalMultiLevelHierarchy"/>
    <dgm:cxn modelId="{C6AC7351-9EB3-4457-BE7D-E8E35602DB70}" type="presParOf" srcId="{5A1D1081-5865-441E-AB43-4FC9C0983D3A}" destId="{7D2C0181-5F69-4703-8A28-AF61B27F2FE1}" srcOrd="6" destOrd="0" presId="urn:microsoft.com/office/officeart/2008/layout/HorizontalMultiLevelHierarchy"/>
    <dgm:cxn modelId="{797C1D59-9831-41DD-9DE4-6279724A7D67}" type="presParOf" srcId="{7D2C0181-5F69-4703-8A28-AF61B27F2FE1}" destId="{55ED70D1-824B-4467-8EA4-53EF8332984B}" srcOrd="0" destOrd="0" presId="urn:microsoft.com/office/officeart/2008/layout/HorizontalMultiLevelHierarchy"/>
    <dgm:cxn modelId="{8D845206-8041-4F1E-9A9B-4125B6092992}" type="presParOf" srcId="{5A1D1081-5865-441E-AB43-4FC9C0983D3A}" destId="{BF6C86A7-0B94-44C3-85D4-45BBFD6A514E}" srcOrd="7" destOrd="0" presId="urn:microsoft.com/office/officeart/2008/layout/HorizontalMultiLevelHierarchy"/>
    <dgm:cxn modelId="{1F36C040-604C-465B-94E7-C7B091BC136A}" type="presParOf" srcId="{BF6C86A7-0B94-44C3-85D4-45BBFD6A514E}" destId="{87BC7E95-0B38-4A74-BC9D-0C0E4772C48D}" srcOrd="0" destOrd="0" presId="urn:microsoft.com/office/officeart/2008/layout/HorizontalMultiLevelHierarchy"/>
    <dgm:cxn modelId="{26FBF39C-A281-4C6B-B98D-E8F4115DB872}" type="presParOf" srcId="{BF6C86A7-0B94-44C3-85D4-45BBFD6A514E}" destId="{6B4E0110-3E9B-45DB-B3C2-E905CAE300A7}" srcOrd="1" destOrd="0" presId="urn:microsoft.com/office/officeart/2008/layout/HorizontalMultiLevelHierarchy"/>
    <dgm:cxn modelId="{25A5A103-CD53-42C2-A2F1-40A2F9D8D05E}" type="presParOf" srcId="{47C6D374-CB66-4C94-97E5-3F84A472FBF6}" destId="{AB560C88-742D-4E67-8161-69A039E74E00}" srcOrd="8" destOrd="0" presId="urn:microsoft.com/office/officeart/2008/layout/HorizontalMultiLevelHierarchy"/>
    <dgm:cxn modelId="{C12F1B2C-BF83-4D0A-B15D-C64220A066ED}" type="presParOf" srcId="{AB560C88-742D-4E67-8161-69A039E74E00}" destId="{25C91055-ECF3-48AB-9381-C8F1C102CF0C}" srcOrd="0" destOrd="0" presId="urn:microsoft.com/office/officeart/2008/layout/HorizontalMultiLevelHierarchy"/>
    <dgm:cxn modelId="{F3D06B8A-4B43-4657-A637-5E9ABC03896F}" type="presParOf" srcId="{47C6D374-CB66-4C94-97E5-3F84A472FBF6}" destId="{DE553009-B4AE-450E-B90F-14279D76E766}" srcOrd="9" destOrd="0" presId="urn:microsoft.com/office/officeart/2008/layout/HorizontalMultiLevelHierarchy"/>
    <dgm:cxn modelId="{B96EB667-8361-4A91-8A10-6898FAAB9066}" type="presParOf" srcId="{DE553009-B4AE-450E-B90F-14279D76E766}" destId="{21C22EBB-A474-4245-A955-869C90329323}" srcOrd="0" destOrd="0" presId="urn:microsoft.com/office/officeart/2008/layout/HorizontalMultiLevelHierarchy"/>
    <dgm:cxn modelId="{B1E5C1DF-AFD8-4DEE-BAAB-70960D6A104C}" type="presParOf" srcId="{DE553009-B4AE-450E-B90F-14279D76E766}" destId="{A00C75BD-02D4-47FE-84A5-44DDA45257E3}" srcOrd="1" destOrd="0" presId="urn:microsoft.com/office/officeart/2008/layout/HorizontalMultiLevelHierarchy"/>
    <dgm:cxn modelId="{D7910DAB-C73F-43C5-B629-5A2EB1FB5C3F}" type="presParOf" srcId="{A00C75BD-02D4-47FE-84A5-44DDA45257E3}" destId="{1C951D43-AAA1-49CE-ACC5-A60A05273B31}" srcOrd="0" destOrd="0" presId="urn:microsoft.com/office/officeart/2008/layout/HorizontalMultiLevelHierarchy"/>
    <dgm:cxn modelId="{4AB5B008-0069-419A-B2A1-AB8A5D98B6E6}" type="presParOf" srcId="{1C951D43-AAA1-49CE-ACC5-A60A05273B31}" destId="{21875580-A68B-4F9A-B278-20FBAF4546BE}" srcOrd="0" destOrd="0" presId="urn:microsoft.com/office/officeart/2008/layout/HorizontalMultiLevelHierarchy"/>
    <dgm:cxn modelId="{3EE1B20F-8B26-475E-A25C-D4A997118651}" type="presParOf" srcId="{A00C75BD-02D4-47FE-84A5-44DDA45257E3}" destId="{DF8466AA-7858-4FE9-BD14-CDD7C7731718}" srcOrd="1" destOrd="0" presId="urn:microsoft.com/office/officeart/2008/layout/HorizontalMultiLevelHierarchy"/>
    <dgm:cxn modelId="{FCF8682D-9D64-4665-B908-19F37A085D15}" type="presParOf" srcId="{DF8466AA-7858-4FE9-BD14-CDD7C7731718}" destId="{7AA16C73-3F57-4568-A921-E23ACE5454F9}" srcOrd="0" destOrd="0" presId="urn:microsoft.com/office/officeart/2008/layout/HorizontalMultiLevelHierarchy"/>
    <dgm:cxn modelId="{D299B9F2-348B-4199-B651-0F5B336F36B2}" type="presParOf" srcId="{DF8466AA-7858-4FE9-BD14-CDD7C7731718}" destId="{E477DE22-1232-49C0-8EF0-174F51C7992C}" srcOrd="1" destOrd="0" presId="urn:microsoft.com/office/officeart/2008/layout/HorizontalMultiLevelHierarchy"/>
    <dgm:cxn modelId="{43FCFA82-2276-4F13-818B-217447564AD6}" type="presParOf" srcId="{E477DE22-1232-49C0-8EF0-174F51C7992C}" destId="{F44DD857-BFF1-49FD-AD1A-3B54FC824A69}" srcOrd="0" destOrd="0" presId="urn:microsoft.com/office/officeart/2008/layout/HorizontalMultiLevelHierarchy"/>
    <dgm:cxn modelId="{58C08DAA-DEE6-4B17-95AE-21D85C091B5C}" type="presParOf" srcId="{F44DD857-BFF1-49FD-AD1A-3B54FC824A69}" destId="{B0E69261-17EF-4DB2-86EC-01C6DF17C2F7}" srcOrd="0" destOrd="0" presId="urn:microsoft.com/office/officeart/2008/layout/HorizontalMultiLevelHierarchy"/>
    <dgm:cxn modelId="{38B0B98F-D8C6-4F4F-9AF8-8F2474BFDF68}" type="presParOf" srcId="{E477DE22-1232-49C0-8EF0-174F51C7992C}" destId="{89C29AAD-8EB3-4763-A382-A46595AE84A0}" srcOrd="1" destOrd="0" presId="urn:microsoft.com/office/officeart/2008/layout/HorizontalMultiLevelHierarchy"/>
    <dgm:cxn modelId="{BEBE35E0-6F46-4B3A-8D9D-F195906AEF9D}" type="presParOf" srcId="{89C29AAD-8EB3-4763-A382-A46595AE84A0}" destId="{FCDA5FED-9DCA-4C61-9CA7-9126409CFFB1}" srcOrd="0" destOrd="0" presId="urn:microsoft.com/office/officeart/2008/layout/HorizontalMultiLevelHierarchy"/>
    <dgm:cxn modelId="{3D07674B-8119-4760-92B2-89D1A8B9216E}" type="presParOf" srcId="{89C29AAD-8EB3-4763-A382-A46595AE84A0}" destId="{717BB22E-8DBF-47B2-8495-52D78F29FFF5}" srcOrd="1" destOrd="0" presId="urn:microsoft.com/office/officeart/2008/layout/HorizontalMultiLevelHierarchy"/>
    <dgm:cxn modelId="{C069C5B7-86E4-4D69-AD3E-796D594E31ED}" type="presParOf" srcId="{E477DE22-1232-49C0-8EF0-174F51C7992C}" destId="{F2D7C1CC-819E-41F2-B705-C70919E9B04E}" srcOrd="2" destOrd="0" presId="urn:microsoft.com/office/officeart/2008/layout/HorizontalMultiLevelHierarchy"/>
    <dgm:cxn modelId="{DC487EA2-F185-4A17-8965-86EDA261D485}" type="presParOf" srcId="{F2D7C1CC-819E-41F2-B705-C70919E9B04E}" destId="{A056A3EC-F190-4E26-97E5-D009B5E5B99B}" srcOrd="0" destOrd="0" presId="urn:microsoft.com/office/officeart/2008/layout/HorizontalMultiLevelHierarchy"/>
    <dgm:cxn modelId="{5D2290F2-3660-4F6D-8ECB-C12A0938B936}" type="presParOf" srcId="{E477DE22-1232-49C0-8EF0-174F51C7992C}" destId="{E998454B-C470-4EEF-B632-2B6FE0C83BAA}" srcOrd="3" destOrd="0" presId="urn:microsoft.com/office/officeart/2008/layout/HorizontalMultiLevelHierarchy"/>
    <dgm:cxn modelId="{E173B975-5681-4081-9DDC-53C1E8813FF0}" type="presParOf" srcId="{E998454B-C470-4EEF-B632-2B6FE0C83BAA}" destId="{D3B51BFD-C0B0-4214-B49A-1DF6F529033A}" srcOrd="0" destOrd="0" presId="urn:microsoft.com/office/officeart/2008/layout/HorizontalMultiLevelHierarchy"/>
    <dgm:cxn modelId="{87D2EB6D-5094-4DB5-A9A0-5EF7B0D88A1F}" type="presParOf" srcId="{E998454B-C470-4EEF-B632-2B6FE0C83BAA}" destId="{19A7DBCA-FAF5-475E-A94E-69484AD1E3F3}" srcOrd="1" destOrd="0" presId="urn:microsoft.com/office/officeart/2008/layout/HorizontalMultiLevelHierarchy"/>
    <dgm:cxn modelId="{CAA18B01-1749-4012-8296-D23E64173390}" type="presParOf" srcId="{E477DE22-1232-49C0-8EF0-174F51C7992C}" destId="{83E53CF8-FBFE-4F4E-8EF9-7F1797AE8B69}" srcOrd="4" destOrd="0" presId="urn:microsoft.com/office/officeart/2008/layout/HorizontalMultiLevelHierarchy"/>
    <dgm:cxn modelId="{6CCA1486-BF36-4AA8-B1AB-DD8A1384A723}" type="presParOf" srcId="{83E53CF8-FBFE-4F4E-8EF9-7F1797AE8B69}" destId="{DBAD0713-305C-498C-9F9C-48571C75EBF8}" srcOrd="0" destOrd="0" presId="urn:microsoft.com/office/officeart/2008/layout/HorizontalMultiLevelHierarchy"/>
    <dgm:cxn modelId="{3C71D54D-E45C-4889-84C2-5F8154A7DE1C}" type="presParOf" srcId="{E477DE22-1232-49C0-8EF0-174F51C7992C}" destId="{41CEE06E-8544-4B66-9A79-4C35B9EEF70C}" srcOrd="5" destOrd="0" presId="urn:microsoft.com/office/officeart/2008/layout/HorizontalMultiLevelHierarchy"/>
    <dgm:cxn modelId="{DC0E3EBD-D051-4ABF-B8BC-B1267223FE6F}" type="presParOf" srcId="{41CEE06E-8544-4B66-9A79-4C35B9EEF70C}" destId="{57B0B682-DDA8-4F29-8B44-0B2B27F6B36D}" srcOrd="0" destOrd="0" presId="urn:microsoft.com/office/officeart/2008/layout/HorizontalMultiLevelHierarchy"/>
    <dgm:cxn modelId="{FBA3147C-96C5-4D90-9F0B-0318AB94420E}" type="presParOf" srcId="{41CEE06E-8544-4B66-9A79-4C35B9EEF70C}" destId="{F35C8A12-18E9-4992-985B-9D371A6DFABE}" srcOrd="1" destOrd="0" presId="urn:microsoft.com/office/officeart/2008/layout/HorizontalMultiLevelHierarchy"/>
    <dgm:cxn modelId="{64EF833C-B80B-4694-9BE5-14E591A47E39}" type="presParOf" srcId="{E477DE22-1232-49C0-8EF0-174F51C7992C}" destId="{15EF984E-7CE2-438D-8C14-78AE58648910}" srcOrd="6" destOrd="0" presId="urn:microsoft.com/office/officeart/2008/layout/HorizontalMultiLevelHierarchy"/>
    <dgm:cxn modelId="{0B8B152F-28D9-46FD-A3A4-61A6F72BB9BC}" type="presParOf" srcId="{15EF984E-7CE2-438D-8C14-78AE58648910}" destId="{5A870619-A911-41B5-8D7C-B3EED14E2FA6}" srcOrd="0" destOrd="0" presId="urn:microsoft.com/office/officeart/2008/layout/HorizontalMultiLevelHierarchy"/>
    <dgm:cxn modelId="{BBF9F521-DC49-4BA0-B819-D9C78F0FD2EE}" type="presParOf" srcId="{E477DE22-1232-49C0-8EF0-174F51C7992C}" destId="{80EE428E-089A-4A73-8CDC-C4615A28C021}" srcOrd="7" destOrd="0" presId="urn:microsoft.com/office/officeart/2008/layout/HorizontalMultiLevelHierarchy"/>
    <dgm:cxn modelId="{089E2BDB-9644-4CCE-8500-F1CF9314FCEB}" type="presParOf" srcId="{80EE428E-089A-4A73-8CDC-C4615A28C021}" destId="{E300ED44-1C2C-4095-BE88-E61DE7A711B0}" srcOrd="0" destOrd="0" presId="urn:microsoft.com/office/officeart/2008/layout/HorizontalMultiLevelHierarchy"/>
    <dgm:cxn modelId="{CEBB3AE1-0B55-4394-8268-1FEB8DF60DF3}" type="presParOf" srcId="{80EE428E-089A-4A73-8CDC-C4615A28C021}" destId="{8CCCBAAE-F737-4C60-92A2-2B47D22F13FC}" srcOrd="1" destOrd="0" presId="urn:microsoft.com/office/officeart/2008/layout/HorizontalMultiLevelHierarchy"/>
    <dgm:cxn modelId="{1B40D00E-1B56-4B29-B977-7BD8FA244F87}" type="presParOf" srcId="{A00C75BD-02D4-47FE-84A5-44DDA45257E3}" destId="{0967B4E9-1C3A-477B-88BE-7D799CB86D89}" srcOrd="2" destOrd="0" presId="urn:microsoft.com/office/officeart/2008/layout/HorizontalMultiLevelHierarchy"/>
    <dgm:cxn modelId="{7917AB67-7566-461B-B2D0-1BC58B261397}" type="presParOf" srcId="{0967B4E9-1C3A-477B-88BE-7D799CB86D89}" destId="{70C7EB88-C9BF-471E-9F19-FBA09E0EF716}" srcOrd="0" destOrd="0" presId="urn:microsoft.com/office/officeart/2008/layout/HorizontalMultiLevelHierarchy"/>
    <dgm:cxn modelId="{D666E7D1-08D3-4A49-BEAA-023514128ED9}" type="presParOf" srcId="{A00C75BD-02D4-47FE-84A5-44DDA45257E3}" destId="{05DAFDD5-F002-4BD3-8C69-B81A5C655315}" srcOrd="3" destOrd="0" presId="urn:microsoft.com/office/officeart/2008/layout/HorizontalMultiLevelHierarchy"/>
    <dgm:cxn modelId="{D2E451BD-39BD-44CF-AFE1-22A37E45DFB7}" type="presParOf" srcId="{05DAFDD5-F002-4BD3-8C69-B81A5C655315}" destId="{19057C15-CD60-4480-BEE9-F197F55AE317}" srcOrd="0" destOrd="0" presId="urn:microsoft.com/office/officeart/2008/layout/HorizontalMultiLevelHierarchy"/>
    <dgm:cxn modelId="{FCE77F9A-B8C4-45ED-B1BC-8E1FF894FEC8}" type="presParOf" srcId="{05DAFDD5-F002-4BD3-8C69-B81A5C655315}" destId="{4CB17C73-CF48-438E-92BF-52F340A6192F}" srcOrd="1" destOrd="0" presId="urn:microsoft.com/office/officeart/2008/layout/HorizontalMultiLevelHierarchy"/>
    <dgm:cxn modelId="{F21262A1-6A01-4495-AC09-E32B1B78081D}" type="presParOf" srcId="{A00C75BD-02D4-47FE-84A5-44DDA45257E3}" destId="{C44814B1-662A-44DD-9DA1-E461350AFF26}" srcOrd="4" destOrd="0" presId="urn:microsoft.com/office/officeart/2008/layout/HorizontalMultiLevelHierarchy"/>
    <dgm:cxn modelId="{87F452F1-9D1B-4206-A4A6-E8F61ADA82B1}" type="presParOf" srcId="{C44814B1-662A-44DD-9DA1-E461350AFF26}" destId="{D3EF3E0B-CE11-414C-8D23-92FC8A421D3D}" srcOrd="0" destOrd="0" presId="urn:microsoft.com/office/officeart/2008/layout/HorizontalMultiLevelHierarchy"/>
    <dgm:cxn modelId="{095EAC58-37CC-4A13-B1ED-85180FE67357}" type="presParOf" srcId="{A00C75BD-02D4-47FE-84A5-44DDA45257E3}" destId="{5F2A6DFA-47E3-4CBE-A8AF-C7458A4721F0}" srcOrd="5" destOrd="0" presId="urn:microsoft.com/office/officeart/2008/layout/HorizontalMultiLevelHierarchy"/>
    <dgm:cxn modelId="{26200DFF-D5B2-42CB-B58D-C7D34C44084D}" type="presParOf" srcId="{5F2A6DFA-47E3-4CBE-A8AF-C7458A4721F0}" destId="{73455008-E4FF-4EDA-BE4E-79191C16F60D}" srcOrd="0" destOrd="0" presId="urn:microsoft.com/office/officeart/2008/layout/HorizontalMultiLevelHierarchy"/>
    <dgm:cxn modelId="{18BF3740-6220-4CDD-86D8-55413B08A151}" type="presParOf" srcId="{5F2A6DFA-47E3-4CBE-A8AF-C7458A4721F0}" destId="{EF4E3EF5-2C51-4EA0-A231-6C9684C8B74A}" srcOrd="1" destOrd="0" presId="urn:microsoft.com/office/officeart/2008/layout/HorizontalMultiLevelHierarchy"/>
    <dgm:cxn modelId="{3A0145BD-A65E-4C9D-80B7-A4B64783A1CD}" type="presParOf" srcId="{EF4E3EF5-2C51-4EA0-A231-6C9684C8B74A}" destId="{35D9005C-F16A-44A6-A325-6CBBBDD84F5A}" srcOrd="0" destOrd="0" presId="urn:microsoft.com/office/officeart/2008/layout/HorizontalMultiLevelHierarchy"/>
    <dgm:cxn modelId="{48B9237D-CCEF-4D66-B8C2-441FC5FD720A}" type="presParOf" srcId="{35D9005C-F16A-44A6-A325-6CBBBDD84F5A}" destId="{1C9E4685-53D2-4805-ABA3-20623D2DCEE1}" srcOrd="0" destOrd="0" presId="urn:microsoft.com/office/officeart/2008/layout/HorizontalMultiLevelHierarchy"/>
    <dgm:cxn modelId="{A4798746-E4D9-44EC-A562-70BAA57AB9A6}" type="presParOf" srcId="{EF4E3EF5-2C51-4EA0-A231-6C9684C8B74A}" destId="{21243F08-A886-458A-8EFE-2AF5659AF806}" srcOrd="1" destOrd="0" presId="urn:microsoft.com/office/officeart/2008/layout/HorizontalMultiLevelHierarchy"/>
    <dgm:cxn modelId="{2EF2E039-5EB0-4BD1-B32F-ED86ACEED72E}" type="presParOf" srcId="{21243F08-A886-458A-8EFE-2AF5659AF806}" destId="{4429DE57-3842-4953-8734-54A9290B8F9C}" srcOrd="0" destOrd="0" presId="urn:microsoft.com/office/officeart/2008/layout/HorizontalMultiLevelHierarchy"/>
    <dgm:cxn modelId="{AF904894-C1BE-422E-B37F-B2FF3D7838A2}" type="presParOf" srcId="{21243F08-A886-458A-8EFE-2AF5659AF806}" destId="{2C13DF2C-B993-4E4F-8831-59D9875CF059}" srcOrd="1" destOrd="0" presId="urn:microsoft.com/office/officeart/2008/layout/HorizontalMultiLevelHierarchy"/>
    <dgm:cxn modelId="{395019AD-E968-4D05-8050-A8E79D478712}" type="presParOf" srcId="{EF4E3EF5-2C51-4EA0-A231-6C9684C8B74A}" destId="{3482067F-6C69-438B-9E14-435BC821720D}" srcOrd="2" destOrd="0" presId="urn:microsoft.com/office/officeart/2008/layout/HorizontalMultiLevelHierarchy"/>
    <dgm:cxn modelId="{70E242B7-9170-4C62-AED8-C165D08605F9}" type="presParOf" srcId="{3482067F-6C69-438B-9E14-435BC821720D}" destId="{543F9A6A-F610-4271-9254-A71F3FCF4258}" srcOrd="0" destOrd="0" presId="urn:microsoft.com/office/officeart/2008/layout/HorizontalMultiLevelHierarchy"/>
    <dgm:cxn modelId="{6B870C18-7DB8-4706-B4AA-9A844CDD99E3}" type="presParOf" srcId="{EF4E3EF5-2C51-4EA0-A231-6C9684C8B74A}" destId="{6AD703DA-54B6-45C8-B763-BDDDAE6BDF57}" srcOrd="3" destOrd="0" presId="urn:microsoft.com/office/officeart/2008/layout/HorizontalMultiLevelHierarchy"/>
    <dgm:cxn modelId="{353FF12A-6277-469B-A09A-A9FFB8B61A89}" type="presParOf" srcId="{6AD703DA-54B6-45C8-B763-BDDDAE6BDF57}" destId="{3087AF87-F556-4DFA-82BC-E40199FD82DD}" srcOrd="0" destOrd="0" presId="urn:microsoft.com/office/officeart/2008/layout/HorizontalMultiLevelHierarchy"/>
    <dgm:cxn modelId="{D9392DC5-9790-4EDA-BCAB-24543B6FB9B9}" type="presParOf" srcId="{6AD703DA-54B6-45C8-B763-BDDDAE6BDF57}" destId="{4C1D70BD-4341-4074-AC58-23503B6A033A}" srcOrd="1" destOrd="0" presId="urn:microsoft.com/office/officeart/2008/layout/HorizontalMultiLevelHierarchy"/>
    <dgm:cxn modelId="{37C8468D-1E2A-430D-A2B8-38DA082E8079}" type="presParOf" srcId="{EF4E3EF5-2C51-4EA0-A231-6C9684C8B74A}" destId="{BE664D89-E20D-4500-9F82-F2CF8FC7E1D8}" srcOrd="4" destOrd="0" presId="urn:microsoft.com/office/officeart/2008/layout/HorizontalMultiLevelHierarchy"/>
    <dgm:cxn modelId="{E53FD7F7-306C-4114-8D21-1920D510A0E0}" type="presParOf" srcId="{BE664D89-E20D-4500-9F82-F2CF8FC7E1D8}" destId="{C341971E-9634-4D9D-A65D-FC8FC327AED0}" srcOrd="0" destOrd="0" presId="urn:microsoft.com/office/officeart/2008/layout/HorizontalMultiLevelHierarchy"/>
    <dgm:cxn modelId="{6D00FA25-766C-4308-A77F-4216D2D034E2}" type="presParOf" srcId="{EF4E3EF5-2C51-4EA0-A231-6C9684C8B74A}" destId="{531BA6C0-6AE4-415A-8B1A-F5965F8F46EF}" srcOrd="5" destOrd="0" presId="urn:microsoft.com/office/officeart/2008/layout/HorizontalMultiLevelHierarchy"/>
    <dgm:cxn modelId="{49A5AAC2-389C-4DAA-BA00-2C530C33CF63}" type="presParOf" srcId="{531BA6C0-6AE4-415A-8B1A-F5965F8F46EF}" destId="{38797903-8FDD-4198-A318-3A147A3537C5}" srcOrd="0" destOrd="0" presId="urn:microsoft.com/office/officeart/2008/layout/HorizontalMultiLevelHierarchy"/>
    <dgm:cxn modelId="{3519DC95-F70D-4677-9267-A397C1AFD016}" type="presParOf" srcId="{531BA6C0-6AE4-415A-8B1A-F5965F8F46EF}" destId="{9D497188-4C30-4735-99EA-9D33ADDAAB34}" srcOrd="1" destOrd="0" presId="urn:microsoft.com/office/officeart/2008/layout/HorizontalMultiLevelHierarchy"/>
    <dgm:cxn modelId="{AA10C225-57D3-4E9B-B990-87A05092C4FA}" type="presParOf" srcId="{EF4E3EF5-2C51-4EA0-A231-6C9684C8B74A}" destId="{127F164C-7E2A-4C0F-9610-488D422062FB}" srcOrd="6" destOrd="0" presId="urn:microsoft.com/office/officeart/2008/layout/HorizontalMultiLevelHierarchy"/>
    <dgm:cxn modelId="{3DB4A420-81A3-40D7-941B-E6552295A9B0}" type="presParOf" srcId="{127F164C-7E2A-4C0F-9610-488D422062FB}" destId="{711AC095-7A6B-4DCC-8959-F6EB45991880}" srcOrd="0" destOrd="0" presId="urn:microsoft.com/office/officeart/2008/layout/HorizontalMultiLevelHierarchy"/>
    <dgm:cxn modelId="{38EF8FD7-BED3-41CA-873E-EB8F30FBE27A}" type="presParOf" srcId="{EF4E3EF5-2C51-4EA0-A231-6C9684C8B74A}" destId="{DD819968-BF14-43B3-B91F-C0CA600772C3}" srcOrd="7" destOrd="0" presId="urn:microsoft.com/office/officeart/2008/layout/HorizontalMultiLevelHierarchy"/>
    <dgm:cxn modelId="{51D746E8-5B09-41E0-B972-D2C99F0EEDEF}" type="presParOf" srcId="{DD819968-BF14-43B3-B91F-C0CA600772C3}" destId="{B9716309-95F4-4CD3-ACEE-8519E504B6B1}" srcOrd="0" destOrd="0" presId="urn:microsoft.com/office/officeart/2008/layout/HorizontalMultiLevelHierarchy"/>
    <dgm:cxn modelId="{A03D73FA-B68F-49D5-AEF0-4C6E9CA26BE9}" type="presParOf" srcId="{DD819968-BF14-43B3-B91F-C0CA600772C3}" destId="{C4D11213-0FCF-4B1D-8D14-FEC379D98D3F}" srcOrd="1" destOrd="0" presId="urn:microsoft.com/office/officeart/2008/layout/HorizontalMultiLevelHierarchy"/>
    <dgm:cxn modelId="{ABDE8A47-9D5D-4756-874A-5F29B8D12582}" type="presParOf" srcId="{A00C75BD-02D4-47FE-84A5-44DDA45257E3}" destId="{2BFB05C5-E8AD-4A20-8EE0-6B78E7C69E2F}" srcOrd="6" destOrd="0" presId="urn:microsoft.com/office/officeart/2008/layout/HorizontalMultiLevelHierarchy"/>
    <dgm:cxn modelId="{0288E488-0D99-4665-B4D9-893834DB956E}" type="presParOf" srcId="{2BFB05C5-E8AD-4A20-8EE0-6B78E7C69E2F}" destId="{4567C4C2-CD25-4DF2-9A6C-12D593C4D82C}" srcOrd="0" destOrd="0" presId="urn:microsoft.com/office/officeart/2008/layout/HorizontalMultiLevelHierarchy"/>
    <dgm:cxn modelId="{F0B17993-82C3-4D34-AAA5-901D64467AFD}" type="presParOf" srcId="{A00C75BD-02D4-47FE-84A5-44DDA45257E3}" destId="{A38A763D-806F-48EB-AF23-7CCF09F5AB04}" srcOrd="7" destOrd="0" presId="urn:microsoft.com/office/officeart/2008/layout/HorizontalMultiLevelHierarchy"/>
    <dgm:cxn modelId="{D55897DF-0DB4-4AB7-AE12-E98767461802}" type="presParOf" srcId="{A38A763D-806F-48EB-AF23-7CCF09F5AB04}" destId="{4D837A29-C899-4DE7-816C-582D5FDD7A5A}" srcOrd="0" destOrd="0" presId="urn:microsoft.com/office/officeart/2008/layout/HorizontalMultiLevelHierarchy"/>
    <dgm:cxn modelId="{F670EAD1-053D-4D26-9CF1-741A21389E66}" type="presParOf" srcId="{A38A763D-806F-48EB-AF23-7CCF09F5AB04}" destId="{F2CC2550-9547-4A82-B998-691CDDEEAAF3}" srcOrd="1" destOrd="0" presId="urn:microsoft.com/office/officeart/2008/layout/HorizontalMultiLevelHierarchy"/>
    <dgm:cxn modelId="{50ED165B-797F-42A3-B4A7-F0C21DA04867}" type="presParOf" srcId="{F2CC2550-9547-4A82-B998-691CDDEEAAF3}" destId="{30C45591-E414-4FAB-A9E0-5450032D88B1}" srcOrd="0" destOrd="0" presId="urn:microsoft.com/office/officeart/2008/layout/HorizontalMultiLevelHierarchy"/>
    <dgm:cxn modelId="{C499AFC3-928F-4DC1-8185-62D5C390AEDE}" type="presParOf" srcId="{30C45591-E414-4FAB-A9E0-5450032D88B1}" destId="{6DF5D521-0818-456C-A047-FB5D5D99FEE3}" srcOrd="0" destOrd="0" presId="urn:microsoft.com/office/officeart/2008/layout/HorizontalMultiLevelHierarchy"/>
    <dgm:cxn modelId="{3BD2D9BF-F9E5-43EF-8708-74E080951D9A}" type="presParOf" srcId="{F2CC2550-9547-4A82-B998-691CDDEEAAF3}" destId="{059634A5-A338-4ABF-AC10-A83F00E07AFA}" srcOrd="1" destOrd="0" presId="urn:microsoft.com/office/officeart/2008/layout/HorizontalMultiLevelHierarchy"/>
    <dgm:cxn modelId="{08CA0F4C-98B5-404D-A5E8-A769B74F7901}" type="presParOf" srcId="{059634A5-A338-4ABF-AC10-A83F00E07AFA}" destId="{F40FC29F-4A31-4473-8656-BECF241A5C55}" srcOrd="0" destOrd="0" presId="urn:microsoft.com/office/officeart/2008/layout/HorizontalMultiLevelHierarchy"/>
    <dgm:cxn modelId="{3A06CA17-B894-4188-BB31-8DFB73EC5B56}" type="presParOf" srcId="{059634A5-A338-4ABF-AC10-A83F00E07AFA}" destId="{5D4978DA-2E3A-4912-BA19-01AF1EFEB124}" srcOrd="1" destOrd="0" presId="urn:microsoft.com/office/officeart/2008/layout/HorizontalMultiLevelHierarchy"/>
    <dgm:cxn modelId="{287FB37C-7203-4762-BD46-357DEBDAD80E}" type="presParOf" srcId="{F2CC2550-9547-4A82-B998-691CDDEEAAF3}" destId="{E6239EFD-A546-406C-8F54-003D18B23862}" srcOrd="2" destOrd="0" presId="urn:microsoft.com/office/officeart/2008/layout/HorizontalMultiLevelHierarchy"/>
    <dgm:cxn modelId="{9F875A4C-1723-4FA1-AEF6-7F2367FFC61B}" type="presParOf" srcId="{E6239EFD-A546-406C-8F54-003D18B23862}" destId="{A97CC245-3569-454E-B82E-A3850453505D}" srcOrd="0" destOrd="0" presId="urn:microsoft.com/office/officeart/2008/layout/HorizontalMultiLevelHierarchy"/>
    <dgm:cxn modelId="{7F1FD497-2BD3-46CB-A526-56E44D7A682D}" type="presParOf" srcId="{F2CC2550-9547-4A82-B998-691CDDEEAAF3}" destId="{071E2865-A482-48F8-B909-D1FA4A18C557}" srcOrd="3" destOrd="0" presId="urn:microsoft.com/office/officeart/2008/layout/HorizontalMultiLevelHierarchy"/>
    <dgm:cxn modelId="{41E14CD3-1FDA-4130-AA9F-CE62F74A6AAA}" type="presParOf" srcId="{071E2865-A482-48F8-B909-D1FA4A18C557}" destId="{4E6F5AEB-5288-4D8B-B5F6-43376869C9CF}" srcOrd="0" destOrd="0" presId="urn:microsoft.com/office/officeart/2008/layout/HorizontalMultiLevelHierarchy"/>
    <dgm:cxn modelId="{2545722D-4092-4C84-8501-F2E0C9F09183}" type="presParOf" srcId="{071E2865-A482-48F8-B909-D1FA4A18C557}" destId="{1C486034-624C-48E8-B819-B0179E4CF7E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39EFD-A546-406C-8F54-003D18B23862}">
      <dsp:nvSpPr>
        <dsp:cNvPr id="0" name=""/>
        <dsp:cNvSpPr/>
      </dsp:nvSpPr>
      <dsp:spPr>
        <a:xfrm>
          <a:off x="5245991" y="5780569"/>
          <a:ext cx="169442" cy="161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21" y="0"/>
              </a:lnTo>
              <a:lnTo>
                <a:pt x="84721" y="161435"/>
              </a:lnTo>
              <a:lnTo>
                <a:pt x="169442" y="161435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324861" y="5855436"/>
        <a:ext cx="11701" cy="11701"/>
      </dsp:txXfrm>
    </dsp:sp>
    <dsp:sp modelId="{30C45591-E414-4FAB-A9E0-5450032D88B1}">
      <dsp:nvSpPr>
        <dsp:cNvPr id="0" name=""/>
        <dsp:cNvSpPr/>
      </dsp:nvSpPr>
      <dsp:spPr>
        <a:xfrm>
          <a:off x="5245991" y="5619134"/>
          <a:ext cx="169442" cy="161435"/>
        </a:xfrm>
        <a:custGeom>
          <a:avLst/>
          <a:gdLst/>
          <a:ahLst/>
          <a:cxnLst/>
          <a:rect l="0" t="0" r="0" b="0"/>
          <a:pathLst>
            <a:path>
              <a:moveTo>
                <a:pt x="0" y="161435"/>
              </a:moveTo>
              <a:lnTo>
                <a:pt x="84721" y="161435"/>
              </a:lnTo>
              <a:lnTo>
                <a:pt x="84721" y="0"/>
              </a:lnTo>
              <a:lnTo>
                <a:pt x="169442" y="0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324861" y="5694001"/>
        <a:ext cx="11701" cy="11701"/>
      </dsp:txXfrm>
    </dsp:sp>
    <dsp:sp modelId="{2BFB05C5-E8AD-4A20-8EE0-6B78E7C69E2F}">
      <dsp:nvSpPr>
        <dsp:cNvPr id="0" name=""/>
        <dsp:cNvSpPr/>
      </dsp:nvSpPr>
      <dsp:spPr>
        <a:xfrm>
          <a:off x="4119943" y="4650522"/>
          <a:ext cx="169442" cy="1130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21" y="0"/>
              </a:lnTo>
              <a:lnTo>
                <a:pt x="84721" y="1130047"/>
              </a:lnTo>
              <a:lnTo>
                <a:pt x="169442" y="1130047"/>
              </a:lnTo>
            </a:path>
          </a:pathLst>
        </a:custGeom>
        <a:noFill/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176097" y="5186979"/>
        <a:ext cx="57134" cy="57134"/>
      </dsp:txXfrm>
    </dsp:sp>
    <dsp:sp modelId="{127F164C-7E2A-4C0F-9610-488D422062FB}">
      <dsp:nvSpPr>
        <dsp:cNvPr id="0" name=""/>
        <dsp:cNvSpPr/>
      </dsp:nvSpPr>
      <dsp:spPr>
        <a:xfrm>
          <a:off x="5245991" y="4811957"/>
          <a:ext cx="169442" cy="484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21" y="0"/>
              </a:lnTo>
              <a:lnTo>
                <a:pt x="84721" y="484306"/>
              </a:lnTo>
              <a:lnTo>
                <a:pt x="169442" y="484306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317885" y="5041283"/>
        <a:ext cx="25654" cy="25654"/>
      </dsp:txXfrm>
    </dsp:sp>
    <dsp:sp modelId="{BE664D89-E20D-4500-9F82-F2CF8FC7E1D8}">
      <dsp:nvSpPr>
        <dsp:cNvPr id="0" name=""/>
        <dsp:cNvSpPr/>
      </dsp:nvSpPr>
      <dsp:spPr>
        <a:xfrm>
          <a:off x="5245991" y="4811957"/>
          <a:ext cx="169442" cy="161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21" y="0"/>
              </a:lnTo>
              <a:lnTo>
                <a:pt x="84721" y="161435"/>
              </a:lnTo>
              <a:lnTo>
                <a:pt x="169442" y="161435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324861" y="4886824"/>
        <a:ext cx="11701" cy="11701"/>
      </dsp:txXfrm>
    </dsp:sp>
    <dsp:sp modelId="{3482067F-6C69-438B-9E14-435BC821720D}">
      <dsp:nvSpPr>
        <dsp:cNvPr id="0" name=""/>
        <dsp:cNvSpPr/>
      </dsp:nvSpPr>
      <dsp:spPr>
        <a:xfrm>
          <a:off x="5245991" y="4650522"/>
          <a:ext cx="169442" cy="161435"/>
        </a:xfrm>
        <a:custGeom>
          <a:avLst/>
          <a:gdLst/>
          <a:ahLst/>
          <a:cxnLst/>
          <a:rect l="0" t="0" r="0" b="0"/>
          <a:pathLst>
            <a:path>
              <a:moveTo>
                <a:pt x="0" y="161435"/>
              </a:moveTo>
              <a:lnTo>
                <a:pt x="84721" y="161435"/>
              </a:lnTo>
              <a:lnTo>
                <a:pt x="84721" y="0"/>
              </a:lnTo>
              <a:lnTo>
                <a:pt x="169442" y="0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324861" y="4725388"/>
        <a:ext cx="11701" cy="11701"/>
      </dsp:txXfrm>
    </dsp:sp>
    <dsp:sp modelId="{35D9005C-F16A-44A6-A325-6CBBBDD84F5A}">
      <dsp:nvSpPr>
        <dsp:cNvPr id="0" name=""/>
        <dsp:cNvSpPr/>
      </dsp:nvSpPr>
      <dsp:spPr>
        <a:xfrm>
          <a:off x="5245991" y="4327651"/>
          <a:ext cx="169442" cy="484306"/>
        </a:xfrm>
        <a:custGeom>
          <a:avLst/>
          <a:gdLst/>
          <a:ahLst/>
          <a:cxnLst/>
          <a:rect l="0" t="0" r="0" b="0"/>
          <a:pathLst>
            <a:path>
              <a:moveTo>
                <a:pt x="0" y="484306"/>
              </a:moveTo>
              <a:lnTo>
                <a:pt x="84721" y="484306"/>
              </a:lnTo>
              <a:lnTo>
                <a:pt x="84721" y="0"/>
              </a:lnTo>
              <a:lnTo>
                <a:pt x="169442" y="0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317885" y="4556977"/>
        <a:ext cx="25654" cy="25654"/>
      </dsp:txXfrm>
    </dsp:sp>
    <dsp:sp modelId="{C44814B1-662A-44DD-9DA1-E461350AFF26}">
      <dsp:nvSpPr>
        <dsp:cNvPr id="0" name=""/>
        <dsp:cNvSpPr/>
      </dsp:nvSpPr>
      <dsp:spPr>
        <a:xfrm>
          <a:off x="4119943" y="4650522"/>
          <a:ext cx="169442" cy="161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21" y="0"/>
              </a:lnTo>
              <a:lnTo>
                <a:pt x="84721" y="161435"/>
              </a:lnTo>
              <a:lnTo>
                <a:pt x="169442" y="161435"/>
              </a:lnTo>
            </a:path>
          </a:pathLst>
        </a:custGeom>
        <a:noFill/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198814" y="4725388"/>
        <a:ext cx="11701" cy="11701"/>
      </dsp:txXfrm>
    </dsp:sp>
    <dsp:sp modelId="{0967B4E9-1C3A-477B-88BE-7D799CB86D89}">
      <dsp:nvSpPr>
        <dsp:cNvPr id="0" name=""/>
        <dsp:cNvSpPr/>
      </dsp:nvSpPr>
      <dsp:spPr>
        <a:xfrm>
          <a:off x="4119943" y="3843345"/>
          <a:ext cx="169442" cy="807177"/>
        </a:xfrm>
        <a:custGeom>
          <a:avLst/>
          <a:gdLst/>
          <a:ahLst/>
          <a:cxnLst/>
          <a:rect l="0" t="0" r="0" b="0"/>
          <a:pathLst>
            <a:path>
              <a:moveTo>
                <a:pt x="0" y="807177"/>
              </a:moveTo>
              <a:lnTo>
                <a:pt x="84721" y="807177"/>
              </a:lnTo>
              <a:lnTo>
                <a:pt x="84721" y="0"/>
              </a:lnTo>
              <a:lnTo>
                <a:pt x="169442" y="0"/>
              </a:lnTo>
            </a:path>
          </a:pathLst>
        </a:custGeom>
        <a:noFill/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184045" y="4226314"/>
        <a:ext cx="41238" cy="41238"/>
      </dsp:txXfrm>
    </dsp:sp>
    <dsp:sp modelId="{15EF984E-7CE2-438D-8C14-78AE58648910}">
      <dsp:nvSpPr>
        <dsp:cNvPr id="0" name=""/>
        <dsp:cNvSpPr/>
      </dsp:nvSpPr>
      <dsp:spPr>
        <a:xfrm>
          <a:off x="5245991" y="3520474"/>
          <a:ext cx="169442" cy="484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21" y="0"/>
              </a:lnTo>
              <a:lnTo>
                <a:pt x="84721" y="484306"/>
              </a:lnTo>
              <a:lnTo>
                <a:pt x="169442" y="484306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317885" y="3749800"/>
        <a:ext cx="25654" cy="25654"/>
      </dsp:txXfrm>
    </dsp:sp>
    <dsp:sp modelId="{83E53CF8-FBFE-4F4E-8EF9-7F1797AE8B69}">
      <dsp:nvSpPr>
        <dsp:cNvPr id="0" name=""/>
        <dsp:cNvSpPr/>
      </dsp:nvSpPr>
      <dsp:spPr>
        <a:xfrm>
          <a:off x="5245991" y="3520474"/>
          <a:ext cx="169442" cy="161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21" y="0"/>
              </a:lnTo>
              <a:lnTo>
                <a:pt x="84721" y="161435"/>
              </a:lnTo>
              <a:lnTo>
                <a:pt x="169442" y="161435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324861" y="3595341"/>
        <a:ext cx="11701" cy="11701"/>
      </dsp:txXfrm>
    </dsp:sp>
    <dsp:sp modelId="{F2D7C1CC-819E-41F2-B705-C70919E9B04E}">
      <dsp:nvSpPr>
        <dsp:cNvPr id="0" name=""/>
        <dsp:cNvSpPr/>
      </dsp:nvSpPr>
      <dsp:spPr>
        <a:xfrm>
          <a:off x="5245991" y="3359038"/>
          <a:ext cx="169442" cy="161435"/>
        </a:xfrm>
        <a:custGeom>
          <a:avLst/>
          <a:gdLst/>
          <a:ahLst/>
          <a:cxnLst/>
          <a:rect l="0" t="0" r="0" b="0"/>
          <a:pathLst>
            <a:path>
              <a:moveTo>
                <a:pt x="0" y="161435"/>
              </a:moveTo>
              <a:lnTo>
                <a:pt x="84721" y="161435"/>
              </a:lnTo>
              <a:lnTo>
                <a:pt x="84721" y="0"/>
              </a:lnTo>
              <a:lnTo>
                <a:pt x="169442" y="0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324861" y="3433905"/>
        <a:ext cx="11701" cy="11701"/>
      </dsp:txXfrm>
    </dsp:sp>
    <dsp:sp modelId="{F44DD857-BFF1-49FD-AD1A-3B54FC824A69}">
      <dsp:nvSpPr>
        <dsp:cNvPr id="0" name=""/>
        <dsp:cNvSpPr/>
      </dsp:nvSpPr>
      <dsp:spPr>
        <a:xfrm>
          <a:off x="5245991" y="3036167"/>
          <a:ext cx="169442" cy="484306"/>
        </a:xfrm>
        <a:custGeom>
          <a:avLst/>
          <a:gdLst/>
          <a:ahLst/>
          <a:cxnLst/>
          <a:rect l="0" t="0" r="0" b="0"/>
          <a:pathLst>
            <a:path>
              <a:moveTo>
                <a:pt x="0" y="484306"/>
              </a:moveTo>
              <a:lnTo>
                <a:pt x="84721" y="484306"/>
              </a:lnTo>
              <a:lnTo>
                <a:pt x="84721" y="0"/>
              </a:lnTo>
              <a:lnTo>
                <a:pt x="169442" y="0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317885" y="3265493"/>
        <a:ext cx="25654" cy="25654"/>
      </dsp:txXfrm>
    </dsp:sp>
    <dsp:sp modelId="{1C951D43-AAA1-49CE-ACC5-A60A05273B31}">
      <dsp:nvSpPr>
        <dsp:cNvPr id="0" name=""/>
        <dsp:cNvSpPr/>
      </dsp:nvSpPr>
      <dsp:spPr>
        <a:xfrm>
          <a:off x="4119943" y="3520474"/>
          <a:ext cx="169442" cy="1130047"/>
        </a:xfrm>
        <a:custGeom>
          <a:avLst/>
          <a:gdLst/>
          <a:ahLst/>
          <a:cxnLst/>
          <a:rect l="0" t="0" r="0" b="0"/>
          <a:pathLst>
            <a:path>
              <a:moveTo>
                <a:pt x="0" y="1130047"/>
              </a:moveTo>
              <a:lnTo>
                <a:pt x="84721" y="1130047"/>
              </a:lnTo>
              <a:lnTo>
                <a:pt x="84721" y="0"/>
              </a:lnTo>
              <a:lnTo>
                <a:pt x="169442" y="0"/>
              </a:lnTo>
            </a:path>
          </a:pathLst>
        </a:custGeom>
        <a:noFill/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176097" y="4056931"/>
        <a:ext cx="57134" cy="57134"/>
      </dsp:txXfrm>
    </dsp:sp>
    <dsp:sp modelId="{AB560C88-742D-4E67-8161-69A039E74E00}">
      <dsp:nvSpPr>
        <dsp:cNvPr id="0" name=""/>
        <dsp:cNvSpPr/>
      </dsp:nvSpPr>
      <dsp:spPr>
        <a:xfrm>
          <a:off x="2915122" y="2390426"/>
          <a:ext cx="169442" cy="2260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21" y="0"/>
              </a:lnTo>
              <a:lnTo>
                <a:pt x="84721" y="2260095"/>
              </a:lnTo>
              <a:lnTo>
                <a:pt x="169442" y="2260095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>
        <a:off x="2943182" y="3463813"/>
        <a:ext cx="113321" cy="113321"/>
      </dsp:txXfrm>
    </dsp:sp>
    <dsp:sp modelId="{7D2C0181-5F69-4703-8A28-AF61B27F2FE1}">
      <dsp:nvSpPr>
        <dsp:cNvPr id="0" name=""/>
        <dsp:cNvSpPr/>
      </dsp:nvSpPr>
      <dsp:spPr>
        <a:xfrm>
          <a:off x="4119943" y="2228990"/>
          <a:ext cx="169442" cy="484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21" y="0"/>
              </a:lnTo>
              <a:lnTo>
                <a:pt x="84721" y="484306"/>
              </a:lnTo>
              <a:lnTo>
                <a:pt x="169442" y="484306"/>
              </a:lnTo>
            </a:path>
          </a:pathLst>
        </a:custGeom>
        <a:noFill/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191837" y="2458316"/>
        <a:ext cx="25654" cy="25654"/>
      </dsp:txXfrm>
    </dsp:sp>
    <dsp:sp modelId="{14B63F64-6078-4759-9763-9764219AA5E2}">
      <dsp:nvSpPr>
        <dsp:cNvPr id="0" name=""/>
        <dsp:cNvSpPr/>
      </dsp:nvSpPr>
      <dsp:spPr>
        <a:xfrm>
          <a:off x="4119943" y="2228990"/>
          <a:ext cx="169442" cy="161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21" y="0"/>
              </a:lnTo>
              <a:lnTo>
                <a:pt x="84721" y="161435"/>
              </a:lnTo>
              <a:lnTo>
                <a:pt x="169442" y="161435"/>
              </a:lnTo>
            </a:path>
          </a:pathLst>
        </a:custGeom>
        <a:noFill/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198814" y="2303857"/>
        <a:ext cx="11701" cy="11701"/>
      </dsp:txXfrm>
    </dsp:sp>
    <dsp:sp modelId="{EFDC1CC0-3334-4A93-8C05-DCEBDCB839DB}">
      <dsp:nvSpPr>
        <dsp:cNvPr id="0" name=""/>
        <dsp:cNvSpPr/>
      </dsp:nvSpPr>
      <dsp:spPr>
        <a:xfrm>
          <a:off x="4119943" y="2067555"/>
          <a:ext cx="169442" cy="161435"/>
        </a:xfrm>
        <a:custGeom>
          <a:avLst/>
          <a:gdLst/>
          <a:ahLst/>
          <a:cxnLst/>
          <a:rect l="0" t="0" r="0" b="0"/>
          <a:pathLst>
            <a:path>
              <a:moveTo>
                <a:pt x="0" y="161435"/>
              </a:moveTo>
              <a:lnTo>
                <a:pt x="84721" y="161435"/>
              </a:lnTo>
              <a:lnTo>
                <a:pt x="84721" y="0"/>
              </a:lnTo>
              <a:lnTo>
                <a:pt x="169442" y="0"/>
              </a:lnTo>
            </a:path>
          </a:pathLst>
        </a:custGeom>
        <a:noFill/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198814" y="2142422"/>
        <a:ext cx="11701" cy="11701"/>
      </dsp:txXfrm>
    </dsp:sp>
    <dsp:sp modelId="{89C6BE54-1B94-4494-A467-7B23B3861BDE}">
      <dsp:nvSpPr>
        <dsp:cNvPr id="0" name=""/>
        <dsp:cNvSpPr/>
      </dsp:nvSpPr>
      <dsp:spPr>
        <a:xfrm>
          <a:off x="4119943" y="1744684"/>
          <a:ext cx="169442" cy="484306"/>
        </a:xfrm>
        <a:custGeom>
          <a:avLst/>
          <a:gdLst/>
          <a:ahLst/>
          <a:cxnLst/>
          <a:rect l="0" t="0" r="0" b="0"/>
          <a:pathLst>
            <a:path>
              <a:moveTo>
                <a:pt x="0" y="484306"/>
              </a:moveTo>
              <a:lnTo>
                <a:pt x="84721" y="484306"/>
              </a:lnTo>
              <a:lnTo>
                <a:pt x="84721" y="0"/>
              </a:lnTo>
              <a:lnTo>
                <a:pt x="169442" y="0"/>
              </a:lnTo>
            </a:path>
          </a:pathLst>
        </a:custGeom>
        <a:noFill/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191837" y="1974010"/>
        <a:ext cx="25654" cy="25654"/>
      </dsp:txXfrm>
    </dsp:sp>
    <dsp:sp modelId="{CFF2DC17-F079-4BA1-BD66-088461977CCE}">
      <dsp:nvSpPr>
        <dsp:cNvPr id="0" name=""/>
        <dsp:cNvSpPr/>
      </dsp:nvSpPr>
      <dsp:spPr>
        <a:xfrm>
          <a:off x="2915122" y="2228990"/>
          <a:ext cx="169442" cy="161435"/>
        </a:xfrm>
        <a:custGeom>
          <a:avLst/>
          <a:gdLst/>
          <a:ahLst/>
          <a:cxnLst/>
          <a:rect l="0" t="0" r="0" b="0"/>
          <a:pathLst>
            <a:path>
              <a:moveTo>
                <a:pt x="0" y="161435"/>
              </a:moveTo>
              <a:lnTo>
                <a:pt x="84721" y="161435"/>
              </a:lnTo>
              <a:lnTo>
                <a:pt x="84721" y="0"/>
              </a:lnTo>
              <a:lnTo>
                <a:pt x="169442" y="0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993992" y="2303857"/>
        <a:ext cx="11701" cy="11701"/>
      </dsp:txXfrm>
    </dsp:sp>
    <dsp:sp modelId="{6D56F2F4-D5E6-412C-83CE-CB059FF86FC9}">
      <dsp:nvSpPr>
        <dsp:cNvPr id="0" name=""/>
        <dsp:cNvSpPr/>
      </dsp:nvSpPr>
      <dsp:spPr>
        <a:xfrm>
          <a:off x="5324765" y="1421813"/>
          <a:ext cx="169442" cy="322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21" y="0"/>
              </a:lnTo>
              <a:lnTo>
                <a:pt x="84721" y="322870"/>
              </a:lnTo>
              <a:lnTo>
                <a:pt x="169442" y="322870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400370" y="1574133"/>
        <a:ext cx="18231" cy="18231"/>
      </dsp:txXfrm>
    </dsp:sp>
    <dsp:sp modelId="{45564C34-7D4A-4DB9-9D16-FF257AE67065}">
      <dsp:nvSpPr>
        <dsp:cNvPr id="0" name=""/>
        <dsp:cNvSpPr/>
      </dsp:nvSpPr>
      <dsp:spPr>
        <a:xfrm>
          <a:off x="5324765" y="1376093"/>
          <a:ext cx="1694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9442" y="45720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405250" y="1417577"/>
        <a:ext cx="8472" cy="8472"/>
      </dsp:txXfrm>
    </dsp:sp>
    <dsp:sp modelId="{9288CB1B-6554-46F9-835D-4213E498A22E}">
      <dsp:nvSpPr>
        <dsp:cNvPr id="0" name=""/>
        <dsp:cNvSpPr/>
      </dsp:nvSpPr>
      <dsp:spPr>
        <a:xfrm>
          <a:off x="5324765" y="1098943"/>
          <a:ext cx="169442" cy="322870"/>
        </a:xfrm>
        <a:custGeom>
          <a:avLst/>
          <a:gdLst/>
          <a:ahLst/>
          <a:cxnLst/>
          <a:rect l="0" t="0" r="0" b="0"/>
          <a:pathLst>
            <a:path>
              <a:moveTo>
                <a:pt x="0" y="322870"/>
              </a:moveTo>
              <a:lnTo>
                <a:pt x="84721" y="322870"/>
              </a:lnTo>
              <a:lnTo>
                <a:pt x="84721" y="0"/>
              </a:lnTo>
              <a:lnTo>
                <a:pt x="169442" y="0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400370" y="1251262"/>
        <a:ext cx="18231" cy="18231"/>
      </dsp:txXfrm>
    </dsp:sp>
    <dsp:sp modelId="{DFBE8A25-19D9-4DAE-B750-11916309237A}">
      <dsp:nvSpPr>
        <dsp:cNvPr id="0" name=""/>
        <dsp:cNvSpPr/>
      </dsp:nvSpPr>
      <dsp:spPr>
        <a:xfrm>
          <a:off x="4119943" y="776072"/>
          <a:ext cx="169442" cy="645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21" y="0"/>
              </a:lnTo>
              <a:lnTo>
                <a:pt x="84721" y="645741"/>
              </a:lnTo>
              <a:lnTo>
                <a:pt x="169442" y="645741"/>
              </a:lnTo>
            </a:path>
          </a:pathLst>
        </a:custGeom>
        <a:noFill/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187974" y="1082253"/>
        <a:ext cx="33380" cy="33380"/>
      </dsp:txXfrm>
    </dsp:sp>
    <dsp:sp modelId="{C417B090-434F-4842-9193-E53A400CCAFD}">
      <dsp:nvSpPr>
        <dsp:cNvPr id="0" name=""/>
        <dsp:cNvSpPr/>
      </dsp:nvSpPr>
      <dsp:spPr>
        <a:xfrm>
          <a:off x="4119943" y="776072"/>
          <a:ext cx="169442" cy="322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21" y="0"/>
              </a:lnTo>
              <a:lnTo>
                <a:pt x="84721" y="322870"/>
              </a:lnTo>
              <a:lnTo>
                <a:pt x="169442" y="322870"/>
              </a:lnTo>
            </a:path>
          </a:pathLst>
        </a:custGeom>
        <a:noFill/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195549" y="928391"/>
        <a:ext cx="18231" cy="18231"/>
      </dsp:txXfrm>
    </dsp:sp>
    <dsp:sp modelId="{72CD75B5-E7CB-4687-A7B8-2834CB6743B0}">
      <dsp:nvSpPr>
        <dsp:cNvPr id="0" name=""/>
        <dsp:cNvSpPr/>
      </dsp:nvSpPr>
      <dsp:spPr>
        <a:xfrm>
          <a:off x="4119943" y="730352"/>
          <a:ext cx="1694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9442" y="45720"/>
              </a:lnTo>
            </a:path>
          </a:pathLst>
        </a:custGeom>
        <a:noFill/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00428" y="771836"/>
        <a:ext cx="8472" cy="8472"/>
      </dsp:txXfrm>
    </dsp:sp>
    <dsp:sp modelId="{F27E773C-0EF3-4621-B670-1DE812F2EB02}">
      <dsp:nvSpPr>
        <dsp:cNvPr id="0" name=""/>
        <dsp:cNvSpPr/>
      </dsp:nvSpPr>
      <dsp:spPr>
        <a:xfrm>
          <a:off x="4119943" y="453201"/>
          <a:ext cx="169442" cy="322870"/>
        </a:xfrm>
        <a:custGeom>
          <a:avLst/>
          <a:gdLst/>
          <a:ahLst/>
          <a:cxnLst/>
          <a:rect l="0" t="0" r="0" b="0"/>
          <a:pathLst>
            <a:path>
              <a:moveTo>
                <a:pt x="0" y="322870"/>
              </a:moveTo>
              <a:lnTo>
                <a:pt x="84721" y="322870"/>
              </a:lnTo>
              <a:lnTo>
                <a:pt x="84721" y="0"/>
              </a:lnTo>
              <a:lnTo>
                <a:pt x="169442" y="0"/>
              </a:lnTo>
            </a:path>
          </a:pathLst>
        </a:custGeom>
        <a:noFill/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195549" y="605521"/>
        <a:ext cx="18231" cy="18231"/>
      </dsp:txXfrm>
    </dsp:sp>
    <dsp:sp modelId="{C7AAD57D-151D-4CAD-9FF9-5FE7C5124A46}">
      <dsp:nvSpPr>
        <dsp:cNvPr id="0" name=""/>
        <dsp:cNvSpPr/>
      </dsp:nvSpPr>
      <dsp:spPr>
        <a:xfrm>
          <a:off x="4119943" y="130330"/>
          <a:ext cx="169442" cy="645741"/>
        </a:xfrm>
        <a:custGeom>
          <a:avLst/>
          <a:gdLst/>
          <a:ahLst/>
          <a:cxnLst/>
          <a:rect l="0" t="0" r="0" b="0"/>
          <a:pathLst>
            <a:path>
              <a:moveTo>
                <a:pt x="0" y="645741"/>
              </a:moveTo>
              <a:lnTo>
                <a:pt x="84721" y="645741"/>
              </a:lnTo>
              <a:lnTo>
                <a:pt x="84721" y="0"/>
              </a:lnTo>
              <a:lnTo>
                <a:pt x="169442" y="0"/>
              </a:lnTo>
            </a:path>
          </a:pathLst>
        </a:custGeom>
        <a:noFill/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187974" y="436511"/>
        <a:ext cx="33380" cy="33380"/>
      </dsp:txXfrm>
    </dsp:sp>
    <dsp:sp modelId="{2C55CBE3-D4AC-474C-BFAE-7C7B9D19D9CD}">
      <dsp:nvSpPr>
        <dsp:cNvPr id="0" name=""/>
        <dsp:cNvSpPr/>
      </dsp:nvSpPr>
      <dsp:spPr>
        <a:xfrm>
          <a:off x="2915122" y="776072"/>
          <a:ext cx="169442" cy="1614354"/>
        </a:xfrm>
        <a:custGeom>
          <a:avLst/>
          <a:gdLst/>
          <a:ahLst/>
          <a:cxnLst/>
          <a:rect l="0" t="0" r="0" b="0"/>
          <a:pathLst>
            <a:path>
              <a:moveTo>
                <a:pt x="0" y="1614354"/>
              </a:moveTo>
              <a:lnTo>
                <a:pt x="84721" y="1614354"/>
              </a:lnTo>
              <a:lnTo>
                <a:pt x="84721" y="0"/>
              </a:lnTo>
              <a:lnTo>
                <a:pt x="169442" y="0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" kern="1200"/>
        </a:p>
      </dsp:txBody>
      <dsp:txXfrm>
        <a:off x="2959262" y="1542668"/>
        <a:ext cx="81161" cy="81161"/>
      </dsp:txXfrm>
    </dsp:sp>
    <dsp:sp modelId="{8E818C2B-5893-4AD3-9EB8-5A82483EB8D5}">
      <dsp:nvSpPr>
        <dsp:cNvPr id="0" name=""/>
        <dsp:cNvSpPr/>
      </dsp:nvSpPr>
      <dsp:spPr>
        <a:xfrm>
          <a:off x="2915122" y="453201"/>
          <a:ext cx="169442" cy="1937224"/>
        </a:xfrm>
        <a:custGeom>
          <a:avLst/>
          <a:gdLst/>
          <a:ahLst/>
          <a:cxnLst/>
          <a:rect l="0" t="0" r="0" b="0"/>
          <a:pathLst>
            <a:path>
              <a:moveTo>
                <a:pt x="0" y="1937224"/>
              </a:moveTo>
              <a:lnTo>
                <a:pt x="84721" y="1937224"/>
              </a:lnTo>
              <a:lnTo>
                <a:pt x="84721" y="0"/>
              </a:lnTo>
              <a:lnTo>
                <a:pt x="169442" y="0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>
        <a:off x="2951227" y="1373198"/>
        <a:ext cx="97231" cy="97231"/>
      </dsp:txXfrm>
    </dsp:sp>
    <dsp:sp modelId="{8F251808-EF2A-45DF-B05B-0F3643037704}">
      <dsp:nvSpPr>
        <dsp:cNvPr id="0" name=""/>
        <dsp:cNvSpPr/>
      </dsp:nvSpPr>
      <dsp:spPr>
        <a:xfrm>
          <a:off x="2915122" y="130330"/>
          <a:ext cx="169442" cy="2260095"/>
        </a:xfrm>
        <a:custGeom>
          <a:avLst/>
          <a:gdLst/>
          <a:ahLst/>
          <a:cxnLst/>
          <a:rect l="0" t="0" r="0" b="0"/>
          <a:pathLst>
            <a:path>
              <a:moveTo>
                <a:pt x="0" y="2260095"/>
              </a:moveTo>
              <a:lnTo>
                <a:pt x="84721" y="2260095"/>
              </a:lnTo>
              <a:lnTo>
                <a:pt x="84721" y="0"/>
              </a:lnTo>
              <a:lnTo>
                <a:pt x="169442" y="0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>
        <a:off x="2943182" y="1203717"/>
        <a:ext cx="113321" cy="113321"/>
      </dsp:txXfrm>
    </dsp:sp>
    <dsp:sp modelId="{6BD0E753-04FE-48A9-87FB-635BE8DEE4C3}">
      <dsp:nvSpPr>
        <dsp:cNvPr id="0" name=""/>
        <dsp:cNvSpPr/>
      </dsp:nvSpPr>
      <dsp:spPr>
        <a:xfrm rot="16200000">
          <a:off x="1963606" y="2118638"/>
          <a:ext cx="1359456" cy="543574"/>
        </a:xfrm>
        <a:prstGeom prst="rect">
          <a:avLst/>
        </a:prstGeom>
        <a:solidFill>
          <a:schemeClr val="bg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b="1" kern="1200" smtClean="0">
              <a:solidFill>
                <a:schemeClr val="tx1"/>
              </a:solidFill>
            </a:rPr>
            <a:t>/basAR</a:t>
          </a:r>
          <a:endParaRPr lang="pt-BR" sz="2900" b="1" kern="1200" dirty="0">
            <a:solidFill>
              <a:schemeClr val="tx1"/>
            </a:solidFill>
          </a:endParaRPr>
        </a:p>
      </dsp:txBody>
      <dsp:txXfrm>
        <a:off x="1963606" y="2118638"/>
        <a:ext cx="1359456" cy="543574"/>
      </dsp:txXfrm>
    </dsp:sp>
    <dsp:sp modelId="{4914957A-4DEA-4FCE-B619-577B2CC2D9DD}">
      <dsp:nvSpPr>
        <dsp:cNvPr id="0" name=""/>
        <dsp:cNvSpPr/>
      </dsp:nvSpPr>
      <dsp:spPr>
        <a:xfrm>
          <a:off x="3084564" y="1182"/>
          <a:ext cx="1035379" cy="258296"/>
        </a:xfrm>
        <a:prstGeom prst="rect">
          <a:avLst/>
        </a:prstGeom>
        <a:solidFill>
          <a:srgbClr val="FF00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basAR.exe</a:t>
          </a:r>
          <a:endParaRPr lang="pt-BR" sz="900" kern="1200" dirty="0"/>
        </a:p>
      </dsp:txBody>
      <dsp:txXfrm>
        <a:off x="3084564" y="1182"/>
        <a:ext cx="1035379" cy="258296"/>
      </dsp:txXfrm>
    </dsp:sp>
    <dsp:sp modelId="{3D1C321E-DD5C-4B63-8960-36E2EE2E8DE6}">
      <dsp:nvSpPr>
        <dsp:cNvPr id="0" name=""/>
        <dsp:cNvSpPr/>
      </dsp:nvSpPr>
      <dsp:spPr>
        <a:xfrm>
          <a:off x="3084564" y="324053"/>
          <a:ext cx="1035379" cy="2582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marcadores.pdf</a:t>
          </a:r>
          <a:endParaRPr lang="pt-BR" sz="900" kern="1200" dirty="0"/>
        </a:p>
      </dsp:txBody>
      <dsp:txXfrm>
        <a:off x="3084564" y="324053"/>
        <a:ext cx="1035379" cy="258296"/>
      </dsp:txXfrm>
    </dsp:sp>
    <dsp:sp modelId="{6A188155-313F-4B21-9C53-7465F184E531}">
      <dsp:nvSpPr>
        <dsp:cNvPr id="0" name=""/>
        <dsp:cNvSpPr/>
      </dsp:nvSpPr>
      <dsp:spPr>
        <a:xfrm>
          <a:off x="3084564" y="646923"/>
          <a:ext cx="1035379" cy="258296"/>
        </a:xfrm>
        <a:prstGeom prst="rect">
          <a:avLst/>
        </a:prstGeom>
        <a:solidFill>
          <a:schemeClr val="bg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tx1"/>
              </a:solidFill>
            </a:rPr>
            <a:t>/Data</a:t>
          </a:r>
          <a:endParaRPr lang="pt-BR" sz="900" kern="1200" dirty="0">
            <a:solidFill>
              <a:schemeClr val="tx1"/>
            </a:solidFill>
          </a:endParaRPr>
        </a:p>
      </dsp:txBody>
      <dsp:txXfrm>
        <a:off x="3084564" y="646923"/>
        <a:ext cx="1035379" cy="258296"/>
      </dsp:txXfrm>
    </dsp:sp>
    <dsp:sp modelId="{A12FE149-6654-4747-AB73-A4B042EB81C9}">
      <dsp:nvSpPr>
        <dsp:cNvPr id="0" name=""/>
        <dsp:cNvSpPr/>
      </dsp:nvSpPr>
      <dsp:spPr>
        <a:xfrm>
          <a:off x="4289386" y="1182"/>
          <a:ext cx="1035379" cy="258296"/>
        </a:xfrm>
        <a:prstGeom prst="rect">
          <a:avLst/>
        </a:prstGeom>
        <a:solidFill>
          <a:srgbClr val="92D05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err="1" smtClean="0"/>
            <a:t>config_basar</a:t>
          </a:r>
          <a:endParaRPr lang="pt-BR" sz="900" kern="1200" dirty="0"/>
        </a:p>
      </dsp:txBody>
      <dsp:txXfrm>
        <a:off x="4289386" y="1182"/>
        <a:ext cx="1035379" cy="258296"/>
      </dsp:txXfrm>
    </dsp:sp>
    <dsp:sp modelId="{312C3CE1-61D9-480A-8723-FF57C349C99D}">
      <dsp:nvSpPr>
        <dsp:cNvPr id="0" name=""/>
        <dsp:cNvSpPr/>
      </dsp:nvSpPr>
      <dsp:spPr>
        <a:xfrm>
          <a:off x="4289386" y="324053"/>
          <a:ext cx="1035379" cy="258296"/>
        </a:xfrm>
        <a:prstGeom prst="rect">
          <a:avLst/>
        </a:prstGeom>
        <a:solidFill>
          <a:srgbClr val="92D05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err="1" smtClean="0"/>
            <a:t>config_base</a:t>
          </a:r>
          <a:endParaRPr lang="pt-BR" sz="900" kern="1200" dirty="0"/>
        </a:p>
      </dsp:txBody>
      <dsp:txXfrm>
        <a:off x="4289386" y="324053"/>
        <a:ext cx="1035379" cy="258296"/>
      </dsp:txXfrm>
    </dsp:sp>
    <dsp:sp modelId="{572549C2-45B0-4ACB-B505-6BCC7C9C0837}">
      <dsp:nvSpPr>
        <dsp:cNvPr id="0" name=""/>
        <dsp:cNvSpPr/>
      </dsp:nvSpPr>
      <dsp:spPr>
        <a:xfrm>
          <a:off x="4289386" y="646923"/>
          <a:ext cx="1035379" cy="258296"/>
        </a:xfrm>
        <a:prstGeom prst="rect">
          <a:avLst/>
        </a:prstGeom>
        <a:solidFill>
          <a:srgbClr val="92D05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err="1" smtClean="0"/>
            <a:t>config_behavior</a:t>
          </a:r>
          <a:endParaRPr lang="pt-BR" sz="900" kern="1200" dirty="0"/>
        </a:p>
      </dsp:txBody>
      <dsp:txXfrm>
        <a:off x="4289386" y="646923"/>
        <a:ext cx="1035379" cy="258296"/>
      </dsp:txXfrm>
    </dsp:sp>
    <dsp:sp modelId="{5A11F469-6EE8-4CDD-AAB9-1CD3BD18EC9E}">
      <dsp:nvSpPr>
        <dsp:cNvPr id="0" name=""/>
        <dsp:cNvSpPr/>
      </dsp:nvSpPr>
      <dsp:spPr>
        <a:xfrm>
          <a:off x="4289386" y="969794"/>
          <a:ext cx="1035379" cy="258296"/>
        </a:xfrm>
        <a:prstGeom prst="rect">
          <a:avLst/>
        </a:prstGeom>
        <a:solidFill>
          <a:srgbClr val="92D05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err="1" smtClean="0"/>
            <a:t>config_transport</a:t>
          </a:r>
          <a:endParaRPr lang="pt-BR" sz="900" kern="1200" dirty="0"/>
        </a:p>
      </dsp:txBody>
      <dsp:txXfrm>
        <a:off x="4289386" y="969794"/>
        <a:ext cx="1035379" cy="258296"/>
      </dsp:txXfrm>
    </dsp:sp>
    <dsp:sp modelId="{83F6ED99-B65F-480D-9325-1CB38BF2AB6D}">
      <dsp:nvSpPr>
        <dsp:cNvPr id="0" name=""/>
        <dsp:cNvSpPr/>
      </dsp:nvSpPr>
      <dsp:spPr>
        <a:xfrm>
          <a:off x="4289386" y="1292665"/>
          <a:ext cx="1035379" cy="258296"/>
        </a:xfrm>
        <a:prstGeom prst="rect">
          <a:avLst/>
        </a:prstGeom>
        <a:solidFill>
          <a:schemeClr val="bg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tx1"/>
              </a:solidFill>
            </a:rPr>
            <a:t>/</a:t>
          </a:r>
          <a:r>
            <a:rPr lang="pt-BR" sz="900" kern="1200" dirty="0" err="1" smtClean="0">
              <a:solidFill>
                <a:schemeClr val="tx1"/>
              </a:solidFill>
            </a:rPr>
            <a:t>app</a:t>
          </a:r>
          <a:endParaRPr lang="pt-BR" sz="900" kern="1200" dirty="0">
            <a:solidFill>
              <a:schemeClr val="tx1"/>
            </a:solidFill>
          </a:endParaRPr>
        </a:p>
      </dsp:txBody>
      <dsp:txXfrm>
        <a:off x="4289386" y="1292665"/>
        <a:ext cx="1035379" cy="258296"/>
      </dsp:txXfrm>
    </dsp:sp>
    <dsp:sp modelId="{D39306B5-4CB1-4B84-8735-CF7DDA582749}">
      <dsp:nvSpPr>
        <dsp:cNvPr id="0" name=""/>
        <dsp:cNvSpPr/>
      </dsp:nvSpPr>
      <dsp:spPr>
        <a:xfrm>
          <a:off x="5494207" y="969794"/>
          <a:ext cx="847213" cy="2582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app_point1</a:t>
          </a:r>
          <a:endParaRPr lang="pt-BR" sz="900" kern="1200" dirty="0"/>
        </a:p>
      </dsp:txBody>
      <dsp:txXfrm>
        <a:off x="5494207" y="969794"/>
        <a:ext cx="847213" cy="258296"/>
      </dsp:txXfrm>
    </dsp:sp>
    <dsp:sp modelId="{5ADE477C-9B50-4B8F-8276-F396639F33DD}">
      <dsp:nvSpPr>
        <dsp:cNvPr id="0" name=""/>
        <dsp:cNvSpPr/>
      </dsp:nvSpPr>
      <dsp:spPr>
        <a:xfrm>
          <a:off x="5494207" y="1292665"/>
          <a:ext cx="847213" cy="2582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...</a:t>
          </a:r>
          <a:endParaRPr lang="pt-BR" sz="900" kern="1200" dirty="0"/>
        </a:p>
      </dsp:txBody>
      <dsp:txXfrm>
        <a:off x="5494207" y="1292665"/>
        <a:ext cx="847213" cy="258296"/>
      </dsp:txXfrm>
    </dsp:sp>
    <dsp:sp modelId="{18042663-717F-4DDB-A7D4-818DC27F66A4}">
      <dsp:nvSpPr>
        <dsp:cNvPr id="0" name=""/>
        <dsp:cNvSpPr/>
      </dsp:nvSpPr>
      <dsp:spPr>
        <a:xfrm>
          <a:off x="5494207" y="1615536"/>
          <a:ext cx="847213" cy="2582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app_point15</a:t>
          </a:r>
          <a:endParaRPr lang="pt-BR" sz="900" kern="1200" dirty="0"/>
        </a:p>
      </dsp:txBody>
      <dsp:txXfrm>
        <a:off x="5494207" y="1615536"/>
        <a:ext cx="847213" cy="258296"/>
      </dsp:txXfrm>
    </dsp:sp>
    <dsp:sp modelId="{85AB4A1E-5495-435C-B42D-7FC7E0EAB99A}">
      <dsp:nvSpPr>
        <dsp:cNvPr id="0" name=""/>
        <dsp:cNvSpPr/>
      </dsp:nvSpPr>
      <dsp:spPr>
        <a:xfrm>
          <a:off x="3084564" y="2099842"/>
          <a:ext cx="1035379" cy="258296"/>
        </a:xfrm>
        <a:prstGeom prst="rect">
          <a:avLst/>
        </a:prstGeom>
        <a:solidFill>
          <a:schemeClr val="bg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tx1"/>
              </a:solidFill>
            </a:rPr>
            <a:t>/</a:t>
          </a:r>
          <a:r>
            <a:rPr lang="pt-BR" sz="900" kern="1200" dirty="0" err="1" smtClean="0">
              <a:solidFill>
                <a:schemeClr val="tx1"/>
              </a:solidFill>
            </a:rPr>
            <a:t>Audio</a:t>
          </a:r>
          <a:endParaRPr lang="pt-BR" sz="900" kern="1200" dirty="0">
            <a:solidFill>
              <a:schemeClr val="tx1"/>
            </a:solidFill>
          </a:endParaRPr>
        </a:p>
      </dsp:txBody>
      <dsp:txXfrm>
        <a:off x="3084564" y="2099842"/>
        <a:ext cx="1035379" cy="258296"/>
      </dsp:txXfrm>
    </dsp:sp>
    <dsp:sp modelId="{B7F1A125-014C-4E37-8F89-15CC66E967AD}">
      <dsp:nvSpPr>
        <dsp:cNvPr id="0" name=""/>
        <dsp:cNvSpPr/>
      </dsp:nvSpPr>
      <dsp:spPr>
        <a:xfrm>
          <a:off x="4289386" y="1615536"/>
          <a:ext cx="847213" cy="258296"/>
        </a:xfrm>
        <a:prstGeom prst="rect">
          <a:avLst/>
        </a:prstGeom>
        <a:solidFill>
          <a:srgbClr val="0070C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Click1.mp3</a:t>
          </a:r>
          <a:endParaRPr lang="pt-BR" sz="900" kern="1200" dirty="0"/>
        </a:p>
      </dsp:txBody>
      <dsp:txXfrm>
        <a:off x="4289386" y="1615536"/>
        <a:ext cx="847213" cy="258296"/>
      </dsp:txXfrm>
    </dsp:sp>
    <dsp:sp modelId="{37C00871-8470-4A7E-8467-14D83765F2D3}">
      <dsp:nvSpPr>
        <dsp:cNvPr id="0" name=""/>
        <dsp:cNvSpPr/>
      </dsp:nvSpPr>
      <dsp:spPr>
        <a:xfrm>
          <a:off x="4289386" y="1938407"/>
          <a:ext cx="847213" cy="258296"/>
        </a:xfrm>
        <a:prstGeom prst="rect">
          <a:avLst/>
        </a:prstGeom>
        <a:solidFill>
          <a:srgbClr val="0070C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...</a:t>
          </a:r>
          <a:endParaRPr lang="pt-BR" sz="900" kern="1200" dirty="0"/>
        </a:p>
      </dsp:txBody>
      <dsp:txXfrm>
        <a:off x="4289386" y="1938407"/>
        <a:ext cx="847213" cy="258296"/>
      </dsp:txXfrm>
    </dsp:sp>
    <dsp:sp modelId="{745EC8D1-5FD3-4F7E-B331-F01BC3ED4504}">
      <dsp:nvSpPr>
        <dsp:cNvPr id="0" name=""/>
        <dsp:cNvSpPr/>
      </dsp:nvSpPr>
      <dsp:spPr>
        <a:xfrm>
          <a:off x="4289386" y="2261278"/>
          <a:ext cx="847213" cy="258296"/>
        </a:xfrm>
        <a:prstGeom prst="rect">
          <a:avLst/>
        </a:prstGeom>
        <a:solidFill>
          <a:srgbClr val="0070C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Click15.mp3</a:t>
          </a:r>
          <a:endParaRPr lang="pt-BR" sz="900" kern="1200" dirty="0"/>
        </a:p>
      </dsp:txBody>
      <dsp:txXfrm>
        <a:off x="4289386" y="2261278"/>
        <a:ext cx="847213" cy="258296"/>
      </dsp:txXfrm>
    </dsp:sp>
    <dsp:sp modelId="{87BC7E95-0B38-4A74-BC9D-0C0E4772C48D}">
      <dsp:nvSpPr>
        <dsp:cNvPr id="0" name=""/>
        <dsp:cNvSpPr/>
      </dsp:nvSpPr>
      <dsp:spPr>
        <a:xfrm>
          <a:off x="4289386" y="2584148"/>
          <a:ext cx="847213" cy="258296"/>
        </a:xfrm>
        <a:prstGeom prst="rect">
          <a:avLst/>
        </a:prstGeom>
        <a:solidFill>
          <a:srgbClr val="0070C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Erro.mp3</a:t>
          </a:r>
          <a:endParaRPr lang="pt-BR" sz="900" kern="1200" dirty="0"/>
        </a:p>
      </dsp:txBody>
      <dsp:txXfrm>
        <a:off x="4289386" y="2584148"/>
        <a:ext cx="847213" cy="258296"/>
      </dsp:txXfrm>
    </dsp:sp>
    <dsp:sp modelId="{21C22EBB-A474-4245-A955-869C90329323}">
      <dsp:nvSpPr>
        <dsp:cNvPr id="0" name=""/>
        <dsp:cNvSpPr/>
      </dsp:nvSpPr>
      <dsp:spPr>
        <a:xfrm>
          <a:off x="3084564" y="4521373"/>
          <a:ext cx="1035379" cy="258296"/>
        </a:xfrm>
        <a:prstGeom prst="rect">
          <a:avLst/>
        </a:prstGeom>
        <a:solidFill>
          <a:schemeClr val="bg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tx1"/>
              </a:solidFill>
            </a:rPr>
            <a:t>/</a:t>
          </a:r>
          <a:r>
            <a:rPr lang="pt-BR" sz="900" kern="1200" dirty="0" err="1" smtClean="0">
              <a:solidFill>
                <a:schemeClr val="tx1"/>
              </a:solidFill>
            </a:rPr>
            <a:t>Wrl</a:t>
          </a:r>
          <a:endParaRPr lang="pt-BR" sz="900" kern="1200" dirty="0">
            <a:solidFill>
              <a:schemeClr val="tx1"/>
            </a:solidFill>
          </a:endParaRPr>
        </a:p>
      </dsp:txBody>
      <dsp:txXfrm>
        <a:off x="3084564" y="4521373"/>
        <a:ext cx="1035379" cy="258296"/>
      </dsp:txXfrm>
    </dsp:sp>
    <dsp:sp modelId="{7AA16C73-3F57-4568-A921-E23ACE5454F9}">
      <dsp:nvSpPr>
        <dsp:cNvPr id="0" name=""/>
        <dsp:cNvSpPr/>
      </dsp:nvSpPr>
      <dsp:spPr>
        <a:xfrm>
          <a:off x="4289386" y="3391325"/>
          <a:ext cx="956605" cy="258296"/>
        </a:xfrm>
        <a:prstGeom prst="rect">
          <a:avLst/>
        </a:prstGeom>
        <a:solidFill>
          <a:schemeClr val="bg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tx1"/>
              </a:solidFill>
            </a:rPr>
            <a:t>/ponto1</a:t>
          </a:r>
          <a:endParaRPr lang="pt-BR" sz="900" kern="1200" dirty="0">
            <a:solidFill>
              <a:schemeClr val="tx1"/>
            </a:solidFill>
          </a:endParaRPr>
        </a:p>
      </dsp:txBody>
      <dsp:txXfrm>
        <a:off x="4289386" y="3391325"/>
        <a:ext cx="956605" cy="258296"/>
      </dsp:txXfrm>
    </dsp:sp>
    <dsp:sp modelId="{FCDA5FED-9DCA-4C61-9CA7-9126409CFFB1}">
      <dsp:nvSpPr>
        <dsp:cNvPr id="0" name=""/>
        <dsp:cNvSpPr/>
      </dsp:nvSpPr>
      <dsp:spPr>
        <a:xfrm>
          <a:off x="5415434" y="2907019"/>
          <a:ext cx="847213" cy="258296"/>
        </a:xfrm>
        <a:prstGeom prst="rect">
          <a:avLst/>
        </a:prstGeom>
        <a:solidFill>
          <a:schemeClr val="accent2">
            <a:lumMod val="5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m1.dat</a:t>
          </a:r>
          <a:endParaRPr lang="pt-BR" sz="900" kern="1200" dirty="0"/>
        </a:p>
      </dsp:txBody>
      <dsp:txXfrm>
        <a:off x="5415434" y="2907019"/>
        <a:ext cx="847213" cy="258296"/>
      </dsp:txXfrm>
    </dsp:sp>
    <dsp:sp modelId="{D3B51BFD-C0B0-4214-B49A-1DF6F529033A}">
      <dsp:nvSpPr>
        <dsp:cNvPr id="0" name=""/>
        <dsp:cNvSpPr/>
      </dsp:nvSpPr>
      <dsp:spPr>
        <a:xfrm>
          <a:off x="5415434" y="3229890"/>
          <a:ext cx="847213" cy="258296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m1.wrl</a:t>
          </a:r>
          <a:endParaRPr lang="pt-BR" sz="900" kern="1200" dirty="0"/>
        </a:p>
      </dsp:txBody>
      <dsp:txXfrm>
        <a:off x="5415434" y="3229890"/>
        <a:ext cx="847213" cy="258296"/>
      </dsp:txXfrm>
    </dsp:sp>
    <dsp:sp modelId="{57B0B682-DDA8-4F29-8B44-0B2B27F6B36D}">
      <dsp:nvSpPr>
        <dsp:cNvPr id="0" name=""/>
        <dsp:cNvSpPr/>
      </dsp:nvSpPr>
      <dsp:spPr>
        <a:xfrm>
          <a:off x="5415434" y="3552761"/>
          <a:ext cx="847213" cy="258296"/>
        </a:xfrm>
        <a:prstGeom prst="rect">
          <a:avLst/>
        </a:prstGeom>
        <a:solidFill>
          <a:schemeClr val="accent2">
            <a:lumMod val="5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m2.dat</a:t>
          </a:r>
          <a:endParaRPr lang="pt-BR" sz="900" kern="1200" dirty="0"/>
        </a:p>
      </dsp:txBody>
      <dsp:txXfrm>
        <a:off x="5415434" y="3552761"/>
        <a:ext cx="847213" cy="258296"/>
      </dsp:txXfrm>
    </dsp:sp>
    <dsp:sp modelId="{E300ED44-1C2C-4095-BE88-E61DE7A711B0}">
      <dsp:nvSpPr>
        <dsp:cNvPr id="0" name=""/>
        <dsp:cNvSpPr/>
      </dsp:nvSpPr>
      <dsp:spPr>
        <a:xfrm>
          <a:off x="5415434" y="3875632"/>
          <a:ext cx="847213" cy="258296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m2.wrl</a:t>
          </a:r>
          <a:endParaRPr lang="pt-BR" sz="900" kern="1200" dirty="0"/>
        </a:p>
      </dsp:txBody>
      <dsp:txXfrm>
        <a:off x="5415434" y="3875632"/>
        <a:ext cx="847213" cy="258296"/>
      </dsp:txXfrm>
    </dsp:sp>
    <dsp:sp modelId="{19057C15-CD60-4480-BEE9-F197F55AE317}">
      <dsp:nvSpPr>
        <dsp:cNvPr id="0" name=""/>
        <dsp:cNvSpPr/>
      </dsp:nvSpPr>
      <dsp:spPr>
        <a:xfrm>
          <a:off x="4289386" y="3714196"/>
          <a:ext cx="956605" cy="258296"/>
        </a:xfrm>
        <a:prstGeom prst="rect">
          <a:avLst/>
        </a:prstGeom>
        <a:solidFill>
          <a:schemeClr val="bg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tx1"/>
              </a:solidFill>
            </a:rPr>
            <a:t>...</a:t>
          </a:r>
          <a:endParaRPr lang="pt-BR" sz="900" kern="1200" dirty="0">
            <a:solidFill>
              <a:schemeClr val="tx1"/>
            </a:solidFill>
          </a:endParaRPr>
        </a:p>
      </dsp:txBody>
      <dsp:txXfrm>
        <a:off x="4289386" y="3714196"/>
        <a:ext cx="956605" cy="258296"/>
      </dsp:txXfrm>
    </dsp:sp>
    <dsp:sp modelId="{73455008-E4FF-4EDA-BE4E-79191C16F60D}">
      <dsp:nvSpPr>
        <dsp:cNvPr id="0" name=""/>
        <dsp:cNvSpPr/>
      </dsp:nvSpPr>
      <dsp:spPr>
        <a:xfrm>
          <a:off x="4289386" y="4682809"/>
          <a:ext cx="956605" cy="258296"/>
        </a:xfrm>
        <a:prstGeom prst="rect">
          <a:avLst/>
        </a:prstGeom>
        <a:solidFill>
          <a:schemeClr val="bg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tx1"/>
              </a:solidFill>
            </a:rPr>
            <a:t>/ponto15</a:t>
          </a:r>
          <a:endParaRPr lang="pt-BR" sz="900" kern="1200" dirty="0">
            <a:solidFill>
              <a:schemeClr val="tx1"/>
            </a:solidFill>
          </a:endParaRPr>
        </a:p>
      </dsp:txBody>
      <dsp:txXfrm>
        <a:off x="4289386" y="4682809"/>
        <a:ext cx="956605" cy="258296"/>
      </dsp:txXfrm>
    </dsp:sp>
    <dsp:sp modelId="{4429DE57-3842-4953-8734-54A9290B8F9C}">
      <dsp:nvSpPr>
        <dsp:cNvPr id="0" name=""/>
        <dsp:cNvSpPr/>
      </dsp:nvSpPr>
      <dsp:spPr>
        <a:xfrm>
          <a:off x="5415434" y="4198502"/>
          <a:ext cx="847213" cy="258296"/>
        </a:xfrm>
        <a:prstGeom prst="rect">
          <a:avLst/>
        </a:prstGeom>
        <a:solidFill>
          <a:schemeClr val="accent2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m1.dat</a:t>
          </a:r>
          <a:endParaRPr lang="pt-BR" sz="900" kern="1200" dirty="0"/>
        </a:p>
      </dsp:txBody>
      <dsp:txXfrm>
        <a:off x="5415434" y="4198502"/>
        <a:ext cx="847213" cy="258296"/>
      </dsp:txXfrm>
    </dsp:sp>
    <dsp:sp modelId="{3087AF87-F556-4DFA-82BC-E40199FD82DD}">
      <dsp:nvSpPr>
        <dsp:cNvPr id="0" name=""/>
        <dsp:cNvSpPr/>
      </dsp:nvSpPr>
      <dsp:spPr>
        <a:xfrm>
          <a:off x="5415434" y="4521373"/>
          <a:ext cx="847213" cy="258296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m1.wrl</a:t>
          </a:r>
          <a:endParaRPr lang="pt-BR" sz="900" kern="1200" dirty="0"/>
        </a:p>
      </dsp:txBody>
      <dsp:txXfrm>
        <a:off x="5415434" y="4521373"/>
        <a:ext cx="847213" cy="258296"/>
      </dsp:txXfrm>
    </dsp:sp>
    <dsp:sp modelId="{38797903-8FDD-4198-A318-3A147A3537C5}">
      <dsp:nvSpPr>
        <dsp:cNvPr id="0" name=""/>
        <dsp:cNvSpPr/>
      </dsp:nvSpPr>
      <dsp:spPr>
        <a:xfrm>
          <a:off x="5415434" y="4844244"/>
          <a:ext cx="847213" cy="258296"/>
        </a:xfrm>
        <a:prstGeom prst="rect">
          <a:avLst/>
        </a:prstGeom>
        <a:solidFill>
          <a:schemeClr val="accent2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m2.dat</a:t>
          </a:r>
          <a:endParaRPr lang="pt-BR" sz="900" kern="1200" dirty="0"/>
        </a:p>
      </dsp:txBody>
      <dsp:txXfrm>
        <a:off x="5415434" y="4844244"/>
        <a:ext cx="847213" cy="258296"/>
      </dsp:txXfrm>
    </dsp:sp>
    <dsp:sp modelId="{B9716309-95F4-4CD3-ACEE-8519E504B6B1}">
      <dsp:nvSpPr>
        <dsp:cNvPr id="0" name=""/>
        <dsp:cNvSpPr/>
      </dsp:nvSpPr>
      <dsp:spPr>
        <a:xfrm>
          <a:off x="5415434" y="5167115"/>
          <a:ext cx="847213" cy="258296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m2.wrl</a:t>
          </a:r>
          <a:endParaRPr lang="pt-BR" sz="900" kern="1200" dirty="0"/>
        </a:p>
      </dsp:txBody>
      <dsp:txXfrm>
        <a:off x="5415434" y="5167115"/>
        <a:ext cx="847213" cy="258296"/>
      </dsp:txXfrm>
    </dsp:sp>
    <dsp:sp modelId="{4D837A29-C899-4DE7-816C-582D5FDD7A5A}">
      <dsp:nvSpPr>
        <dsp:cNvPr id="0" name=""/>
        <dsp:cNvSpPr/>
      </dsp:nvSpPr>
      <dsp:spPr>
        <a:xfrm>
          <a:off x="4289386" y="5651421"/>
          <a:ext cx="956605" cy="258296"/>
        </a:xfrm>
        <a:prstGeom prst="rect">
          <a:avLst/>
        </a:prstGeom>
        <a:solidFill>
          <a:schemeClr val="bg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tx1"/>
              </a:solidFill>
            </a:rPr>
            <a:t>/reset</a:t>
          </a:r>
          <a:endParaRPr lang="pt-BR" sz="900" kern="1200" dirty="0">
            <a:solidFill>
              <a:schemeClr val="tx1"/>
            </a:solidFill>
          </a:endParaRPr>
        </a:p>
      </dsp:txBody>
      <dsp:txXfrm>
        <a:off x="4289386" y="5651421"/>
        <a:ext cx="956605" cy="258296"/>
      </dsp:txXfrm>
    </dsp:sp>
    <dsp:sp modelId="{F40FC29F-4A31-4473-8656-BECF241A5C55}">
      <dsp:nvSpPr>
        <dsp:cNvPr id="0" name=""/>
        <dsp:cNvSpPr/>
      </dsp:nvSpPr>
      <dsp:spPr>
        <a:xfrm>
          <a:off x="5415434" y="5489986"/>
          <a:ext cx="847213" cy="25829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reset.dat</a:t>
          </a:r>
          <a:endParaRPr lang="pt-BR" sz="900" kern="1200" dirty="0"/>
        </a:p>
      </dsp:txBody>
      <dsp:txXfrm>
        <a:off x="5415434" y="5489986"/>
        <a:ext cx="847213" cy="258296"/>
      </dsp:txXfrm>
    </dsp:sp>
    <dsp:sp modelId="{4E6F5AEB-5288-4D8B-B5F6-43376869C9CF}">
      <dsp:nvSpPr>
        <dsp:cNvPr id="0" name=""/>
        <dsp:cNvSpPr/>
      </dsp:nvSpPr>
      <dsp:spPr>
        <a:xfrm>
          <a:off x="5415434" y="5812857"/>
          <a:ext cx="847213" cy="258296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err="1" smtClean="0"/>
            <a:t>reset.wrl</a:t>
          </a:r>
          <a:endParaRPr lang="pt-BR" sz="900" kern="1200" dirty="0"/>
        </a:p>
      </dsp:txBody>
      <dsp:txXfrm>
        <a:off x="5415434" y="5812857"/>
        <a:ext cx="847213" cy="258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39EFD-A546-406C-8F54-003D18B23862}">
      <dsp:nvSpPr>
        <dsp:cNvPr id="0" name=""/>
        <dsp:cNvSpPr/>
      </dsp:nvSpPr>
      <dsp:spPr>
        <a:xfrm>
          <a:off x="5245991" y="5780569"/>
          <a:ext cx="169442" cy="161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21" y="0"/>
              </a:lnTo>
              <a:lnTo>
                <a:pt x="84721" y="161435"/>
              </a:lnTo>
              <a:lnTo>
                <a:pt x="169442" y="161435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324861" y="5855436"/>
        <a:ext cx="11701" cy="11701"/>
      </dsp:txXfrm>
    </dsp:sp>
    <dsp:sp modelId="{30C45591-E414-4FAB-A9E0-5450032D88B1}">
      <dsp:nvSpPr>
        <dsp:cNvPr id="0" name=""/>
        <dsp:cNvSpPr/>
      </dsp:nvSpPr>
      <dsp:spPr>
        <a:xfrm>
          <a:off x="5245991" y="5619134"/>
          <a:ext cx="169442" cy="161435"/>
        </a:xfrm>
        <a:custGeom>
          <a:avLst/>
          <a:gdLst/>
          <a:ahLst/>
          <a:cxnLst/>
          <a:rect l="0" t="0" r="0" b="0"/>
          <a:pathLst>
            <a:path>
              <a:moveTo>
                <a:pt x="0" y="161435"/>
              </a:moveTo>
              <a:lnTo>
                <a:pt x="84721" y="161435"/>
              </a:lnTo>
              <a:lnTo>
                <a:pt x="84721" y="0"/>
              </a:lnTo>
              <a:lnTo>
                <a:pt x="169442" y="0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324861" y="5694001"/>
        <a:ext cx="11701" cy="11701"/>
      </dsp:txXfrm>
    </dsp:sp>
    <dsp:sp modelId="{2BFB05C5-E8AD-4A20-8EE0-6B78E7C69E2F}">
      <dsp:nvSpPr>
        <dsp:cNvPr id="0" name=""/>
        <dsp:cNvSpPr/>
      </dsp:nvSpPr>
      <dsp:spPr>
        <a:xfrm>
          <a:off x="4119943" y="4650522"/>
          <a:ext cx="169442" cy="1130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21" y="0"/>
              </a:lnTo>
              <a:lnTo>
                <a:pt x="84721" y="1130047"/>
              </a:lnTo>
              <a:lnTo>
                <a:pt x="169442" y="1130047"/>
              </a:lnTo>
            </a:path>
          </a:pathLst>
        </a:custGeom>
        <a:noFill/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176097" y="5186979"/>
        <a:ext cx="57134" cy="57134"/>
      </dsp:txXfrm>
    </dsp:sp>
    <dsp:sp modelId="{127F164C-7E2A-4C0F-9610-488D422062FB}">
      <dsp:nvSpPr>
        <dsp:cNvPr id="0" name=""/>
        <dsp:cNvSpPr/>
      </dsp:nvSpPr>
      <dsp:spPr>
        <a:xfrm>
          <a:off x="5245991" y="4811957"/>
          <a:ext cx="169442" cy="484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21" y="0"/>
              </a:lnTo>
              <a:lnTo>
                <a:pt x="84721" y="484306"/>
              </a:lnTo>
              <a:lnTo>
                <a:pt x="169442" y="484306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317885" y="5041283"/>
        <a:ext cx="25654" cy="25654"/>
      </dsp:txXfrm>
    </dsp:sp>
    <dsp:sp modelId="{BE664D89-E20D-4500-9F82-F2CF8FC7E1D8}">
      <dsp:nvSpPr>
        <dsp:cNvPr id="0" name=""/>
        <dsp:cNvSpPr/>
      </dsp:nvSpPr>
      <dsp:spPr>
        <a:xfrm>
          <a:off x="5245991" y="4811957"/>
          <a:ext cx="169442" cy="161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21" y="0"/>
              </a:lnTo>
              <a:lnTo>
                <a:pt x="84721" y="161435"/>
              </a:lnTo>
              <a:lnTo>
                <a:pt x="169442" y="161435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324861" y="4886824"/>
        <a:ext cx="11701" cy="11701"/>
      </dsp:txXfrm>
    </dsp:sp>
    <dsp:sp modelId="{3482067F-6C69-438B-9E14-435BC821720D}">
      <dsp:nvSpPr>
        <dsp:cNvPr id="0" name=""/>
        <dsp:cNvSpPr/>
      </dsp:nvSpPr>
      <dsp:spPr>
        <a:xfrm>
          <a:off x="5245991" y="4650522"/>
          <a:ext cx="169442" cy="161435"/>
        </a:xfrm>
        <a:custGeom>
          <a:avLst/>
          <a:gdLst/>
          <a:ahLst/>
          <a:cxnLst/>
          <a:rect l="0" t="0" r="0" b="0"/>
          <a:pathLst>
            <a:path>
              <a:moveTo>
                <a:pt x="0" y="161435"/>
              </a:moveTo>
              <a:lnTo>
                <a:pt x="84721" y="161435"/>
              </a:lnTo>
              <a:lnTo>
                <a:pt x="84721" y="0"/>
              </a:lnTo>
              <a:lnTo>
                <a:pt x="169442" y="0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324861" y="4725388"/>
        <a:ext cx="11701" cy="11701"/>
      </dsp:txXfrm>
    </dsp:sp>
    <dsp:sp modelId="{35D9005C-F16A-44A6-A325-6CBBBDD84F5A}">
      <dsp:nvSpPr>
        <dsp:cNvPr id="0" name=""/>
        <dsp:cNvSpPr/>
      </dsp:nvSpPr>
      <dsp:spPr>
        <a:xfrm>
          <a:off x="5245991" y="4327651"/>
          <a:ext cx="169442" cy="484306"/>
        </a:xfrm>
        <a:custGeom>
          <a:avLst/>
          <a:gdLst/>
          <a:ahLst/>
          <a:cxnLst/>
          <a:rect l="0" t="0" r="0" b="0"/>
          <a:pathLst>
            <a:path>
              <a:moveTo>
                <a:pt x="0" y="484306"/>
              </a:moveTo>
              <a:lnTo>
                <a:pt x="84721" y="484306"/>
              </a:lnTo>
              <a:lnTo>
                <a:pt x="84721" y="0"/>
              </a:lnTo>
              <a:lnTo>
                <a:pt x="169442" y="0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317885" y="4556977"/>
        <a:ext cx="25654" cy="25654"/>
      </dsp:txXfrm>
    </dsp:sp>
    <dsp:sp modelId="{C44814B1-662A-44DD-9DA1-E461350AFF26}">
      <dsp:nvSpPr>
        <dsp:cNvPr id="0" name=""/>
        <dsp:cNvSpPr/>
      </dsp:nvSpPr>
      <dsp:spPr>
        <a:xfrm>
          <a:off x="4119943" y="4650522"/>
          <a:ext cx="169442" cy="161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21" y="0"/>
              </a:lnTo>
              <a:lnTo>
                <a:pt x="84721" y="161435"/>
              </a:lnTo>
              <a:lnTo>
                <a:pt x="169442" y="161435"/>
              </a:lnTo>
            </a:path>
          </a:pathLst>
        </a:custGeom>
        <a:noFill/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198814" y="4725388"/>
        <a:ext cx="11701" cy="11701"/>
      </dsp:txXfrm>
    </dsp:sp>
    <dsp:sp modelId="{0967B4E9-1C3A-477B-88BE-7D799CB86D89}">
      <dsp:nvSpPr>
        <dsp:cNvPr id="0" name=""/>
        <dsp:cNvSpPr/>
      </dsp:nvSpPr>
      <dsp:spPr>
        <a:xfrm>
          <a:off x="4119943" y="3843345"/>
          <a:ext cx="169442" cy="807177"/>
        </a:xfrm>
        <a:custGeom>
          <a:avLst/>
          <a:gdLst/>
          <a:ahLst/>
          <a:cxnLst/>
          <a:rect l="0" t="0" r="0" b="0"/>
          <a:pathLst>
            <a:path>
              <a:moveTo>
                <a:pt x="0" y="807177"/>
              </a:moveTo>
              <a:lnTo>
                <a:pt x="84721" y="807177"/>
              </a:lnTo>
              <a:lnTo>
                <a:pt x="84721" y="0"/>
              </a:lnTo>
              <a:lnTo>
                <a:pt x="169442" y="0"/>
              </a:lnTo>
            </a:path>
          </a:pathLst>
        </a:custGeom>
        <a:noFill/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184045" y="4226314"/>
        <a:ext cx="41238" cy="41238"/>
      </dsp:txXfrm>
    </dsp:sp>
    <dsp:sp modelId="{15EF984E-7CE2-438D-8C14-78AE58648910}">
      <dsp:nvSpPr>
        <dsp:cNvPr id="0" name=""/>
        <dsp:cNvSpPr/>
      </dsp:nvSpPr>
      <dsp:spPr>
        <a:xfrm>
          <a:off x="5245991" y="3520474"/>
          <a:ext cx="169442" cy="484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21" y="0"/>
              </a:lnTo>
              <a:lnTo>
                <a:pt x="84721" y="484306"/>
              </a:lnTo>
              <a:lnTo>
                <a:pt x="169442" y="484306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317885" y="3749800"/>
        <a:ext cx="25654" cy="25654"/>
      </dsp:txXfrm>
    </dsp:sp>
    <dsp:sp modelId="{83E53CF8-FBFE-4F4E-8EF9-7F1797AE8B69}">
      <dsp:nvSpPr>
        <dsp:cNvPr id="0" name=""/>
        <dsp:cNvSpPr/>
      </dsp:nvSpPr>
      <dsp:spPr>
        <a:xfrm>
          <a:off x="5245991" y="3520474"/>
          <a:ext cx="169442" cy="161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21" y="0"/>
              </a:lnTo>
              <a:lnTo>
                <a:pt x="84721" y="161435"/>
              </a:lnTo>
              <a:lnTo>
                <a:pt x="169442" y="161435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324861" y="3595341"/>
        <a:ext cx="11701" cy="11701"/>
      </dsp:txXfrm>
    </dsp:sp>
    <dsp:sp modelId="{F2D7C1CC-819E-41F2-B705-C70919E9B04E}">
      <dsp:nvSpPr>
        <dsp:cNvPr id="0" name=""/>
        <dsp:cNvSpPr/>
      </dsp:nvSpPr>
      <dsp:spPr>
        <a:xfrm>
          <a:off x="5245991" y="3359038"/>
          <a:ext cx="169442" cy="161435"/>
        </a:xfrm>
        <a:custGeom>
          <a:avLst/>
          <a:gdLst/>
          <a:ahLst/>
          <a:cxnLst/>
          <a:rect l="0" t="0" r="0" b="0"/>
          <a:pathLst>
            <a:path>
              <a:moveTo>
                <a:pt x="0" y="161435"/>
              </a:moveTo>
              <a:lnTo>
                <a:pt x="84721" y="161435"/>
              </a:lnTo>
              <a:lnTo>
                <a:pt x="84721" y="0"/>
              </a:lnTo>
              <a:lnTo>
                <a:pt x="169442" y="0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324861" y="3433905"/>
        <a:ext cx="11701" cy="11701"/>
      </dsp:txXfrm>
    </dsp:sp>
    <dsp:sp modelId="{F44DD857-BFF1-49FD-AD1A-3B54FC824A69}">
      <dsp:nvSpPr>
        <dsp:cNvPr id="0" name=""/>
        <dsp:cNvSpPr/>
      </dsp:nvSpPr>
      <dsp:spPr>
        <a:xfrm>
          <a:off x="5245991" y="3036167"/>
          <a:ext cx="169442" cy="484306"/>
        </a:xfrm>
        <a:custGeom>
          <a:avLst/>
          <a:gdLst/>
          <a:ahLst/>
          <a:cxnLst/>
          <a:rect l="0" t="0" r="0" b="0"/>
          <a:pathLst>
            <a:path>
              <a:moveTo>
                <a:pt x="0" y="484306"/>
              </a:moveTo>
              <a:lnTo>
                <a:pt x="84721" y="484306"/>
              </a:lnTo>
              <a:lnTo>
                <a:pt x="84721" y="0"/>
              </a:lnTo>
              <a:lnTo>
                <a:pt x="169442" y="0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317885" y="3265493"/>
        <a:ext cx="25654" cy="25654"/>
      </dsp:txXfrm>
    </dsp:sp>
    <dsp:sp modelId="{1C951D43-AAA1-49CE-ACC5-A60A05273B31}">
      <dsp:nvSpPr>
        <dsp:cNvPr id="0" name=""/>
        <dsp:cNvSpPr/>
      </dsp:nvSpPr>
      <dsp:spPr>
        <a:xfrm>
          <a:off x="4119943" y="3520474"/>
          <a:ext cx="169442" cy="1130047"/>
        </a:xfrm>
        <a:custGeom>
          <a:avLst/>
          <a:gdLst/>
          <a:ahLst/>
          <a:cxnLst/>
          <a:rect l="0" t="0" r="0" b="0"/>
          <a:pathLst>
            <a:path>
              <a:moveTo>
                <a:pt x="0" y="1130047"/>
              </a:moveTo>
              <a:lnTo>
                <a:pt x="84721" y="1130047"/>
              </a:lnTo>
              <a:lnTo>
                <a:pt x="84721" y="0"/>
              </a:lnTo>
              <a:lnTo>
                <a:pt x="169442" y="0"/>
              </a:lnTo>
            </a:path>
          </a:pathLst>
        </a:custGeom>
        <a:noFill/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176097" y="4056931"/>
        <a:ext cx="57134" cy="57134"/>
      </dsp:txXfrm>
    </dsp:sp>
    <dsp:sp modelId="{AB560C88-742D-4E67-8161-69A039E74E00}">
      <dsp:nvSpPr>
        <dsp:cNvPr id="0" name=""/>
        <dsp:cNvSpPr/>
      </dsp:nvSpPr>
      <dsp:spPr>
        <a:xfrm>
          <a:off x="2915122" y="2390426"/>
          <a:ext cx="169442" cy="2260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21" y="0"/>
              </a:lnTo>
              <a:lnTo>
                <a:pt x="84721" y="2260095"/>
              </a:lnTo>
              <a:lnTo>
                <a:pt x="169442" y="2260095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>
        <a:off x="2943182" y="3463813"/>
        <a:ext cx="113321" cy="113321"/>
      </dsp:txXfrm>
    </dsp:sp>
    <dsp:sp modelId="{7D2C0181-5F69-4703-8A28-AF61B27F2FE1}">
      <dsp:nvSpPr>
        <dsp:cNvPr id="0" name=""/>
        <dsp:cNvSpPr/>
      </dsp:nvSpPr>
      <dsp:spPr>
        <a:xfrm>
          <a:off x="4119943" y="2228990"/>
          <a:ext cx="169442" cy="484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21" y="0"/>
              </a:lnTo>
              <a:lnTo>
                <a:pt x="84721" y="484306"/>
              </a:lnTo>
              <a:lnTo>
                <a:pt x="169442" y="484306"/>
              </a:lnTo>
            </a:path>
          </a:pathLst>
        </a:custGeom>
        <a:noFill/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191837" y="2458316"/>
        <a:ext cx="25654" cy="25654"/>
      </dsp:txXfrm>
    </dsp:sp>
    <dsp:sp modelId="{14B63F64-6078-4759-9763-9764219AA5E2}">
      <dsp:nvSpPr>
        <dsp:cNvPr id="0" name=""/>
        <dsp:cNvSpPr/>
      </dsp:nvSpPr>
      <dsp:spPr>
        <a:xfrm>
          <a:off x="4119943" y="2228990"/>
          <a:ext cx="169442" cy="161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21" y="0"/>
              </a:lnTo>
              <a:lnTo>
                <a:pt x="84721" y="161435"/>
              </a:lnTo>
              <a:lnTo>
                <a:pt x="169442" y="161435"/>
              </a:lnTo>
            </a:path>
          </a:pathLst>
        </a:custGeom>
        <a:noFill/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198814" y="2303857"/>
        <a:ext cx="11701" cy="11701"/>
      </dsp:txXfrm>
    </dsp:sp>
    <dsp:sp modelId="{EFDC1CC0-3334-4A93-8C05-DCEBDCB839DB}">
      <dsp:nvSpPr>
        <dsp:cNvPr id="0" name=""/>
        <dsp:cNvSpPr/>
      </dsp:nvSpPr>
      <dsp:spPr>
        <a:xfrm>
          <a:off x="4119943" y="2067555"/>
          <a:ext cx="169442" cy="161435"/>
        </a:xfrm>
        <a:custGeom>
          <a:avLst/>
          <a:gdLst/>
          <a:ahLst/>
          <a:cxnLst/>
          <a:rect l="0" t="0" r="0" b="0"/>
          <a:pathLst>
            <a:path>
              <a:moveTo>
                <a:pt x="0" y="161435"/>
              </a:moveTo>
              <a:lnTo>
                <a:pt x="84721" y="161435"/>
              </a:lnTo>
              <a:lnTo>
                <a:pt x="84721" y="0"/>
              </a:lnTo>
              <a:lnTo>
                <a:pt x="169442" y="0"/>
              </a:lnTo>
            </a:path>
          </a:pathLst>
        </a:custGeom>
        <a:noFill/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198814" y="2142422"/>
        <a:ext cx="11701" cy="11701"/>
      </dsp:txXfrm>
    </dsp:sp>
    <dsp:sp modelId="{89C6BE54-1B94-4494-A467-7B23B3861BDE}">
      <dsp:nvSpPr>
        <dsp:cNvPr id="0" name=""/>
        <dsp:cNvSpPr/>
      </dsp:nvSpPr>
      <dsp:spPr>
        <a:xfrm>
          <a:off x="4119943" y="1744684"/>
          <a:ext cx="169442" cy="484306"/>
        </a:xfrm>
        <a:custGeom>
          <a:avLst/>
          <a:gdLst/>
          <a:ahLst/>
          <a:cxnLst/>
          <a:rect l="0" t="0" r="0" b="0"/>
          <a:pathLst>
            <a:path>
              <a:moveTo>
                <a:pt x="0" y="484306"/>
              </a:moveTo>
              <a:lnTo>
                <a:pt x="84721" y="484306"/>
              </a:lnTo>
              <a:lnTo>
                <a:pt x="84721" y="0"/>
              </a:lnTo>
              <a:lnTo>
                <a:pt x="169442" y="0"/>
              </a:lnTo>
            </a:path>
          </a:pathLst>
        </a:custGeom>
        <a:noFill/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191837" y="1974010"/>
        <a:ext cx="25654" cy="25654"/>
      </dsp:txXfrm>
    </dsp:sp>
    <dsp:sp modelId="{CFF2DC17-F079-4BA1-BD66-088461977CCE}">
      <dsp:nvSpPr>
        <dsp:cNvPr id="0" name=""/>
        <dsp:cNvSpPr/>
      </dsp:nvSpPr>
      <dsp:spPr>
        <a:xfrm>
          <a:off x="2915122" y="2228990"/>
          <a:ext cx="169442" cy="161435"/>
        </a:xfrm>
        <a:custGeom>
          <a:avLst/>
          <a:gdLst/>
          <a:ahLst/>
          <a:cxnLst/>
          <a:rect l="0" t="0" r="0" b="0"/>
          <a:pathLst>
            <a:path>
              <a:moveTo>
                <a:pt x="0" y="161435"/>
              </a:moveTo>
              <a:lnTo>
                <a:pt x="84721" y="161435"/>
              </a:lnTo>
              <a:lnTo>
                <a:pt x="84721" y="0"/>
              </a:lnTo>
              <a:lnTo>
                <a:pt x="169442" y="0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993992" y="2303857"/>
        <a:ext cx="11701" cy="11701"/>
      </dsp:txXfrm>
    </dsp:sp>
    <dsp:sp modelId="{6D56F2F4-D5E6-412C-83CE-CB059FF86FC9}">
      <dsp:nvSpPr>
        <dsp:cNvPr id="0" name=""/>
        <dsp:cNvSpPr/>
      </dsp:nvSpPr>
      <dsp:spPr>
        <a:xfrm>
          <a:off x="5324765" y="1421813"/>
          <a:ext cx="169442" cy="322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21" y="0"/>
              </a:lnTo>
              <a:lnTo>
                <a:pt x="84721" y="322870"/>
              </a:lnTo>
              <a:lnTo>
                <a:pt x="169442" y="322870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400370" y="1574133"/>
        <a:ext cx="18231" cy="18231"/>
      </dsp:txXfrm>
    </dsp:sp>
    <dsp:sp modelId="{45564C34-7D4A-4DB9-9D16-FF257AE67065}">
      <dsp:nvSpPr>
        <dsp:cNvPr id="0" name=""/>
        <dsp:cNvSpPr/>
      </dsp:nvSpPr>
      <dsp:spPr>
        <a:xfrm>
          <a:off x="5324765" y="1376093"/>
          <a:ext cx="1694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9442" y="45720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405250" y="1417577"/>
        <a:ext cx="8472" cy="8472"/>
      </dsp:txXfrm>
    </dsp:sp>
    <dsp:sp modelId="{9288CB1B-6554-46F9-835D-4213E498A22E}">
      <dsp:nvSpPr>
        <dsp:cNvPr id="0" name=""/>
        <dsp:cNvSpPr/>
      </dsp:nvSpPr>
      <dsp:spPr>
        <a:xfrm>
          <a:off x="5324765" y="1098943"/>
          <a:ext cx="169442" cy="322870"/>
        </a:xfrm>
        <a:custGeom>
          <a:avLst/>
          <a:gdLst/>
          <a:ahLst/>
          <a:cxnLst/>
          <a:rect l="0" t="0" r="0" b="0"/>
          <a:pathLst>
            <a:path>
              <a:moveTo>
                <a:pt x="0" y="322870"/>
              </a:moveTo>
              <a:lnTo>
                <a:pt x="84721" y="322870"/>
              </a:lnTo>
              <a:lnTo>
                <a:pt x="84721" y="0"/>
              </a:lnTo>
              <a:lnTo>
                <a:pt x="169442" y="0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400370" y="1251262"/>
        <a:ext cx="18231" cy="18231"/>
      </dsp:txXfrm>
    </dsp:sp>
    <dsp:sp modelId="{DFBE8A25-19D9-4DAE-B750-11916309237A}">
      <dsp:nvSpPr>
        <dsp:cNvPr id="0" name=""/>
        <dsp:cNvSpPr/>
      </dsp:nvSpPr>
      <dsp:spPr>
        <a:xfrm>
          <a:off x="4119943" y="776072"/>
          <a:ext cx="169442" cy="645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21" y="0"/>
              </a:lnTo>
              <a:lnTo>
                <a:pt x="84721" y="645741"/>
              </a:lnTo>
              <a:lnTo>
                <a:pt x="169442" y="645741"/>
              </a:lnTo>
            </a:path>
          </a:pathLst>
        </a:custGeom>
        <a:noFill/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187974" y="1082253"/>
        <a:ext cx="33380" cy="33380"/>
      </dsp:txXfrm>
    </dsp:sp>
    <dsp:sp modelId="{C417B090-434F-4842-9193-E53A400CCAFD}">
      <dsp:nvSpPr>
        <dsp:cNvPr id="0" name=""/>
        <dsp:cNvSpPr/>
      </dsp:nvSpPr>
      <dsp:spPr>
        <a:xfrm>
          <a:off x="4119943" y="776072"/>
          <a:ext cx="169442" cy="322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21" y="0"/>
              </a:lnTo>
              <a:lnTo>
                <a:pt x="84721" y="322870"/>
              </a:lnTo>
              <a:lnTo>
                <a:pt x="169442" y="322870"/>
              </a:lnTo>
            </a:path>
          </a:pathLst>
        </a:custGeom>
        <a:noFill/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195549" y="928391"/>
        <a:ext cx="18231" cy="18231"/>
      </dsp:txXfrm>
    </dsp:sp>
    <dsp:sp modelId="{72CD75B5-E7CB-4687-A7B8-2834CB6743B0}">
      <dsp:nvSpPr>
        <dsp:cNvPr id="0" name=""/>
        <dsp:cNvSpPr/>
      </dsp:nvSpPr>
      <dsp:spPr>
        <a:xfrm>
          <a:off x="4119943" y="730352"/>
          <a:ext cx="1694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9442" y="45720"/>
              </a:lnTo>
            </a:path>
          </a:pathLst>
        </a:custGeom>
        <a:noFill/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00428" y="771836"/>
        <a:ext cx="8472" cy="8472"/>
      </dsp:txXfrm>
    </dsp:sp>
    <dsp:sp modelId="{F27E773C-0EF3-4621-B670-1DE812F2EB02}">
      <dsp:nvSpPr>
        <dsp:cNvPr id="0" name=""/>
        <dsp:cNvSpPr/>
      </dsp:nvSpPr>
      <dsp:spPr>
        <a:xfrm>
          <a:off x="4119943" y="453201"/>
          <a:ext cx="169442" cy="322870"/>
        </a:xfrm>
        <a:custGeom>
          <a:avLst/>
          <a:gdLst/>
          <a:ahLst/>
          <a:cxnLst/>
          <a:rect l="0" t="0" r="0" b="0"/>
          <a:pathLst>
            <a:path>
              <a:moveTo>
                <a:pt x="0" y="322870"/>
              </a:moveTo>
              <a:lnTo>
                <a:pt x="84721" y="322870"/>
              </a:lnTo>
              <a:lnTo>
                <a:pt x="84721" y="0"/>
              </a:lnTo>
              <a:lnTo>
                <a:pt x="169442" y="0"/>
              </a:lnTo>
            </a:path>
          </a:pathLst>
        </a:custGeom>
        <a:noFill/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195549" y="605521"/>
        <a:ext cx="18231" cy="18231"/>
      </dsp:txXfrm>
    </dsp:sp>
    <dsp:sp modelId="{C7AAD57D-151D-4CAD-9FF9-5FE7C5124A46}">
      <dsp:nvSpPr>
        <dsp:cNvPr id="0" name=""/>
        <dsp:cNvSpPr/>
      </dsp:nvSpPr>
      <dsp:spPr>
        <a:xfrm>
          <a:off x="4119943" y="130330"/>
          <a:ext cx="169442" cy="645741"/>
        </a:xfrm>
        <a:custGeom>
          <a:avLst/>
          <a:gdLst/>
          <a:ahLst/>
          <a:cxnLst/>
          <a:rect l="0" t="0" r="0" b="0"/>
          <a:pathLst>
            <a:path>
              <a:moveTo>
                <a:pt x="0" y="645741"/>
              </a:moveTo>
              <a:lnTo>
                <a:pt x="84721" y="645741"/>
              </a:lnTo>
              <a:lnTo>
                <a:pt x="84721" y="0"/>
              </a:lnTo>
              <a:lnTo>
                <a:pt x="169442" y="0"/>
              </a:lnTo>
            </a:path>
          </a:pathLst>
        </a:custGeom>
        <a:noFill/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187974" y="436511"/>
        <a:ext cx="33380" cy="33380"/>
      </dsp:txXfrm>
    </dsp:sp>
    <dsp:sp modelId="{2C55CBE3-D4AC-474C-BFAE-7C7B9D19D9CD}">
      <dsp:nvSpPr>
        <dsp:cNvPr id="0" name=""/>
        <dsp:cNvSpPr/>
      </dsp:nvSpPr>
      <dsp:spPr>
        <a:xfrm>
          <a:off x="2915122" y="776072"/>
          <a:ext cx="169442" cy="1614354"/>
        </a:xfrm>
        <a:custGeom>
          <a:avLst/>
          <a:gdLst/>
          <a:ahLst/>
          <a:cxnLst/>
          <a:rect l="0" t="0" r="0" b="0"/>
          <a:pathLst>
            <a:path>
              <a:moveTo>
                <a:pt x="0" y="1614354"/>
              </a:moveTo>
              <a:lnTo>
                <a:pt x="84721" y="1614354"/>
              </a:lnTo>
              <a:lnTo>
                <a:pt x="84721" y="0"/>
              </a:lnTo>
              <a:lnTo>
                <a:pt x="169442" y="0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" kern="1200"/>
        </a:p>
      </dsp:txBody>
      <dsp:txXfrm>
        <a:off x="2959262" y="1542668"/>
        <a:ext cx="81161" cy="81161"/>
      </dsp:txXfrm>
    </dsp:sp>
    <dsp:sp modelId="{8E818C2B-5893-4AD3-9EB8-5A82483EB8D5}">
      <dsp:nvSpPr>
        <dsp:cNvPr id="0" name=""/>
        <dsp:cNvSpPr/>
      </dsp:nvSpPr>
      <dsp:spPr>
        <a:xfrm>
          <a:off x="2915122" y="453201"/>
          <a:ext cx="169442" cy="1937224"/>
        </a:xfrm>
        <a:custGeom>
          <a:avLst/>
          <a:gdLst/>
          <a:ahLst/>
          <a:cxnLst/>
          <a:rect l="0" t="0" r="0" b="0"/>
          <a:pathLst>
            <a:path>
              <a:moveTo>
                <a:pt x="0" y="1937224"/>
              </a:moveTo>
              <a:lnTo>
                <a:pt x="84721" y="1937224"/>
              </a:lnTo>
              <a:lnTo>
                <a:pt x="84721" y="0"/>
              </a:lnTo>
              <a:lnTo>
                <a:pt x="169442" y="0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>
        <a:off x="2951227" y="1373198"/>
        <a:ext cx="97231" cy="97231"/>
      </dsp:txXfrm>
    </dsp:sp>
    <dsp:sp modelId="{8F251808-EF2A-45DF-B05B-0F3643037704}">
      <dsp:nvSpPr>
        <dsp:cNvPr id="0" name=""/>
        <dsp:cNvSpPr/>
      </dsp:nvSpPr>
      <dsp:spPr>
        <a:xfrm>
          <a:off x="2915122" y="130330"/>
          <a:ext cx="169442" cy="2260095"/>
        </a:xfrm>
        <a:custGeom>
          <a:avLst/>
          <a:gdLst/>
          <a:ahLst/>
          <a:cxnLst/>
          <a:rect l="0" t="0" r="0" b="0"/>
          <a:pathLst>
            <a:path>
              <a:moveTo>
                <a:pt x="0" y="2260095"/>
              </a:moveTo>
              <a:lnTo>
                <a:pt x="84721" y="2260095"/>
              </a:lnTo>
              <a:lnTo>
                <a:pt x="84721" y="0"/>
              </a:lnTo>
              <a:lnTo>
                <a:pt x="169442" y="0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>
        <a:off x="2943182" y="1203717"/>
        <a:ext cx="113321" cy="113321"/>
      </dsp:txXfrm>
    </dsp:sp>
    <dsp:sp modelId="{6BD0E753-04FE-48A9-87FB-635BE8DEE4C3}">
      <dsp:nvSpPr>
        <dsp:cNvPr id="0" name=""/>
        <dsp:cNvSpPr/>
      </dsp:nvSpPr>
      <dsp:spPr>
        <a:xfrm rot="16200000">
          <a:off x="1963606" y="2118638"/>
          <a:ext cx="1359456" cy="543574"/>
        </a:xfrm>
        <a:prstGeom prst="rect">
          <a:avLst/>
        </a:prstGeom>
        <a:solidFill>
          <a:schemeClr val="bg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b="1" kern="1200" smtClean="0">
              <a:solidFill>
                <a:schemeClr val="tx1"/>
              </a:solidFill>
            </a:rPr>
            <a:t>/basAR</a:t>
          </a:r>
          <a:endParaRPr lang="pt-BR" sz="2900" b="1" kern="1200" dirty="0">
            <a:solidFill>
              <a:schemeClr val="tx1"/>
            </a:solidFill>
          </a:endParaRPr>
        </a:p>
      </dsp:txBody>
      <dsp:txXfrm>
        <a:off x="1963606" y="2118638"/>
        <a:ext cx="1359456" cy="543574"/>
      </dsp:txXfrm>
    </dsp:sp>
    <dsp:sp modelId="{4914957A-4DEA-4FCE-B619-577B2CC2D9DD}">
      <dsp:nvSpPr>
        <dsp:cNvPr id="0" name=""/>
        <dsp:cNvSpPr/>
      </dsp:nvSpPr>
      <dsp:spPr>
        <a:xfrm>
          <a:off x="3084564" y="1182"/>
          <a:ext cx="1035379" cy="258296"/>
        </a:xfrm>
        <a:prstGeom prst="rect">
          <a:avLst/>
        </a:prstGeom>
        <a:solidFill>
          <a:srgbClr val="FF00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basAR.exe</a:t>
          </a:r>
          <a:endParaRPr lang="pt-BR" sz="900" kern="1200" dirty="0"/>
        </a:p>
      </dsp:txBody>
      <dsp:txXfrm>
        <a:off x="3084564" y="1182"/>
        <a:ext cx="1035379" cy="258296"/>
      </dsp:txXfrm>
    </dsp:sp>
    <dsp:sp modelId="{3D1C321E-DD5C-4B63-8960-36E2EE2E8DE6}">
      <dsp:nvSpPr>
        <dsp:cNvPr id="0" name=""/>
        <dsp:cNvSpPr/>
      </dsp:nvSpPr>
      <dsp:spPr>
        <a:xfrm>
          <a:off x="3084564" y="324053"/>
          <a:ext cx="1035379" cy="2582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marcadores.pdf</a:t>
          </a:r>
          <a:endParaRPr lang="pt-BR" sz="900" kern="1200" dirty="0"/>
        </a:p>
      </dsp:txBody>
      <dsp:txXfrm>
        <a:off x="3084564" y="324053"/>
        <a:ext cx="1035379" cy="258296"/>
      </dsp:txXfrm>
    </dsp:sp>
    <dsp:sp modelId="{6A188155-313F-4B21-9C53-7465F184E531}">
      <dsp:nvSpPr>
        <dsp:cNvPr id="0" name=""/>
        <dsp:cNvSpPr/>
      </dsp:nvSpPr>
      <dsp:spPr>
        <a:xfrm>
          <a:off x="3084564" y="646923"/>
          <a:ext cx="1035379" cy="258296"/>
        </a:xfrm>
        <a:prstGeom prst="rect">
          <a:avLst/>
        </a:prstGeom>
        <a:solidFill>
          <a:schemeClr val="bg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tx1"/>
              </a:solidFill>
            </a:rPr>
            <a:t>/Data</a:t>
          </a:r>
          <a:endParaRPr lang="pt-BR" sz="900" kern="1200" dirty="0">
            <a:solidFill>
              <a:schemeClr val="tx1"/>
            </a:solidFill>
          </a:endParaRPr>
        </a:p>
      </dsp:txBody>
      <dsp:txXfrm>
        <a:off x="3084564" y="646923"/>
        <a:ext cx="1035379" cy="258296"/>
      </dsp:txXfrm>
    </dsp:sp>
    <dsp:sp modelId="{A12FE149-6654-4747-AB73-A4B042EB81C9}">
      <dsp:nvSpPr>
        <dsp:cNvPr id="0" name=""/>
        <dsp:cNvSpPr/>
      </dsp:nvSpPr>
      <dsp:spPr>
        <a:xfrm>
          <a:off x="4289386" y="1182"/>
          <a:ext cx="1035379" cy="258296"/>
        </a:xfrm>
        <a:prstGeom prst="rect">
          <a:avLst/>
        </a:prstGeom>
        <a:solidFill>
          <a:srgbClr val="92D05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err="1" smtClean="0"/>
            <a:t>config_basar</a:t>
          </a:r>
          <a:endParaRPr lang="pt-BR" sz="900" kern="1200" dirty="0"/>
        </a:p>
      </dsp:txBody>
      <dsp:txXfrm>
        <a:off x="4289386" y="1182"/>
        <a:ext cx="1035379" cy="258296"/>
      </dsp:txXfrm>
    </dsp:sp>
    <dsp:sp modelId="{312C3CE1-61D9-480A-8723-FF57C349C99D}">
      <dsp:nvSpPr>
        <dsp:cNvPr id="0" name=""/>
        <dsp:cNvSpPr/>
      </dsp:nvSpPr>
      <dsp:spPr>
        <a:xfrm>
          <a:off x="4289386" y="324053"/>
          <a:ext cx="1035379" cy="258296"/>
        </a:xfrm>
        <a:prstGeom prst="rect">
          <a:avLst/>
        </a:prstGeom>
        <a:solidFill>
          <a:srgbClr val="92D05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err="1" smtClean="0"/>
            <a:t>config_base</a:t>
          </a:r>
          <a:endParaRPr lang="pt-BR" sz="900" kern="1200" dirty="0"/>
        </a:p>
      </dsp:txBody>
      <dsp:txXfrm>
        <a:off x="4289386" y="324053"/>
        <a:ext cx="1035379" cy="258296"/>
      </dsp:txXfrm>
    </dsp:sp>
    <dsp:sp modelId="{572549C2-45B0-4ACB-B505-6BCC7C9C0837}">
      <dsp:nvSpPr>
        <dsp:cNvPr id="0" name=""/>
        <dsp:cNvSpPr/>
      </dsp:nvSpPr>
      <dsp:spPr>
        <a:xfrm>
          <a:off x="4289386" y="646923"/>
          <a:ext cx="1035379" cy="258296"/>
        </a:xfrm>
        <a:prstGeom prst="rect">
          <a:avLst/>
        </a:prstGeom>
        <a:solidFill>
          <a:srgbClr val="92D05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err="1" smtClean="0"/>
            <a:t>config_behavior</a:t>
          </a:r>
          <a:endParaRPr lang="pt-BR" sz="900" kern="1200" dirty="0"/>
        </a:p>
      </dsp:txBody>
      <dsp:txXfrm>
        <a:off x="4289386" y="646923"/>
        <a:ext cx="1035379" cy="258296"/>
      </dsp:txXfrm>
    </dsp:sp>
    <dsp:sp modelId="{5A11F469-6EE8-4CDD-AAB9-1CD3BD18EC9E}">
      <dsp:nvSpPr>
        <dsp:cNvPr id="0" name=""/>
        <dsp:cNvSpPr/>
      </dsp:nvSpPr>
      <dsp:spPr>
        <a:xfrm>
          <a:off x="4289386" y="969794"/>
          <a:ext cx="1035379" cy="258296"/>
        </a:xfrm>
        <a:prstGeom prst="rect">
          <a:avLst/>
        </a:prstGeom>
        <a:solidFill>
          <a:srgbClr val="92D05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err="1" smtClean="0"/>
            <a:t>config_transport</a:t>
          </a:r>
          <a:endParaRPr lang="pt-BR" sz="900" kern="1200" dirty="0"/>
        </a:p>
      </dsp:txBody>
      <dsp:txXfrm>
        <a:off x="4289386" y="969794"/>
        <a:ext cx="1035379" cy="258296"/>
      </dsp:txXfrm>
    </dsp:sp>
    <dsp:sp modelId="{83F6ED99-B65F-480D-9325-1CB38BF2AB6D}">
      <dsp:nvSpPr>
        <dsp:cNvPr id="0" name=""/>
        <dsp:cNvSpPr/>
      </dsp:nvSpPr>
      <dsp:spPr>
        <a:xfrm>
          <a:off x="4289386" y="1292665"/>
          <a:ext cx="1035379" cy="258296"/>
        </a:xfrm>
        <a:prstGeom prst="rect">
          <a:avLst/>
        </a:prstGeom>
        <a:solidFill>
          <a:schemeClr val="bg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tx1"/>
              </a:solidFill>
            </a:rPr>
            <a:t>/</a:t>
          </a:r>
          <a:r>
            <a:rPr lang="pt-BR" sz="900" kern="1200" dirty="0" err="1" smtClean="0">
              <a:solidFill>
                <a:schemeClr val="tx1"/>
              </a:solidFill>
            </a:rPr>
            <a:t>app</a:t>
          </a:r>
          <a:endParaRPr lang="pt-BR" sz="900" kern="1200" dirty="0">
            <a:solidFill>
              <a:schemeClr val="tx1"/>
            </a:solidFill>
          </a:endParaRPr>
        </a:p>
      </dsp:txBody>
      <dsp:txXfrm>
        <a:off x="4289386" y="1292665"/>
        <a:ext cx="1035379" cy="258296"/>
      </dsp:txXfrm>
    </dsp:sp>
    <dsp:sp modelId="{D39306B5-4CB1-4B84-8735-CF7DDA582749}">
      <dsp:nvSpPr>
        <dsp:cNvPr id="0" name=""/>
        <dsp:cNvSpPr/>
      </dsp:nvSpPr>
      <dsp:spPr>
        <a:xfrm>
          <a:off x="5494207" y="969794"/>
          <a:ext cx="847213" cy="2582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app_point1</a:t>
          </a:r>
          <a:endParaRPr lang="pt-BR" sz="900" kern="1200" dirty="0"/>
        </a:p>
      </dsp:txBody>
      <dsp:txXfrm>
        <a:off x="5494207" y="969794"/>
        <a:ext cx="847213" cy="258296"/>
      </dsp:txXfrm>
    </dsp:sp>
    <dsp:sp modelId="{5ADE477C-9B50-4B8F-8276-F396639F33DD}">
      <dsp:nvSpPr>
        <dsp:cNvPr id="0" name=""/>
        <dsp:cNvSpPr/>
      </dsp:nvSpPr>
      <dsp:spPr>
        <a:xfrm>
          <a:off x="5494207" y="1292665"/>
          <a:ext cx="847213" cy="2582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...</a:t>
          </a:r>
          <a:endParaRPr lang="pt-BR" sz="900" kern="1200" dirty="0"/>
        </a:p>
      </dsp:txBody>
      <dsp:txXfrm>
        <a:off x="5494207" y="1292665"/>
        <a:ext cx="847213" cy="258296"/>
      </dsp:txXfrm>
    </dsp:sp>
    <dsp:sp modelId="{18042663-717F-4DDB-A7D4-818DC27F66A4}">
      <dsp:nvSpPr>
        <dsp:cNvPr id="0" name=""/>
        <dsp:cNvSpPr/>
      </dsp:nvSpPr>
      <dsp:spPr>
        <a:xfrm>
          <a:off x="5494207" y="1615536"/>
          <a:ext cx="847213" cy="2582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app_point15</a:t>
          </a:r>
          <a:endParaRPr lang="pt-BR" sz="900" kern="1200" dirty="0"/>
        </a:p>
      </dsp:txBody>
      <dsp:txXfrm>
        <a:off x="5494207" y="1615536"/>
        <a:ext cx="847213" cy="258296"/>
      </dsp:txXfrm>
    </dsp:sp>
    <dsp:sp modelId="{85AB4A1E-5495-435C-B42D-7FC7E0EAB99A}">
      <dsp:nvSpPr>
        <dsp:cNvPr id="0" name=""/>
        <dsp:cNvSpPr/>
      </dsp:nvSpPr>
      <dsp:spPr>
        <a:xfrm>
          <a:off x="3084564" y="2099842"/>
          <a:ext cx="1035379" cy="258296"/>
        </a:xfrm>
        <a:prstGeom prst="rect">
          <a:avLst/>
        </a:prstGeom>
        <a:solidFill>
          <a:schemeClr val="bg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tx1"/>
              </a:solidFill>
            </a:rPr>
            <a:t>/</a:t>
          </a:r>
          <a:r>
            <a:rPr lang="pt-BR" sz="900" kern="1200" dirty="0" err="1" smtClean="0">
              <a:solidFill>
                <a:schemeClr val="tx1"/>
              </a:solidFill>
            </a:rPr>
            <a:t>Audio</a:t>
          </a:r>
          <a:endParaRPr lang="pt-BR" sz="900" kern="1200" dirty="0">
            <a:solidFill>
              <a:schemeClr val="tx1"/>
            </a:solidFill>
          </a:endParaRPr>
        </a:p>
      </dsp:txBody>
      <dsp:txXfrm>
        <a:off x="3084564" y="2099842"/>
        <a:ext cx="1035379" cy="258296"/>
      </dsp:txXfrm>
    </dsp:sp>
    <dsp:sp modelId="{B7F1A125-014C-4E37-8F89-15CC66E967AD}">
      <dsp:nvSpPr>
        <dsp:cNvPr id="0" name=""/>
        <dsp:cNvSpPr/>
      </dsp:nvSpPr>
      <dsp:spPr>
        <a:xfrm>
          <a:off x="4289386" y="1615536"/>
          <a:ext cx="847213" cy="258296"/>
        </a:xfrm>
        <a:prstGeom prst="rect">
          <a:avLst/>
        </a:prstGeom>
        <a:solidFill>
          <a:srgbClr val="0070C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Click1.mp3</a:t>
          </a:r>
          <a:endParaRPr lang="pt-BR" sz="900" kern="1200" dirty="0"/>
        </a:p>
      </dsp:txBody>
      <dsp:txXfrm>
        <a:off x="4289386" y="1615536"/>
        <a:ext cx="847213" cy="258296"/>
      </dsp:txXfrm>
    </dsp:sp>
    <dsp:sp modelId="{37C00871-8470-4A7E-8467-14D83765F2D3}">
      <dsp:nvSpPr>
        <dsp:cNvPr id="0" name=""/>
        <dsp:cNvSpPr/>
      </dsp:nvSpPr>
      <dsp:spPr>
        <a:xfrm>
          <a:off x="4289386" y="1938407"/>
          <a:ext cx="847213" cy="258296"/>
        </a:xfrm>
        <a:prstGeom prst="rect">
          <a:avLst/>
        </a:prstGeom>
        <a:solidFill>
          <a:srgbClr val="0070C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...</a:t>
          </a:r>
          <a:endParaRPr lang="pt-BR" sz="900" kern="1200" dirty="0"/>
        </a:p>
      </dsp:txBody>
      <dsp:txXfrm>
        <a:off x="4289386" y="1938407"/>
        <a:ext cx="847213" cy="258296"/>
      </dsp:txXfrm>
    </dsp:sp>
    <dsp:sp modelId="{745EC8D1-5FD3-4F7E-B331-F01BC3ED4504}">
      <dsp:nvSpPr>
        <dsp:cNvPr id="0" name=""/>
        <dsp:cNvSpPr/>
      </dsp:nvSpPr>
      <dsp:spPr>
        <a:xfrm>
          <a:off x="4289386" y="2261278"/>
          <a:ext cx="847213" cy="258296"/>
        </a:xfrm>
        <a:prstGeom prst="rect">
          <a:avLst/>
        </a:prstGeom>
        <a:solidFill>
          <a:srgbClr val="0070C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Click15.mp3</a:t>
          </a:r>
          <a:endParaRPr lang="pt-BR" sz="900" kern="1200" dirty="0"/>
        </a:p>
      </dsp:txBody>
      <dsp:txXfrm>
        <a:off x="4289386" y="2261278"/>
        <a:ext cx="847213" cy="258296"/>
      </dsp:txXfrm>
    </dsp:sp>
    <dsp:sp modelId="{87BC7E95-0B38-4A74-BC9D-0C0E4772C48D}">
      <dsp:nvSpPr>
        <dsp:cNvPr id="0" name=""/>
        <dsp:cNvSpPr/>
      </dsp:nvSpPr>
      <dsp:spPr>
        <a:xfrm>
          <a:off x="4289386" y="2584148"/>
          <a:ext cx="847213" cy="258296"/>
        </a:xfrm>
        <a:prstGeom prst="rect">
          <a:avLst/>
        </a:prstGeom>
        <a:solidFill>
          <a:srgbClr val="0070C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Erro.mp3</a:t>
          </a:r>
          <a:endParaRPr lang="pt-BR" sz="900" kern="1200" dirty="0"/>
        </a:p>
      </dsp:txBody>
      <dsp:txXfrm>
        <a:off x="4289386" y="2584148"/>
        <a:ext cx="847213" cy="258296"/>
      </dsp:txXfrm>
    </dsp:sp>
    <dsp:sp modelId="{21C22EBB-A474-4245-A955-869C90329323}">
      <dsp:nvSpPr>
        <dsp:cNvPr id="0" name=""/>
        <dsp:cNvSpPr/>
      </dsp:nvSpPr>
      <dsp:spPr>
        <a:xfrm>
          <a:off x="3084564" y="4521373"/>
          <a:ext cx="1035379" cy="258296"/>
        </a:xfrm>
        <a:prstGeom prst="rect">
          <a:avLst/>
        </a:prstGeom>
        <a:solidFill>
          <a:schemeClr val="bg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tx1"/>
              </a:solidFill>
            </a:rPr>
            <a:t>/</a:t>
          </a:r>
          <a:r>
            <a:rPr lang="pt-BR" sz="900" kern="1200" dirty="0" err="1" smtClean="0">
              <a:solidFill>
                <a:schemeClr val="tx1"/>
              </a:solidFill>
            </a:rPr>
            <a:t>Wrl</a:t>
          </a:r>
          <a:endParaRPr lang="pt-BR" sz="900" kern="1200" dirty="0">
            <a:solidFill>
              <a:schemeClr val="tx1"/>
            </a:solidFill>
          </a:endParaRPr>
        </a:p>
      </dsp:txBody>
      <dsp:txXfrm>
        <a:off x="3084564" y="4521373"/>
        <a:ext cx="1035379" cy="258296"/>
      </dsp:txXfrm>
    </dsp:sp>
    <dsp:sp modelId="{7AA16C73-3F57-4568-A921-E23ACE5454F9}">
      <dsp:nvSpPr>
        <dsp:cNvPr id="0" name=""/>
        <dsp:cNvSpPr/>
      </dsp:nvSpPr>
      <dsp:spPr>
        <a:xfrm>
          <a:off x="4289386" y="3391325"/>
          <a:ext cx="956605" cy="258296"/>
        </a:xfrm>
        <a:prstGeom prst="rect">
          <a:avLst/>
        </a:prstGeom>
        <a:solidFill>
          <a:schemeClr val="bg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tx1"/>
              </a:solidFill>
            </a:rPr>
            <a:t>/ponto1</a:t>
          </a:r>
          <a:endParaRPr lang="pt-BR" sz="900" kern="1200" dirty="0">
            <a:solidFill>
              <a:schemeClr val="tx1"/>
            </a:solidFill>
          </a:endParaRPr>
        </a:p>
      </dsp:txBody>
      <dsp:txXfrm>
        <a:off x="4289386" y="3391325"/>
        <a:ext cx="956605" cy="258296"/>
      </dsp:txXfrm>
    </dsp:sp>
    <dsp:sp modelId="{FCDA5FED-9DCA-4C61-9CA7-9126409CFFB1}">
      <dsp:nvSpPr>
        <dsp:cNvPr id="0" name=""/>
        <dsp:cNvSpPr/>
      </dsp:nvSpPr>
      <dsp:spPr>
        <a:xfrm>
          <a:off x="5415434" y="2907019"/>
          <a:ext cx="847213" cy="258296"/>
        </a:xfrm>
        <a:prstGeom prst="rect">
          <a:avLst/>
        </a:prstGeom>
        <a:solidFill>
          <a:schemeClr val="accent2">
            <a:lumMod val="5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m1.dat</a:t>
          </a:r>
          <a:endParaRPr lang="pt-BR" sz="900" kern="1200" dirty="0"/>
        </a:p>
      </dsp:txBody>
      <dsp:txXfrm>
        <a:off x="5415434" y="2907019"/>
        <a:ext cx="847213" cy="258296"/>
      </dsp:txXfrm>
    </dsp:sp>
    <dsp:sp modelId="{D3B51BFD-C0B0-4214-B49A-1DF6F529033A}">
      <dsp:nvSpPr>
        <dsp:cNvPr id="0" name=""/>
        <dsp:cNvSpPr/>
      </dsp:nvSpPr>
      <dsp:spPr>
        <a:xfrm>
          <a:off x="5415434" y="3229890"/>
          <a:ext cx="847213" cy="258296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m1.wrl</a:t>
          </a:r>
          <a:endParaRPr lang="pt-BR" sz="900" kern="1200" dirty="0"/>
        </a:p>
      </dsp:txBody>
      <dsp:txXfrm>
        <a:off x="5415434" y="3229890"/>
        <a:ext cx="847213" cy="258296"/>
      </dsp:txXfrm>
    </dsp:sp>
    <dsp:sp modelId="{57B0B682-DDA8-4F29-8B44-0B2B27F6B36D}">
      <dsp:nvSpPr>
        <dsp:cNvPr id="0" name=""/>
        <dsp:cNvSpPr/>
      </dsp:nvSpPr>
      <dsp:spPr>
        <a:xfrm>
          <a:off x="5415434" y="3552761"/>
          <a:ext cx="847213" cy="258296"/>
        </a:xfrm>
        <a:prstGeom prst="rect">
          <a:avLst/>
        </a:prstGeom>
        <a:solidFill>
          <a:schemeClr val="accent2">
            <a:lumMod val="5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m2.dat</a:t>
          </a:r>
          <a:endParaRPr lang="pt-BR" sz="900" kern="1200" dirty="0"/>
        </a:p>
      </dsp:txBody>
      <dsp:txXfrm>
        <a:off x="5415434" y="3552761"/>
        <a:ext cx="847213" cy="258296"/>
      </dsp:txXfrm>
    </dsp:sp>
    <dsp:sp modelId="{E300ED44-1C2C-4095-BE88-E61DE7A711B0}">
      <dsp:nvSpPr>
        <dsp:cNvPr id="0" name=""/>
        <dsp:cNvSpPr/>
      </dsp:nvSpPr>
      <dsp:spPr>
        <a:xfrm>
          <a:off x="5415434" y="3875632"/>
          <a:ext cx="847213" cy="258296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m2.wrl</a:t>
          </a:r>
          <a:endParaRPr lang="pt-BR" sz="900" kern="1200" dirty="0"/>
        </a:p>
      </dsp:txBody>
      <dsp:txXfrm>
        <a:off x="5415434" y="3875632"/>
        <a:ext cx="847213" cy="258296"/>
      </dsp:txXfrm>
    </dsp:sp>
    <dsp:sp modelId="{19057C15-CD60-4480-BEE9-F197F55AE317}">
      <dsp:nvSpPr>
        <dsp:cNvPr id="0" name=""/>
        <dsp:cNvSpPr/>
      </dsp:nvSpPr>
      <dsp:spPr>
        <a:xfrm>
          <a:off x="4289386" y="3714196"/>
          <a:ext cx="956605" cy="258296"/>
        </a:xfrm>
        <a:prstGeom prst="rect">
          <a:avLst/>
        </a:prstGeom>
        <a:solidFill>
          <a:schemeClr val="bg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tx1"/>
              </a:solidFill>
            </a:rPr>
            <a:t>...</a:t>
          </a:r>
          <a:endParaRPr lang="pt-BR" sz="900" kern="1200" dirty="0">
            <a:solidFill>
              <a:schemeClr val="tx1"/>
            </a:solidFill>
          </a:endParaRPr>
        </a:p>
      </dsp:txBody>
      <dsp:txXfrm>
        <a:off x="4289386" y="3714196"/>
        <a:ext cx="956605" cy="258296"/>
      </dsp:txXfrm>
    </dsp:sp>
    <dsp:sp modelId="{73455008-E4FF-4EDA-BE4E-79191C16F60D}">
      <dsp:nvSpPr>
        <dsp:cNvPr id="0" name=""/>
        <dsp:cNvSpPr/>
      </dsp:nvSpPr>
      <dsp:spPr>
        <a:xfrm>
          <a:off x="4289386" y="4682809"/>
          <a:ext cx="956605" cy="258296"/>
        </a:xfrm>
        <a:prstGeom prst="rect">
          <a:avLst/>
        </a:prstGeom>
        <a:solidFill>
          <a:schemeClr val="bg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tx1"/>
              </a:solidFill>
            </a:rPr>
            <a:t>/ponto15</a:t>
          </a:r>
          <a:endParaRPr lang="pt-BR" sz="900" kern="1200" dirty="0">
            <a:solidFill>
              <a:schemeClr val="tx1"/>
            </a:solidFill>
          </a:endParaRPr>
        </a:p>
      </dsp:txBody>
      <dsp:txXfrm>
        <a:off x="4289386" y="4682809"/>
        <a:ext cx="956605" cy="258296"/>
      </dsp:txXfrm>
    </dsp:sp>
    <dsp:sp modelId="{4429DE57-3842-4953-8734-54A9290B8F9C}">
      <dsp:nvSpPr>
        <dsp:cNvPr id="0" name=""/>
        <dsp:cNvSpPr/>
      </dsp:nvSpPr>
      <dsp:spPr>
        <a:xfrm>
          <a:off x="5415434" y="4198502"/>
          <a:ext cx="847213" cy="258296"/>
        </a:xfrm>
        <a:prstGeom prst="rect">
          <a:avLst/>
        </a:prstGeom>
        <a:solidFill>
          <a:schemeClr val="accent2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m1.dat</a:t>
          </a:r>
          <a:endParaRPr lang="pt-BR" sz="900" kern="1200" dirty="0"/>
        </a:p>
      </dsp:txBody>
      <dsp:txXfrm>
        <a:off x="5415434" y="4198502"/>
        <a:ext cx="847213" cy="258296"/>
      </dsp:txXfrm>
    </dsp:sp>
    <dsp:sp modelId="{3087AF87-F556-4DFA-82BC-E40199FD82DD}">
      <dsp:nvSpPr>
        <dsp:cNvPr id="0" name=""/>
        <dsp:cNvSpPr/>
      </dsp:nvSpPr>
      <dsp:spPr>
        <a:xfrm>
          <a:off x="5415434" y="4521373"/>
          <a:ext cx="847213" cy="258296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m1.wrl</a:t>
          </a:r>
          <a:endParaRPr lang="pt-BR" sz="900" kern="1200" dirty="0"/>
        </a:p>
      </dsp:txBody>
      <dsp:txXfrm>
        <a:off x="5415434" y="4521373"/>
        <a:ext cx="847213" cy="258296"/>
      </dsp:txXfrm>
    </dsp:sp>
    <dsp:sp modelId="{38797903-8FDD-4198-A318-3A147A3537C5}">
      <dsp:nvSpPr>
        <dsp:cNvPr id="0" name=""/>
        <dsp:cNvSpPr/>
      </dsp:nvSpPr>
      <dsp:spPr>
        <a:xfrm>
          <a:off x="5415434" y="4844244"/>
          <a:ext cx="847213" cy="258296"/>
        </a:xfrm>
        <a:prstGeom prst="rect">
          <a:avLst/>
        </a:prstGeom>
        <a:solidFill>
          <a:schemeClr val="accent2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m2.dat</a:t>
          </a:r>
          <a:endParaRPr lang="pt-BR" sz="900" kern="1200" dirty="0"/>
        </a:p>
      </dsp:txBody>
      <dsp:txXfrm>
        <a:off x="5415434" y="4844244"/>
        <a:ext cx="847213" cy="258296"/>
      </dsp:txXfrm>
    </dsp:sp>
    <dsp:sp modelId="{B9716309-95F4-4CD3-ACEE-8519E504B6B1}">
      <dsp:nvSpPr>
        <dsp:cNvPr id="0" name=""/>
        <dsp:cNvSpPr/>
      </dsp:nvSpPr>
      <dsp:spPr>
        <a:xfrm>
          <a:off x="5415434" y="5167115"/>
          <a:ext cx="847213" cy="258296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m2.wrl</a:t>
          </a:r>
          <a:endParaRPr lang="pt-BR" sz="900" kern="1200" dirty="0"/>
        </a:p>
      </dsp:txBody>
      <dsp:txXfrm>
        <a:off x="5415434" y="5167115"/>
        <a:ext cx="847213" cy="258296"/>
      </dsp:txXfrm>
    </dsp:sp>
    <dsp:sp modelId="{4D837A29-C899-4DE7-816C-582D5FDD7A5A}">
      <dsp:nvSpPr>
        <dsp:cNvPr id="0" name=""/>
        <dsp:cNvSpPr/>
      </dsp:nvSpPr>
      <dsp:spPr>
        <a:xfrm>
          <a:off x="4289386" y="5651421"/>
          <a:ext cx="956605" cy="258296"/>
        </a:xfrm>
        <a:prstGeom prst="rect">
          <a:avLst/>
        </a:prstGeom>
        <a:solidFill>
          <a:schemeClr val="bg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tx1"/>
              </a:solidFill>
            </a:rPr>
            <a:t>/reset</a:t>
          </a:r>
          <a:endParaRPr lang="pt-BR" sz="900" kern="1200" dirty="0">
            <a:solidFill>
              <a:schemeClr val="tx1"/>
            </a:solidFill>
          </a:endParaRPr>
        </a:p>
      </dsp:txBody>
      <dsp:txXfrm>
        <a:off x="4289386" y="5651421"/>
        <a:ext cx="956605" cy="258296"/>
      </dsp:txXfrm>
    </dsp:sp>
    <dsp:sp modelId="{F40FC29F-4A31-4473-8656-BECF241A5C55}">
      <dsp:nvSpPr>
        <dsp:cNvPr id="0" name=""/>
        <dsp:cNvSpPr/>
      </dsp:nvSpPr>
      <dsp:spPr>
        <a:xfrm>
          <a:off x="5415434" y="5489986"/>
          <a:ext cx="847213" cy="25829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reset.dat</a:t>
          </a:r>
          <a:endParaRPr lang="pt-BR" sz="900" kern="1200" dirty="0"/>
        </a:p>
      </dsp:txBody>
      <dsp:txXfrm>
        <a:off x="5415434" y="5489986"/>
        <a:ext cx="847213" cy="258296"/>
      </dsp:txXfrm>
    </dsp:sp>
    <dsp:sp modelId="{4E6F5AEB-5288-4D8B-B5F6-43376869C9CF}">
      <dsp:nvSpPr>
        <dsp:cNvPr id="0" name=""/>
        <dsp:cNvSpPr/>
      </dsp:nvSpPr>
      <dsp:spPr>
        <a:xfrm>
          <a:off x="5415434" y="5812857"/>
          <a:ext cx="847213" cy="258296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err="1" smtClean="0"/>
            <a:t>reset.wrl</a:t>
          </a:r>
          <a:endParaRPr lang="pt-BR" sz="900" kern="1200" dirty="0"/>
        </a:p>
      </dsp:txBody>
      <dsp:txXfrm>
        <a:off x="5415434" y="5812857"/>
        <a:ext cx="847213" cy="25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0E0BA-7D7E-4CE8-AD50-50627F94BCDA}" type="datetimeFigureOut">
              <a:rPr lang="pt-BR" smtClean="0"/>
              <a:t>08/12/2012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B1258-2149-41B3-A55A-7FA3A5DDF5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16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B1258-2149-41B3-A55A-7FA3A5DDF57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688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B1258-2149-41B3-A55A-7FA3A5DDF57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688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405AF-C17B-4EAC-8F69-ED655899869E}" type="slidenum">
              <a:rPr lang="pt-BR" smtClean="0"/>
              <a:pPr/>
              <a:t>27</a:t>
            </a:fld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23D1-1376-4DFE-BBB1-26167036CC0C}" type="datetimeFigureOut">
              <a:rPr lang="pt-BR" smtClean="0"/>
              <a:t>08/12/2012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484D-9973-47A4-97D1-61ACE64B0A06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23D1-1376-4DFE-BBB1-26167036CC0C}" type="datetimeFigureOut">
              <a:rPr lang="pt-BR" smtClean="0"/>
              <a:t>08/12/2012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484D-9973-47A4-97D1-61ACE64B0A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23D1-1376-4DFE-BBB1-26167036CC0C}" type="datetimeFigureOut">
              <a:rPr lang="pt-BR" smtClean="0"/>
              <a:t>08/12/2012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484D-9973-47A4-97D1-61ACE64B0A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23D1-1376-4DFE-BBB1-26167036CC0C}" type="datetimeFigureOut">
              <a:rPr lang="pt-BR" smtClean="0"/>
              <a:t>08/12/2012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484D-9973-47A4-97D1-61ACE64B0A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23D1-1376-4DFE-BBB1-26167036CC0C}" type="datetimeFigureOut">
              <a:rPr lang="pt-BR" smtClean="0"/>
              <a:t>08/12/2012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484D-9973-47A4-97D1-61ACE64B0A06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23D1-1376-4DFE-BBB1-26167036CC0C}" type="datetimeFigureOut">
              <a:rPr lang="pt-BR" smtClean="0"/>
              <a:t>08/12/2012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484D-9973-47A4-97D1-61ACE64B0A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23D1-1376-4DFE-BBB1-26167036CC0C}" type="datetimeFigureOut">
              <a:rPr lang="pt-BR" smtClean="0"/>
              <a:t>08/12/2012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484D-9973-47A4-97D1-61ACE64B0A0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23D1-1376-4DFE-BBB1-26167036CC0C}" type="datetimeFigureOut">
              <a:rPr lang="pt-BR" smtClean="0"/>
              <a:t>08/12/2012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484D-9973-47A4-97D1-61ACE64B0A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23D1-1376-4DFE-BBB1-26167036CC0C}" type="datetimeFigureOut">
              <a:rPr lang="pt-BR" smtClean="0"/>
              <a:t>08/12/2012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484D-9973-47A4-97D1-61ACE64B0A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23D1-1376-4DFE-BBB1-26167036CC0C}" type="datetimeFigureOut">
              <a:rPr lang="pt-BR" smtClean="0"/>
              <a:t>08/12/2012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484D-9973-47A4-97D1-61ACE64B0A0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23D1-1376-4DFE-BBB1-26167036CC0C}" type="datetimeFigureOut">
              <a:rPr lang="pt-BR" smtClean="0"/>
              <a:t>08/12/2012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484D-9973-47A4-97D1-61ACE64B0A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23023D1-1376-4DFE-BBB1-26167036CC0C}" type="datetimeFigureOut">
              <a:rPr lang="pt-BR" smtClean="0"/>
              <a:t>08/12/2012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94B484D-9973-47A4-97D1-61ACE64B0A0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cerqueira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realidadevirtual.com.br/" TargetMode="External"/><Relationship Id="rId5" Type="http://schemas.openxmlformats.org/officeDocument/2006/relationships/hyperlink" Target="https://sites.google.com/site/christophercerqueira/projetos/ear" TargetMode="External"/><Relationship Id="rId4" Type="http://schemas.openxmlformats.org/officeDocument/2006/relationships/hyperlink" Target="mailto:ckirner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ites.google.com/site/christophercerqueira/projetos/ear/basar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ites.google.com/site/christophercerqueira/projetos/ear/basar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4.jpeg"/><Relationship Id="rId7" Type="http://schemas.openxmlformats.org/officeDocument/2006/relationships/hyperlink" Target="https://sites.google.com/site/christophercerqueira/projetos/ear/basar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christophercerqueira/projetos/ear/basar" TargetMode="External"/><Relationship Id="rId2" Type="http://schemas.openxmlformats.org/officeDocument/2006/relationships/hyperlink" Target="https://sites.google.com/site/christophercerqueira/projetos/ear/basar/exemplo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christophercerqueira/projetos/ear/basa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christophercerqueira/projetos/ear/basa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Templates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Template de Clicks Aleatórios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390" y="404664"/>
            <a:ext cx="3096344" cy="984568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165956" y="5229200"/>
            <a:ext cx="8812088" cy="16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sz="1200" b="1" dirty="0" smtClean="0"/>
              <a:t>Christopher Shneider Cerqueira </a:t>
            </a:r>
            <a:r>
              <a:rPr lang="pt-BR" sz="1200" dirty="0" smtClean="0"/>
              <a:t>(</a:t>
            </a:r>
            <a:r>
              <a:rPr lang="pt-BR" sz="1200" dirty="0" smtClean="0">
                <a:hlinkClick r:id="rId3"/>
              </a:rPr>
              <a:t>christophercerqueira@gmail.com</a:t>
            </a:r>
            <a:r>
              <a:rPr lang="pt-BR" sz="1200" dirty="0" smtClean="0"/>
              <a:t>) e</a:t>
            </a:r>
          </a:p>
          <a:p>
            <a:pPr marL="0" indent="0" algn="r">
              <a:buNone/>
            </a:pPr>
            <a:r>
              <a:rPr lang="pt-BR" sz="1200" b="1" dirty="0" smtClean="0"/>
              <a:t>Cláudio Kirner </a:t>
            </a:r>
            <a:r>
              <a:rPr lang="pt-BR" sz="1200" dirty="0" smtClean="0"/>
              <a:t>(</a:t>
            </a:r>
            <a:r>
              <a:rPr lang="pt-BR" sz="1200" dirty="0" smtClean="0">
                <a:hlinkClick r:id="rId4"/>
              </a:rPr>
              <a:t>ckirner@gmail.com</a:t>
            </a:r>
            <a:r>
              <a:rPr lang="pt-BR" sz="1200" dirty="0" smtClean="0"/>
              <a:t>) .</a:t>
            </a:r>
          </a:p>
          <a:p>
            <a:pPr marL="0" indent="0" algn="r">
              <a:buNone/>
            </a:pPr>
            <a:endParaRPr lang="pt-BR" sz="1200" dirty="0" smtClean="0"/>
          </a:p>
          <a:p>
            <a:pPr marL="0" indent="0" algn="r">
              <a:buNone/>
            </a:pPr>
            <a:r>
              <a:rPr lang="pt-BR" sz="1200" dirty="0" smtClean="0"/>
              <a:t>UNIVERSIDADE FEDERAL DE ITAJUBÁ - UNIFEI</a:t>
            </a:r>
          </a:p>
          <a:p>
            <a:pPr marL="0" indent="0" algn="r">
              <a:buNone/>
            </a:pPr>
            <a:r>
              <a:rPr lang="pt-BR" sz="1200" dirty="0" smtClean="0"/>
              <a:t>2011</a:t>
            </a:r>
          </a:p>
          <a:p>
            <a:pPr marL="0" indent="0" algn="r">
              <a:buNone/>
            </a:pPr>
            <a:r>
              <a:rPr lang="pt-BR" sz="1200" dirty="0" smtClean="0">
                <a:hlinkClick r:id="rId5"/>
              </a:rPr>
              <a:t>https://sites.google.com/site/christophercerqueira/projetos/ear</a:t>
            </a:r>
            <a:endParaRPr lang="pt-BR" sz="1200" dirty="0" smtClean="0"/>
          </a:p>
          <a:p>
            <a:pPr marL="0" indent="0" algn="r">
              <a:buNone/>
            </a:pPr>
            <a:r>
              <a:rPr lang="pt-BR" sz="1200" dirty="0" smtClean="0">
                <a:hlinkClick r:id="rId6"/>
              </a:rPr>
              <a:t>http://www.realidadevirtual.com.br/</a:t>
            </a:r>
            <a:endParaRPr lang="pt-BR" sz="1200" dirty="0" smtClean="0"/>
          </a:p>
          <a:p>
            <a:pPr marL="0" indent="0" algn="r">
              <a:buNone/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309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787524"/>
          </a:xfrm>
        </p:spPr>
        <p:txBody>
          <a:bodyPr>
            <a:noAutofit/>
          </a:bodyPr>
          <a:lstStyle/>
          <a:p>
            <a:pPr algn="ctr"/>
            <a:r>
              <a:rPr lang="pt-BR" sz="4800" dirty="0" smtClean="0"/>
              <a:t>Estrutura de arquivos</a:t>
            </a:r>
            <a:endParaRPr lang="pt-BR" sz="4800" dirty="0"/>
          </a:p>
        </p:txBody>
      </p:sp>
      <p:grpSp>
        <p:nvGrpSpPr>
          <p:cNvPr id="3" name="Grupo 2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5" name="Retângulo 4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2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arquivos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Identificar:</a:t>
            </a:r>
          </a:p>
          <a:p>
            <a:pPr lvl="1"/>
            <a:r>
              <a:rPr lang="pt-BR" dirty="0" smtClean="0"/>
              <a:t>Arquivo de configuração de base: </a:t>
            </a:r>
          </a:p>
          <a:p>
            <a:pPr marL="274320" lvl="1" indent="0" algn="ctr">
              <a:buNone/>
            </a:pPr>
            <a:r>
              <a:rPr lang="pt-BR" b="1" dirty="0" smtClean="0">
                <a:solidFill>
                  <a:srgbClr val="FF0000"/>
                </a:solidFill>
              </a:rPr>
              <a:t>{basAR}/Data/</a:t>
            </a:r>
            <a:r>
              <a:rPr lang="pt-BR" b="1" dirty="0" err="1" smtClean="0">
                <a:solidFill>
                  <a:srgbClr val="FF0000"/>
                </a:solidFill>
              </a:rPr>
              <a:t>config_basar</a:t>
            </a:r>
            <a:endParaRPr lang="pt-BR" b="1" dirty="0" smtClean="0">
              <a:solidFill>
                <a:srgbClr val="FF0000"/>
              </a:solidFill>
            </a:endParaRPr>
          </a:p>
          <a:p>
            <a:pPr marL="274320" lvl="1" indent="0" algn="ctr">
              <a:buNone/>
            </a:pPr>
            <a:endParaRPr lang="pt-BR" b="1" dirty="0" smtClean="0">
              <a:solidFill>
                <a:srgbClr val="FF0000"/>
              </a:solidFill>
            </a:endParaRPr>
          </a:p>
          <a:p>
            <a:pPr lvl="1"/>
            <a:r>
              <a:rPr lang="pt-BR" dirty="0" smtClean="0"/>
              <a:t>Arquivos de modelos: </a:t>
            </a:r>
          </a:p>
          <a:p>
            <a:pPr marL="274320" lvl="1" indent="0" algn="ctr">
              <a:buNone/>
            </a:pPr>
            <a:r>
              <a:rPr lang="pt-BR" b="1" dirty="0">
                <a:solidFill>
                  <a:srgbClr val="FF0000"/>
                </a:solidFill>
              </a:rPr>
              <a:t>{basAR</a:t>
            </a:r>
            <a:r>
              <a:rPr lang="pt-BR" b="1" dirty="0" smtClean="0">
                <a:solidFill>
                  <a:srgbClr val="FF0000"/>
                </a:solidFill>
              </a:rPr>
              <a:t>}/</a:t>
            </a:r>
            <a:r>
              <a:rPr lang="pt-BR" b="1" dirty="0" err="1" smtClean="0">
                <a:solidFill>
                  <a:srgbClr val="FF0000"/>
                </a:solidFill>
              </a:rPr>
              <a:t>Wrl</a:t>
            </a:r>
            <a:r>
              <a:rPr lang="pt-BR" b="1" dirty="0" smtClean="0">
                <a:solidFill>
                  <a:srgbClr val="FF0000"/>
                </a:solidFill>
              </a:rPr>
              <a:t>/</a:t>
            </a:r>
            <a:r>
              <a:rPr lang="pt-BR" b="1" dirty="0" err="1" smtClean="0">
                <a:solidFill>
                  <a:srgbClr val="FF0000"/>
                </a:solidFill>
              </a:rPr>
              <a:t>pontoXX</a:t>
            </a:r>
            <a:r>
              <a:rPr lang="pt-BR" b="1" dirty="0" smtClean="0">
                <a:solidFill>
                  <a:srgbClr val="FF0000"/>
                </a:solidFill>
              </a:rPr>
              <a:t>/</a:t>
            </a:r>
            <a:r>
              <a:rPr lang="pt-BR" b="1" dirty="0" err="1" smtClean="0">
                <a:solidFill>
                  <a:srgbClr val="FF0000"/>
                </a:solidFill>
              </a:rPr>
              <a:t>mX.wrl</a:t>
            </a:r>
            <a:endParaRPr lang="pt-BR" b="1" dirty="0" smtClean="0">
              <a:solidFill>
                <a:srgbClr val="FF0000"/>
              </a:solidFill>
            </a:endParaRPr>
          </a:p>
          <a:p>
            <a:pPr marL="274320" lvl="1" indent="0" algn="ctr">
              <a:buNone/>
            </a:pPr>
            <a:endParaRPr lang="pt-BR" b="1" dirty="0" smtClean="0">
              <a:solidFill>
                <a:srgbClr val="FF0000"/>
              </a:solidFill>
            </a:endParaRPr>
          </a:p>
          <a:p>
            <a:pPr lvl="1"/>
            <a:r>
              <a:rPr lang="pt-BR" dirty="0" smtClean="0"/>
              <a:t>Arquivos de áudio: </a:t>
            </a:r>
          </a:p>
          <a:p>
            <a:pPr marL="274320" lvl="1" indent="0" algn="ctr">
              <a:buNone/>
            </a:pPr>
            <a:r>
              <a:rPr lang="pt-BR" b="1" dirty="0">
                <a:solidFill>
                  <a:srgbClr val="FF0000"/>
                </a:solidFill>
              </a:rPr>
              <a:t>{basAR</a:t>
            </a:r>
            <a:r>
              <a:rPr lang="pt-BR" b="1" dirty="0" smtClean="0">
                <a:solidFill>
                  <a:srgbClr val="FF0000"/>
                </a:solidFill>
              </a:rPr>
              <a:t>}/</a:t>
            </a:r>
            <a:r>
              <a:rPr lang="pt-BR" b="1" dirty="0" err="1" smtClean="0">
                <a:solidFill>
                  <a:srgbClr val="FF0000"/>
                </a:solidFill>
              </a:rPr>
              <a:t>Audio</a:t>
            </a:r>
            <a:r>
              <a:rPr lang="pt-BR" b="1" dirty="0" smtClean="0">
                <a:solidFill>
                  <a:srgbClr val="FF0000"/>
                </a:solidFill>
              </a:rPr>
              <a:t>/</a:t>
            </a:r>
            <a:r>
              <a:rPr lang="pt-BR" b="1" dirty="0" err="1" smtClean="0">
                <a:solidFill>
                  <a:srgbClr val="FF0000"/>
                </a:solidFill>
              </a:rPr>
              <a:t>ClickX.wrl</a:t>
            </a:r>
            <a:endParaRPr lang="pt-BR" b="1" dirty="0">
              <a:solidFill>
                <a:srgbClr val="FF0000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5" name="Retângulo 4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501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030863"/>
              </p:ext>
            </p:extLst>
          </p:nvPr>
        </p:nvGraphicFramePr>
        <p:xfrm>
          <a:off x="179512" y="404664"/>
          <a:ext cx="8712968" cy="6072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upo 5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7" name="Retângulo 6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8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64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445727"/>
              </p:ext>
            </p:extLst>
          </p:nvPr>
        </p:nvGraphicFramePr>
        <p:xfrm>
          <a:off x="179512" y="404664"/>
          <a:ext cx="8712968" cy="6072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upo 5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7" name="Retângulo 6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8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  <p:grpSp>
        <p:nvGrpSpPr>
          <p:cNvPr id="13" name="Grupo 12"/>
          <p:cNvGrpSpPr/>
          <p:nvPr/>
        </p:nvGrpSpPr>
        <p:grpSpPr>
          <a:xfrm>
            <a:off x="426857" y="620688"/>
            <a:ext cx="5209899" cy="1076017"/>
            <a:chOff x="151926" y="789010"/>
            <a:chExt cx="5209899" cy="1076017"/>
          </a:xfrm>
        </p:grpSpPr>
        <p:sp>
          <p:nvSpPr>
            <p:cNvPr id="14" name="Elipse 13"/>
            <p:cNvSpPr/>
            <p:nvPr/>
          </p:nvSpPr>
          <p:spPr>
            <a:xfrm>
              <a:off x="4137689" y="789010"/>
              <a:ext cx="1224136" cy="409955"/>
            </a:xfrm>
            <a:prstGeom prst="ellipse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151926" y="941697"/>
              <a:ext cx="2079104" cy="923330"/>
            </a:xfrm>
            <a:prstGeom prst="rect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Arquivo de configuração dos pontos da estrutura.</a:t>
              </a: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6" name="Conector de seta reta 15"/>
            <p:cNvCxnSpPr>
              <a:stCxn id="15" idx="3"/>
              <a:endCxn id="14" idx="2"/>
            </p:cNvCxnSpPr>
            <p:nvPr/>
          </p:nvCxnSpPr>
          <p:spPr>
            <a:xfrm flipV="1">
              <a:off x="2231030" y="993988"/>
              <a:ext cx="1906659" cy="409374"/>
            </a:xfrm>
            <a:prstGeom prst="straightConnector1">
              <a:avLst/>
            </a:prstGeom>
            <a:solidFill>
              <a:srgbClr val="FFAD1C"/>
            </a:solidFill>
            <a:ln w="28575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17" name="Grupo 16"/>
          <p:cNvGrpSpPr/>
          <p:nvPr/>
        </p:nvGrpSpPr>
        <p:grpSpPr>
          <a:xfrm>
            <a:off x="260648" y="1992388"/>
            <a:ext cx="5409577" cy="2625556"/>
            <a:chOff x="260648" y="1992388"/>
            <a:chExt cx="5409577" cy="2625556"/>
          </a:xfrm>
        </p:grpSpPr>
        <p:sp>
          <p:nvSpPr>
            <p:cNvPr id="18" name="Elipse 17"/>
            <p:cNvSpPr/>
            <p:nvPr/>
          </p:nvSpPr>
          <p:spPr>
            <a:xfrm>
              <a:off x="4167150" y="1992388"/>
              <a:ext cx="1503075" cy="1230578"/>
            </a:xfrm>
            <a:prstGeom prst="ellipse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260648" y="3971613"/>
              <a:ext cx="1944216" cy="646331"/>
            </a:xfrm>
            <a:prstGeom prst="rect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Sons dos</a:t>
              </a:r>
              <a:r>
                <a:rPr kumimoji="0" lang="pt-BR" sz="18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clicks</a:t>
              </a:r>
              <a:r>
                <a:rPr kumimoji="0" lang="pt-B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e de erro.</a:t>
              </a: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20" name="Conector de seta reta 19"/>
            <p:cNvCxnSpPr>
              <a:stCxn id="19" idx="3"/>
              <a:endCxn id="18" idx="2"/>
            </p:cNvCxnSpPr>
            <p:nvPr/>
          </p:nvCxnSpPr>
          <p:spPr>
            <a:xfrm flipV="1">
              <a:off x="2204864" y="2607677"/>
              <a:ext cx="1962286" cy="1687102"/>
            </a:xfrm>
            <a:prstGeom prst="straightConnector1">
              <a:avLst/>
            </a:prstGeom>
            <a:solidFill>
              <a:srgbClr val="FFAD1C"/>
            </a:solidFill>
            <a:ln w="28575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34" name="Grupo 33"/>
          <p:cNvGrpSpPr/>
          <p:nvPr/>
        </p:nvGrpSpPr>
        <p:grpSpPr>
          <a:xfrm>
            <a:off x="5508105" y="2420888"/>
            <a:ext cx="3287218" cy="3435332"/>
            <a:chOff x="5508105" y="2420888"/>
            <a:chExt cx="3287218" cy="3435332"/>
          </a:xfrm>
        </p:grpSpPr>
        <p:sp>
          <p:nvSpPr>
            <p:cNvPr id="10" name="Elipse 9"/>
            <p:cNvSpPr/>
            <p:nvPr/>
          </p:nvSpPr>
          <p:spPr>
            <a:xfrm>
              <a:off x="5508105" y="3636179"/>
              <a:ext cx="1033528" cy="266980"/>
            </a:xfrm>
            <a:prstGeom prst="ellipse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304690" y="2420888"/>
              <a:ext cx="1490633" cy="646331"/>
            </a:xfrm>
            <a:prstGeom prst="rect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Modelos dos pontos</a:t>
              </a: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2" name="Conector de seta reta 11"/>
            <p:cNvCxnSpPr>
              <a:endCxn id="10" idx="7"/>
            </p:cNvCxnSpPr>
            <p:nvPr/>
          </p:nvCxnSpPr>
          <p:spPr>
            <a:xfrm flipH="1">
              <a:off x="6390276" y="3067219"/>
              <a:ext cx="1659730" cy="608058"/>
            </a:xfrm>
            <a:prstGeom prst="straightConnector1">
              <a:avLst/>
            </a:prstGeom>
            <a:solidFill>
              <a:srgbClr val="FFAD1C"/>
            </a:solidFill>
            <a:ln w="28575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  <p:sp>
          <p:nvSpPr>
            <p:cNvPr id="24" name="Elipse 23"/>
            <p:cNvSpPr/>
            <p:nvPr/>
          </p:nvSpPr>
          <p:spPr>
            <a:xfrm>
              <a:off x="5509148" y="4287691"/>
              <a:ext cx="1033528" cy="266980"/>
            </a:xfrm>
            <a:prstGeom prst="ellipse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25" name="Conector de seta reta 24"/>
            <p:cNvCxnSpPr>
              <a:endCxn id="24" idx="7"/>
            </p:cNvCxnSpPr>
            <p:nvPr/>
          </p:nvCxnSpPr>
          <p:spPr>
            <a:xfrm flipH="1">
              <a:off x="6391319" y="3067219"/>
              <a:ext cx="1658687" cy="1259570"/>
            </a:xfrm>
            <a:prstGeom prst="straightConnector1">
              <a:avLst/>
            </a:prstGeom>
            <a:solidFill>
              <a:srgbClr val="FFAD1C"/>
            </a:solidFill>
            <a:ln w="28575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  <p:sp>
          <p:nvSpPr>
            <p:cNvPr id="26" name="Elipse 25"/>
            <p:cNvSpPr/>
            <p:nvPr/>
          </p:nvSpPr>
          <p:spPr>
            <a:xfrm>
              <a:off x="5509148" y="5589240"/>
              <a:ext cx="1033528" cy="266980"/>
            </a:xfrm>
            <a:prstGeom prst="ellipse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27" name="Conector de seta reta 26"/>
            <p:cNvCxnSpPr>
              <a:endCxn id="26" idx="7"/>
            </p:cNvCxnSpPr>
            <p:nvPr/>
          </p:nvCxnSpPr>
          <p:spPr>
            <a:xfrm flipH="1">
              <a:off x="6391319" y="3067219"/>
              <a:ext cx="1658688" cy="2561119"/>
            </a:xfrm>
            <a:prstGeom prst="straightConnector1">
              <a:avLst/>
            </a:prstGeom>
            <a:solidFill>
              <a:srgbClr val="FFAD1C"/>
            </a:solidFill>
            <a:ln w="28575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  <p:sp>
          <p:nvSpPr>
            <p:cNvPr id="28" name="Elipse 27"/>
            <p:cNvSpPr/>
            <p:nvPr/>
          </p:nvSpPr>
          <p:spPr>
            <a:xfrm>
              <a:off x="5509148" y="4931243"/>
              <a:ext cx="1033528" cy="266980"/>
            </a:xfrm>
            <a:prstGeom prst="ellipse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29" name="Conector de seta reta 28"/>
            <p:cNvCxnSpPr>
              <a:stCxn id="11" idx="2"/>
              <a:endCxn id="28" idx="7"/>
            </p:cNvCxnSpPr>
            <p:nvPr/>
          </p:nvCxnSpPr>
          <p:spPr>
            <a:xfrm flipH="1">
              <a:off x="6391319" y="3067219"/>
              <a:ext cx="1658688" cy="1903122"/>
            </a:xfrm>
            <a:prstGeom prst="straightConnector1">
              <a:avLst/>
            </a:prstGeom>
            <a:solidFill>
              <a:srgbClr val="FFAD1C"/>
            </a:solidFill>
            <a:ln w="28575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1730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787524"/>
          </a:xfrm>
        </p:spPr>
        <p:txBody>
          <a:bodyPr>
            <a:noAutofit/>
          </a:bodyPr>
          <a:lstStyle/>
          <a:p>
            <a:pPr algn="ctr"/>
            <a:r>
              <a:rPr lang="pt-BR" sz="4800" dirty="0" smtClean="0"/>
              <a:t>Conteúdo das pastas</a:t>
            </a:r>
            <a:endParaRPr lang="pt-BR" sz="4800" dirty="0"/>
          </a:p>
        </p:txBody>
      </p:sp>
      <p:grpSp>
        <p:nvGrpSpPr>
          <p:cNvPr id="3" name="Grupo 2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5" name="Retângulo 4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968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Conteúdos das pastas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Sons, pasta:</a:t>
            </a:r>
          </a:p>
          <a:p>
            <a:pPr marL="274320" lvl="1" indent="0" algn="ctr">
              <a:buNone/>
            </a:pPr>
            <a:r>
              <a:rPr lang="pt-BR" b="1" dirty="0">
                <a:solidFill>
                  <a:srgbClr val="FF0000"/>
                </a:solidFill>
              </a:rPr>
              <a:t>{basAR</a:t>
            </a:r>
            <a:r>
              <a:rPr lang="pt-BR" b="1" dirty="0" smtClean="0">
                <a:solidFill>
                  <a:srgbClr val="FF0000"/>
                </a:solidFill>
              </a:rPr>
              <a:t>}/</a:t>
            </a:r>
            <a:r>
              <a:rPr lang="pt-BR" b="1" dirty="0" err="1" smtClean="0">
                <a:solidFill>
                  <a:srgbClr val="FF0000"/>
                </a:solidFill>
              </a:rPr>
              <a:t>Audio</a:t>
            </a:r>
            <a:endParaRPr lang="pt-BR" b="1" dirty="0" smtClean="0">
              <a:solidFill>
                <a:srgbClr val="FF0000"/>
              </a:solidFill>
            </a:endParaRPr>
          </a:p>
          <a:p>
            <a:endParaRPr lang="pt-BR" dirty="0"/>
          </a:p>
          <a:p>
            <a:endParaRPr lang="pt-BR" dirty="0" smtClean="0"/>
          </a:p>
        </p:txBody>
      </p:sp>
      <p:grpSp>
        <p:nvGrpSpPr>
          <p:cNvPr id="5" name="Grupo 4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6" name="Retângulo 5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3" t="13303" r="24425" b="65531"/>
          <a:stretch/>
        </p:blipFill>
        <p:spPr bwMode="auto">
          <a:xfrm>
            <a:off x="1331640" y="2564903"/>
            <a:ext cx="6766457" cy="3789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149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Conteúdos das pastas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Pasta principal contendo todos os pontos.</a:t>
            </a:r>
            <a:endParaRPr lang="pt-BR" dirty="0"/>
          </a:p>
          <a:p>
            <a:pPr marL="274320" lvl="1" indent="0" algn="ctr">
              <a:buNone/>
            </a:pPr>
            <a:r>
              <a:rPr lang="pt-BR" b="1" dirty="0">
                <a:solidFill>
                  <a:srgbClr val="FF0000"/>
                </a:solidFill>
              </a:rPr>
              <a:t>{basAR</a:t>
            </a:r>
            <a:r>
              <a:rPr lang="pt-BR" b="1" dirty="0" smtClean="0">
                <a:solidFill>
                  <a:srgbClr val="FF0000"/>
                </a:solidFill>
              </a:rPr>
              <a:t>}/</a:t>
            </a:r>
            <a:r>
              <a:rPr lang="pt-BR" b="1" dirty="0" err="1" smtClean="0">
                <a:solidFill>
                  <a:srgbClr val="FF0000"/>
                </a:solidFill>
              </a:rPr>
              <a:t>Wrl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6" name="Retângulo 5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3" t="13305" r="25044" b="67095"/>
          <a:stretch/>
        </p:blipFill>
        <p:spPr bwMode="auto">
          <a:xfrm>
            <a:off x="1059281" y="2492896"/>
            <a:ext cx="7025438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95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Conteúdos das pastas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Modelos </a:t>
            </a:r>
            <a:r>
              <a:rPr lang="pt-BR" dirty="0" smtClean="0"/>
              <a:t>dentro da pasta do ponto</a:t>
            </a:r>
            <a:endParaRPr lang="pt-BR" dirty="0"/>
          </a:p>
          <a:p>
            <a:pPr marL="274320" lvl="1" indent="0" algn="ctr">
              <a:buNone/>
            </a:pPr>
            <a:r>
              <a:rPr lang="pt-BR" b="1" dirty="0">
                <a:solidFill>
                  <a:srgbClr val="FF0000"/>
                </a:solidFill>
              </a:rPr>
              <a:t>{basAR</a:t>
            </a:r>
            <a:r>
              <a:rPr lang="pt-BR" b="1" dirty="0" smtClean="0">
                <a:solidFill>
                  <a:srgbClr val="FF0000"/>
                </a:solidFill>
              </a:rPr>
              <a:t>}/</a:t>
            </a:r>
            <a:r>
              <a:rPr lang="pt-BR" b="1" dirty="0" err="1" smtClean="0">
                <a:solidFill>
                  <a:srgbClr val="FF0000"/>
                </a:solidFill>
              </a:rPr>
              <a:t>Wrl</a:t>
            </a:r>
            <a:r>
              <a:rPr lang="pt-BR" b="1" dirty="0" smtClean="0">
                <a:solidFill>
                  <a:srgbClr val="FF0000"/>
                </a:solidFill>
              </a:rPr>
              <a:t>/</a:t>
            </a:r>
            <a:r>
              <a:rPr lang="pt-BR" b="1" dirty="0" err="1" smtClean="0">
                <a:solidFill>
                  <a:srgbClr val="FF0000"/>
                </a:solidFill>
              </a:rPr>
              <a:t>pontoN</a:t>
            </a:r>
            <a:r>
              <a:rPr lang="pt-BR" b="1" dirty="0" smtClean="0">
                <a:solidFill>
                  <a:srgbClr val="FF0000"/>
                </a:solidFill>
              </a:rPr>
              <a:t>/</a:t>
            </a:r>
            <a:endParaRPr lang="pt-BR" b="1" dirty="0">
              <a:solidFill>
                <a:srgbClr val="FF0000"/>
              </a:solidFill>
            </a:endParaRPr>
          </a:p>
          <a:p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6" name="Retângulo 5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1" t="17236" r="35202" b="70064"/>
          <a:stretch/>
        </p:blipFill>
        <p:spPr bwMode="auto">
          <a:xfrm>
            <a:off x="899592" y="2708920"/>
            <a:ext cx="6954414" cy="280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18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787524"/>
          </a:xfrm>
        </p:spPr>
        <p:txBody>
          <a:bodyPr>
            <a:noAutofit/>
          </a:bodyPr>
          <a:lstStyle/>
          <a:p>
            <a:pPr algn="ctr"/>
            <a:r>
              <a:rPr lang="pt-BR" sz="4800" dirty="0" smtClean="0"/>
              <a:t>Modificando o template</a:t>
            </a:r>
            <a:endParaRPr lang="pt-BR" sz="4800" dirty="0"/>
          </a:p>
        </p:txBody>
      </p:sp>
      <p:grpSp>
        <p:nvGrpSpPr>
          <p:cNvPr id="3" name="Grupo 2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5" name="Retângulo 4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2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45" name="Retângulo 44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6" name="Imagem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Modificação dos pontos de </a:t>
            </a:r>
            <a:r>
              <a:rPr lang="pt-BR" dirty="0" smtClean="0"/>
              <a:t>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reposicionar, ativar ou desativar pontos basta modificar os atributos do ponto no arquivo que configura a base: </a:t>
            </a:r>
            <a:r>
              <a:rPr lang="pt-BR" dirty="0" err="1" smtClean="0"/>
              <a:t>config_base</a:t>
            </a:r>
            <a:endParaRPr lang="pt-BR" dirty="0" smtClean="0"/>
          </a:p>
          <a:p>
            <a:r>
              <a:rPr lang="pt-BR" dirty="0" smtClean="0"/>
              <a:t>Cada definição de ponto tem a seguinte estrutura: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429951" y="3254141"/>
            <a:ext cx="4176464" cy="3477875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ponto1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DEFAULT_IPOINT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Data/</a:t>
            </a:r>
            <a:r>
              <a:rPr kumimoji="0" lang="pt-B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app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/app_point1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100.0 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0.0 0.0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0.0 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10.0 25.0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1 1 1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500.0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...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643552" y="4793378"/>
            <a:ext cx="3286477" cy="338554"/>
          </a:xfrm>
          <a:prstGeom prst="rect">
            <a:avLst/>
          </a:prstGeom>
          <a:solidFill>
            <a:srgbClr val="1D3641">
              <a:lumMod val="10000"/>
              <a:lumOff val="9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Posição do ponto de ação (mm)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589050" y="5210507"/>
            <a:ext cx="3340979" cy="338554"/>
          </a:xfrm>
          <a:prstGeom prst="rect">
            <a:avLst/>
          </a:prstGeom>
          <a:solidFill>
            <a:srgbClr val="1D3641">
              <a:lumMod val="10000"/>
              <a:lumOff val="9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Orientação do ponto de ação (º) 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16" name="Conector de seta reta 15"/>
          <p:cNvCxnSpPr>
            <a:stCxn id="13" idx="1"/>
          </p:cNvCxnSpPr>
          <p:nvPr/>
        </p:nvCxnSpPr>
        <p:spPr>
          <a:xfrm flipH="1">
            <a:off x="1979712" y="4962655"/>
            <a:ext cx="3663840" cy="30423"/>
          </a:xfrm>
          <a:prstGeom prst="straightConnector1">
            <a:avLst/>
          </a:prstGeom>
          <a:noFill/>
          <a:ln w="38100" cap="flat" cmpd="sng" algn="ctr">
            <a:solidFill>
              <a:srgbClr val="759AA5"/>
            </a:solidFill>
            <a:prstDash val="solid"/>
            <a:tailEnd type="arrow"/>
          </a:ln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rgbClr val="759AA5">
                <a:shade val="65000"/>
                <a:satMod val="150000"/>
              </a:srgbClr>
            </a:contourClr>
          </a:sp3d>
        </p:spPr>
      </p:cxnSp>
      <p:cxnSp>
        <p:nvCxnSpPr>
          <p:cNvPr id="17" name="Conector de seta reta 16"/>
          <p:cNvCxnSpPr>
            <a:stCxn id="14" idx="1"/>
          </p:cNvCxnSpPr>
          <p:nvPr/>
        </p:nvCxnSpPr>
        <p:spPr>
          <a:xfrm flipH="1" flipV="1">
            <a:off x="1979712" y="5340496"/>
            <a:ext cx="3609338" cy="39288"/>
          </a:xfrm>
          <a:prstGeom prst="straightConnector1">
            <a:avLst/>
          </a:prstGeom>
          <a:noFill/>
          <a:ln w="38100" cap="flat" cmpd="sng" algn="ctr">
            <a:solidFill>
              <a:srgbClr val="759AA5"/>
            </a:solidFill>
            <a:prstDash val="solid"/>
            <a:tailEnd type="arrow"/>
          </a:ln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rgbClr val="759AA5">
                <a:shade val="65000"/>
                <a:satMod val="150000"/>
              </a:srgbClr>
            </a:contourClr>
          </a:sp3d>
        </p:spPr>
      </p:cxnSp>
      <p:cxnSp>
        <p:nvCxnSpPr>
          <p:cNvPr id="18" name="Conector de seta reta 17"/>
          <p:cNvCxnSpPr>
            <a:stCxn id="21" idx="1"/>
          </p:cNvCxnSpPr>
          <p:nvPr/>
        </p:nvCxnSpPr>
        <p:spPr>
          <a:xfrm flipH="1">
            <a:off x="3347864" y="4516423"/>
            <a:ext cx="2781532" cy="169277"/>
          </a:xfrm>
          <a:prstGeom prst="straightConnector1">
            <a:avLst/>
          </a:prstGeom>
          <a:noFill/>
          <a:ln w="38100" cap="flat" cmpd="sng" algn="ctr">
            <a:solidFill>
              <a:srgbClr val="759AA5"/>
            </a:solidFill>
            <a:prstDash val="solid"/>
            <a:tailEnd type="arrow"/>
          </a:ln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rgbClr val="759AA5">
                <a:shade val="65000"/>
                <a:satMod val="150000"/>
              </a:srgbClr>
            </a:contourClr>
          </a:sp3d>
        </p:spPr>
      </p:cxnSp>
      <p:sp>
        <p:nvSpPr>
          <p:cNvPr id="19" name="CaixaDeTexto 18"/>
          <p:cNvSpPr txBox="1"/>
          <p:nvPr/>
        </p:nvSpPr>
        <p:spPr>
          <a:xfrm>
            <a:off x="5169835" y="6058949"/>
            <a:ext cx="3764172" cy="338554"/>
          </a:xfrm>
          <a:prstGeom prst="rect">
            <a:avLst/>
          </a:prstGeom>
          <a:solidFill>
            <a:srgbClr val="1D3641">
              <a:lumMod val="10000"/>
              <a:lumOff val="9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kern="0" noProof="0" dirty="0" smtClean="0">
                <a:solidFill>
                  <a:srgbClr val="FF0000"/>
                </a:solidFill>
              </a:rPr>
              <a:t>Largura da zona de colisão do ponto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336183" y="5648029"/>
            <a:ext cx="2589171" cy="338554"/>
          </a:xfrm>
          <a:prstGeom prst="rect">
            <a:avLst/>
          </a:prstGeom>
          <a:solidFill>
            <a:srgbClr val="1D3641">
              <a:lumMod val="10000"/>
              <a:lumOff val="9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kern="0" noProof="0" dirty="0" smtClean="0">
                <a:solidFill>
                  <a:srgbClr val="FF0000"/>
                </a:solidFill>
              </a:rPr>
              <a:t>Escala do ponto de ação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129396" y="4347146"/>
            <a:ext cx="2795958" cy="338554"/>
          </a:xfrm>
          <a:prstGeom prst="rect">
            <a:avLst/>
          </a:prstGeom>
          <a:solidFill>
            <a:srgbClr val="1D3641">
              <a:lumMod val="10000"/>
              <a:lumOff val="9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Lista de modelos do</a:t>
            </a:r>
            <a:r>
              <a:rPr kumimoji="0" lang="pt-BR" sz="16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ponto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7092668" y="3902724"/>
            <a:ext cx="1837361" cy="338554"/>
          </a:xfrm>
          <a:prstGeom prst="rect">
            <a:avLst/>
          </a:prstGeom>
          <a:solidFill>
            <a:srgbClr val="1D3641">
              <a:lumMod val="10000"/>
              <a:lumOff val="9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kern="0" dirty="0" smtClean="0">
                <a:solidFill>
                  <a:srgbClr val="FF0000"/>
                </a:solidFill>
              </a:rPr>
              <a:t>Modelo do ponto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241746" y="3479695"/>
            <a:ext cx="1688283" cy="338554"/>
          </a:xfrm>
          <a:prstGeom prst="rect">
            <a:avLst/>
          </a:prstGeom>
          <a:solidFill>
            <a:srgbClr val="1D3641">
              <a:lumMod val="10000"/>
              <a:lumOff val="9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kern="0" dirty="0" smtClean="0">
                <a:solidFill>
                  <a:srgbClr val="FF0000"/>
                </a:solidFill>
              </a:rPr>
              <a:t>Nome do ponto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24" name="Conector de seta reta 23"/>
          <p:cNvCxnSpPr>
            <a:stCxn id="22" idx="1"/>
          </p:cNvCxnSpPr>
          <p:nvPr/>
        </p:nvCxnSpPr>
        <p:spPr>
          <a:xfrm flipH="1">
            <a:off x="2339752" y="4072001"/>
            <a:ext cx="4752916" cy="275145"/>
          </a:xfrm>
          <a:prstGeom prst="straightConnector1">
            <a:avLst/>
          </a:prstGeom>
          <a:noFill/>
          <a:ln w="38100" cap="flat" cmpd="sng" algn="ctr">
            <a:solidFill>
              <a:srgbClr val="759AA5"/>
            </a:solidFill>
            <a:prstDash val="solid"/>
            <a:tailEnd type="arrow"/>
          </a:ln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rgbClr val="759AA5">
                <a:shade val="65000"/>
                <a:satMod val="150000"/>
              </a:srgbClr>
            </a:contourClr>
          </a:sp3d>
        </p:spPr>
      </p:cxnSp>
      <p:cxnSp>
        <p:nvCxnSpPr>
          <p:cNvPr id="25" name="Conector de seta reta 24"/>
          <p:cNvCxnSpPr>
            <a:stCxn id="23" idx="1"/>
          </p:cNvCxnSpPr>
          <p:nvPr/>
        </p:nvCxnSpPr>
        <p:spPr>
          <a:xfrm flipH="1">
            <a:off x="2051720" y="3648972"/>
            <a:ext cx="5190026" cy="423029"/>
          </a:xfrm>
          <a:prstGeom prst="straightConnector1">
            <a:avLst/>
          </a:prstGeom>
          <a:noFill/>
          <a:ln w="38100" cap="flat" cmpd="sng" algn="ctr">
            <a:solidFill>
              <a:srgbClr val="759AA5"/>
            </a:solidFill>
            <a:prstDash val="solid"/>
            <a:tailEnd type="arrow"/>
          </a:ln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rgbClr val="759AA5">
                <a:shade val="65000"/>
                <a:satMod val="150000"/>
              </a:srgbClr>
            </a:contourClr>
          </a:sp3d>
        </p:spPr>
      </p:cxnSp>
      <p:cxnSp>
        <p:nvCxnSpPr>
          <p:cNvPr id="34" name="Conector de seta reta 33"/>
          <p:cNvCxnSpPr>
            <a:stCxn id="20" idx="1"/>
          </p:cNvCxnSpPr>
          <p:nvPr/>
        </p:nvCxnSpPr>
        <p:spPr>
          <a:xfrm flipH="1" flipV="1">
            <a:off x="1115616" y="5549061"/>
            <a:ext cx="5220567" cy="268245"/>
          </a:xfrm>
          <a:prstGeom prst="straightConnector1">
            <a:avLst/>
          </a:prstGeom>
          <a:noFill/>
          <a:ln w="38100" cap="flat" cmpd="sng" algn="ctr">
            <a:solidFill>
              <a:srgbClr val="759AA5"/>
            </a:solidFill>
            <a:prstDash val="solid"/>
            <a:tailEnd type="arrow"/>
          </a:ln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rgbClr val="759AA5">
                <a:shade val="65000"/>
                <a:satMod val="150000"/>
              </a:srgbClr>
            </a:contourClr>
          </a:sp3d>
        </p:spPr>
      </p:cxnSp>
      <p:cxnSp>
        <p:nvCxnSpPr>
          <p:cNvPr id="37" name="Conector de seta reta 36"/>
          <p:cNvCxnSpPr>
            <a:stCxn id="19" idx="1"/>
          </p:cNvCxnSpPr>
          <p:nvPr/>
        </p:nvCxnSpPr>
        <p:spPr>
          <a:xfrm flipH="1" flipV="1">
            <a:off x="1187624" y="5877272"/>
            <a:ext cx="3982211" cy="350954"/>
          </a:xfrm>
          <a:prstGeom prst="straightConnector1">
            <a:avLst/>
          </a:prstGeom>
          <a:noFill/>
          <a:ln w="38100" cap="flat" cmpd="sng" algn="ctr">
            <a:solidFill>
              <a:srgbClr val="759AA5"/>
            </a:solidFill>
            <a:prstDash val="solid"/>
            <a:tailEnd type="arrow"/>
          </a:ln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rgbClr val="759AA5">
                <a:shade val="65000"/>
                <a:satMod val="150000"/>
              </a:srgbClr>
            </a:contourClr>
          </a:sp3d>
        </p:spPr>
      </p:cxnSp>
    </p:spTree>
    <p:extLst>
      <p:ext uri="{BB962C8B-B14F-4D97-AF65-F5344CB8AC3E}">
        <p14:creationId xmlns:p14="http://schemas.microsoft.com/office/powerpoint/2010/main" val="15672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/>
              <a:t>Behavioral</a:t>
            </a:r>
            <a:r>
              <a:rPr lang="pt-BR" i="1" dirty="0"/>
              <a:t> </a:t>
            </a:r>
            <a:r>
              <a:rPr lang="pt-BR" i="1" dirty="0" err="1"/>
              <a:t>Authoring</a:t>
            </a:r>
            <a:r>
              <a:rPr lang="pt-BR" i="1" dirty="0"/>
              <a:t> System for </a:t>
            </a:r>
            <a:r>
              <a:rPr lang="pt-BR" i="1" dirty="0" err="1"/>
              <a:t>Augmented</a:t>
            </a:r>
            <a:r>
              <a:rPr lang="pt-BR" i="1" dirty="0"/>
              <a:t> </a:t>
            </a:r>
            <a:r>
              <a:rPr lang="pt-BR" i="1" dirty="0" smtClean="0"/>
              <a:t>Reality</a:t>
            </a:r>
          </a:p>
          <a:p>
            <a:endParaRPr lang="pt-BR" dirty="0" smtClean="0"/>
          </a:p>
          <a:p>
            <a:r>
              <a:rPr lang="pt-BR" dirty="0" smtClean="0"/>
              <a:t>Sistema </a:t>
            </a:r>
            <a:r>
              <a:rPr lang="pt-BR" dirty="0"/>
              <a:t>de Autoria Comportamental para Realidade Aumentada.</a:t>
            </a:r>
          </a:p>
          <a:p>
            <a:pPr lvl="1"/>
            <a:r>
              <a:rPr lang="pt-BR" dirty="0"/>
              <a:t>ARToolKit</a:t>
            </a:r>
          </a:p>
          <a:p>
            <a:pPr lvl="1"/>
            <a:r>
              <a:rPr lang="pt-BR" dirty="0"/>
              <a:t>Estrutura de comportamento</a:t>
            </a:r>
          </a:p>
          <a:p>
            <a:pPr lvl="1"/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COMPORTAMENTO DINÂMICO </a:t>
            </a:r>
            <a:r>
              <a:rPr lang="pt-BR" dirty="0"/>
              <a:t>entre </a:t>
            </a:r>
            <a:r>
              <a:rPr lang="pt-BR" dirty="0">
                <a:solidFill>
                  <a:srgbClr val="FF0000"/>
                </a:solidFill>
              </a:rPr>
              <a:t>PONTOS DE AÇÃO</a:t>
            </a:r>
          </a:p>
          <a:p>
            <a:endParaRPr lang="pt-BR" dirty="0"/>
          </a:p>
        </p:txBody>
      </p:sp>
      <p:pic>
        <p:nvPicPr>
          <p:cNvPr id="5" name="Picture 2" descr="puzz_bloco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5" t="34546" r="19524" b="5455"/>
          <a:stretch>
            <a:fillRect/>
          </a:stretch>
        </p:blipFill>
        <p:spPr bwMode="auto">
          <a:xfrm>
            <a:off x="827584" y="5359627"/>
            <a:ext cx="1148625" cy="1171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mo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7" t="14427" r="25529" b="45605"/>
          <a:stretch>
            <a:fillRect/>
          </a:stretch>
        </p:blipFill>
        <p:spPr bwMode="auto">
          <a:xfrm>
            <a:off x="2267744" y="5359627"/>
            <a:ext cx="1272800" cy="1039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4" t="3086" r="50012" b="50695"/>
          <a:stretch/>
        </p:blipFill>
        <p:spPr bwMode="auto">
          <a:xfrm>
            <a:off x="3793850" y="5297437"/>
            <a:ext cx="932038" cy="11640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Espaço Reservado para Conteúdo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360774"/>
            <a:ext cx="1484564" cy="1170000"/>
          </a:xfrm>
          <a:prstGeom prst="rect">
            <a:avLst/>
          </a:prstGeom>
        </p:spPr>
      </p:pic>
      <p:pic>
        <p:nvPicPr>
          <p:cNvPr id="9" name="Espaço Reservado para Conteúdo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339460"/>
            <a:ext cx="1476590" cy="1170000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11" name="Retângulo 10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7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462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20" name="Retângulo 19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Modificando posição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modificar a posição basta alterar os campos de </a:t>
            </a:r>
            <a:r>
              <a:rPr lang="pt-BR" dirty="0" smtClean="0">
                <a:solidFill>
                  <a:srgbClr val="FF0000"/>
                </a:solidFill>
              </a:rPr>
              <a:t>posição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FF0000"/>
                </a:solidFill>
              </a:rPr>
              <a:t>orientação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29951" y="3254141"/>
            <a:ext cx="4176464" cy="3477875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ponto1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DEFAULT_IPOINT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Data/</a:t>
            </a:r>
            <a:r>
              <a:rPr kumimoji="0" lang="pt-B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app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/app_point1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0.0 0.0 0.0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0.0 0.0 0.0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1 1 1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500.0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...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643552" y="4793378"/>
            <a:ext cx="3286477" cy="338554"/>
          </a:xfrm>
          <a:prstGeom prst="rect">
            <a:avLst/>
          </a:prstGeom>
          <a:solidFill>
            <a:srgbClr val="1D3641">
              <a:lumMod val="10000"/>
              <a:lumOff val="9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Posição do ponto de ação (mm)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589050" y="5210507"/>
            <a:ext cx="3340979" cy="338554"/>
          </a:xfrm>
          <a:prstGeom prst="rect">
            <a:avLst/>
          </a:prstGeom>
          <a:solidFill>
            <a:srgbClr val="1D3641">
              <a:lumMod val="10000"/>
              <a:lumOff val="9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Orientação do ponto de ação (º) 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7" name="Conector de seta reta 6"/>
          <p:cNvCxnSpPr>
            <a:stCxn id="5" idx="1"/>
          </p:cNvCxnSpPr>
          <p:nvPr/>
        </p:nvCxnSpPr>
        <p:spPr>
          <a:xfrm flipH="1">
            <a:off x="1763688" y="4962655"/>
            <a:ext cx="3879864" cy="30423"/>
          </a:xfrm>
          <a:prstGeom prst="straightConnector1">
            <a:avLst/>
          </a:prstGeom>
          <a:noFill/>
          <a:ln w="38100" cap="flat" cmpd="sng" algn="ctr">
            <a:solidFill>
              <a:srgbClr val="759AA5"/>
            </a:solidFill>
            <a:prstDash val="solid"/>
            <a:tailEnd type="arrow"/>
          </a:ln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rgbClr val="759AA5">
                <a:shade val="65000"/>
                <a:satMod val="150000"/>
              </a:srgbClr>
            </a:contourClr>
          </a:sp3d>
        </p:spPr>
      </p:cxnSp>
      <p:cxnSp>
        <p:nvCxnSpPr>
          <p:cNvPr id="8" name="Conector de seta reta 7"/>
          <p:cNvCxnSpPr>
            <a:stCxn id="6" idx="1"/>
          </p:cNvCxnSpPr>
          <p:nvPr/>
        </p:nvCxnSpPr>
        <p:spPr>
          <a:xfrm flipH="1" flipV="1">
            <a:off x="1763688" y="5301208"/>
            <a:ext cx="3825362" cy="78576"/>
          </a:xfrm>
          <a:prstGeom prst="straightConnector1">
            <a:avLst/>
          </a:prstGeom>
          <a:noFill/>
          <a:ln w="38100" cap="flat" cmpd="sng" algn="ctr">
            <a:solidFill>
              <a:srgbClr val="759AA5"/>
            </a:solidFill>
            <a:prstDash val="solid"/>
            <a:tailEnd type="arrow"/>
          </a:ln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rgbClr val="759AA5">
                <a:shade val="65000"/>
                <a:satMod val="150000"/>
              </a:srgbClr>
            </a:contourClr>
          </a:sp3d>
        </p:spPr>
      </p:cxnSp>
    </p:spTree>
    <p:extLst>
      <p:ext uri="{BB962C8B-B14F-4D97-AF65-F5344CB8AC3E}">
        <p14:creationId xmlns:p14="http://schemas.microsoft.com/office/powerpoint/2010/main" val="281600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20" name="Retângulo 19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Ativar/desativar pontos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desativar o ponto: zere os campos de posicionamento, de escala, do raio de ação.</a:t>
            </a:r>
          </a:p>
          <a:p>
            <a:pPr lvl="0"/>
            <a:r>
              <a:rPr lang="pt-BR" dirty="0" smtClean="0"/>
              <a:t>Para ativar faça a operação inversa.</a:t>
            </a:r>
            <a:endParaRPr lang="pt-BR" sz="2000" kern="0" dirty="0">
              <a:solidFill>
                <a:sysClr val="windowText" lastClr="000000"/>
              </a:solidFill>
              <a:latin typeface="Tw Cen MT"/>
            </a:endParaRPr>
          </a:p>
          <a:p>
            <a:r>
              <a:rPr lang="pt-BR" sz="2000" dirty="0" smtClean="0"/>
              <a:t> </a:t>
            </a:r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429951" y="3254141"/>
            <a:ext cx="4176464" cy="3477875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ponto1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DEFAULT_IPOINT</a:t>
            </a:r>
          </a:p>
          <a:p>
            <a:pPr lvl="0">
              <a:defRPr/>
            </a:pPr>
            <a:r>
              <a:rPr lang="pt-BR" sz="2000" kern="0" dirty="0" smtClean="0">
                <a:solidFill>
                  <a:sysClr val="windowText" lastClr="000000"/>
                </a:solidFill>
                <a:latin typeface="Tw Cen MT"/>
              </a:rPr>
              <a:t>Data/</a:t>
            </a:r>
            <a:r>
              <a:rPr lang="pt-BR" sz="2000" kern="0" dirty="0" err="1" smtClean="0">
                <a:solidFill>
                  <a:sysClr val="windowText" lastClr="000000"/>
                </a:solidFill>
                <a:latin typeface="Tw Cen MT"/>
              </a:rPr>
              <a:t>app</a:t>
            </a:r>
            <a:r>
              <a:rPr lang="pt-BR" sz="2000" kern="0" dirty="0" smtClean="0">
                <a:solidFill>
                  <a:sysClr val="windowText" lastClr="000000"/>
                </a:solidFill>
                <a:latin typeface="Tw Cen MT"/>
              </a:rPr>
              <a:t>/app_point1</a:t>
            </a:r>
            <a:endParaRPr lang="pt-BR" sz="2000" kern="0" dirty="0">
              <a:solidFill>
                <a:sysClr val="windowText" lastClr="000000"/>
              </a:solidFill>
              <a:latin typeface="Tw Cen M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0.0 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0.0 0.0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0.0 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10.0 25.0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0 0 0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0.0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...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643552" y="4793378"/>
            <a:ext cx="3286477" cy="338554"/>
          </a:xfrm>
          <a:prstGeom prst="rect">
            <a:avLst/>
          </a:prstGeom>
          <a:solidFill>
            <a:srgbClr val="1D3641">
              <a:lumMod val="10000"/>
              <a:lumOff val="9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Posição do ponto de ação (mm)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7" name="Conector de seta reta 6"/>
          <p:cNvCxnSpPr>
            <a:stCxn id="5" idx="1"/>
          </p:cNvCxnSpPr>
          <p:nvPr/>
        </p:nvCxnSpPr>
        <p:spPr>
          <a:xfrm flipH="1">
            <a:off x="1979712" y="4962655"/>
            <a:ext cx="3663840" cy="30423"/>
          </a:xfrm>
          <a:prstGeom prst="straightConnector1">
            <a:avLst/>
          </a:prstGeom>
          <a:noFill/>
          <a:ln w="38100" cap="flat" cmpd="sng" algn="ctr">
            <a:solidFill>
              <a:srgbClr val="759AA5"/>
            </a:solidFill>
            <a:prstDash val="solid"/>
            <a:tailEnd type="arrow"/>
          </a:ln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rgbClr val="759AA5">
                <a:shade val="65000"/>
                <a:satMod val="150000"/>
              </a:srgbClr>
            </a:contourClr>
          </a:sp3d>
        </p:spPr>
      </p:cxnSp>
      <p:sp>
        <p:nvSpPr>
          <p:cNvPr id="10" name="CaixaDeTexto 9"/>
          <p:cNvSpPr txBox="1"/>
          <p:nvPr/>
        </p:nvSpPr>
        <p:spPr>
          <a:xfrm>
            <a:off x="5169835" y="6058949"/>
            <a:ext cx="3764172" cy="338554"/>
          </a:xfrm>
          <a:prstGeom prst="rect">
            <a:avLst/>
          </a:prstGeom>
          <a:solidFill>
            <a:srgbClr val="1D3641">
              <a:lumMod val="10000"/>
              <a:lumOff val="9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kern="0" noProof="0" dirty="0" smtClean="0">
                <a:solidFill>
                  <a:srgbClr val="FF0000"/>
                </a:solidFill>
              </a:rPr>
              <a:t>Largura da zona de colisão do ponto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336183" y="5648029"/>
            <a:ext cx="2589171" cy="338554"/>
          </a:xfrm>
          <a:prstGeom prst="rect">
            <a:avLst/>
          </a:prstGeom>
          <a:solidFill>
            <a:srgbClr val="1D3641">
              <a:lumMod val="10000"/>
              <a:lumOff val="9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kern="0" noProof="0" dirty="0" smtClean="0">
                <a:solidFill>
                  <a:srgbClr val="FF0000"/>
                </a:solidFill>
              </a:rPr>
              <a:t>Escala do ponto de ação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17" name="Conector de seta reta 16"/>
          <p:cNvCxnSpPr>
            <a:stCxn id="11" idx="1"/>
          </p:cNvCxnSpPr>
          <p:nvPr/>
        </p:nvCxnSpPr>
        <p:spPr>
          <a:xfrm flipH="1" flipV="1">
            <a:off x="1115616" y="5549061"/>
            <a:ext cx="5220567" cy="268245"/>
          </a:xfrm>
          <a:prstGeom prst="straightConnector1">
            <a:avLst/>
          </a:prstGeom>
          <a:noFill/>
          <a:ln w="38100" cap="flat" cmpd="sng" algn="ctr">
            <a:solidFill>
              <a:srgbClr val="759AA5"/>
            </a:solidFill>
            <a:prstDash val="solid"/>
            <a:tailEnd type="arrow"/>
          </a:ln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rgbClr val="759AA5">
                <a:shade val="65000"/>
                <a:satMod val="150000"/>
              </a:srgbClr>
            </a:contourClr>
          </a:sp3d>
        </p:spPr>
      </p:cxnSp>
      <p:cxnSp>
        <p:nvCxnSpPr>
          <p:cNvPr id="18" name="Conector de seta reta 17"/>
          <p:cNvCxnSpPr>
            <a:stCxn id="10" idx="1"/>
          </p:cNvCxnSpPr>
          <p:nvPr/>
        </p:nvCxnSpPr>
        <p:spPr>
          <a:xfrm flipH="1" flipV="1">
            <a:off x="1187624" y="5877272"/>
            <a:ext cx="3982211" cy="350954"/>
          </a:xfrm>
          <a:prstGeom prst="straightConnector1">
            <a:avLst/>
          </a:prstGeom>
          <a:noFill/>
          <a:ln w="38100" cap="flat" cmpd="sng" algn="ctr">
            <a:solidFill>
              <a:srgbClr val="759AA5"/>
            </a:solidFill>
            <a:prstDash val="solid"/>
            <a:tailEnd type="arrow"/>
          </a:ln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rgbClr val="759AA5">
                <a:shade val="65000"/>
                <a:satMod val="150000"/>
              </a:srgbClr>
            </a:contourClr>
          </a:sp3d>
        </p:spPr>
      </p:cxnSp>
    </p:spTree>
    <p:extLst>
      <p:ext uri="{BB962C8B-B14F-4D97-AF65-F5344CB8AC3E}">
        <p14:creationId xmlns:p14="http://schemas.microsoft.com/office/powerpoint/2010/main" val="350661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Ativar/desativar </a:t>
            </a:r>
            <a:r>
              <a:rPr lang="pt-BR" dirty="0" smtClean="0"/>
              <a:t>pontos: </a:t>
            </a:r>
            <a:r>
              <a:rPr lang="pt-BR" b="1" dirty="0" smtClean="0">
                <a:solidFill>
                  <a:srgbClr val="FF0000"/>
                </a:solidFill>
              </a:rPr>
              <a:t>IMPORTANTE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este template tem um comportamento </a:t>
            </a:r>
            <a:r>
              <a:rPr lang="pt-BR" dirty="0" smtClean="0"/>
              <a:t>aleatório, não importa quais pontos são utilizados.</a:t>
            </a:r>
            <a:endParaRPr lang="pt-BR" b="1" dirty="0" smtClean="0">
              <a:solidFill>
                <a:srgbClr val="00B0F0"/>
              </a:solidFill>
            </a:endParaRP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5" name="Retângulo 4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259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Modificação dos modelos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modificar os modelos, basta copiar seu modelo para a pasta e renomear para o nome de arquivo existente.</a:t>
            </a:r>
          </a:p>
          <a:p>
            <a:endParaRPr lang="pt-BR" dirty="0"/>
          </a:p>
          <a:p>
            <a:r>
              <a:rPr lang="pt-BR" dirty="0" smtClean="0"/>
              <a:t>Exemplo: Você possui o arquivo </a:t>
            </a:r>
            <a:r>
              <a:rPr lang="pt-BR" dirty="0" err="1" smtClean="0">
                <a:solidFill>
                  <a:srgbClr val="00B0F0"/>
                </a:solidFill>
              </a:rPr>
              <a:t>casa.wrl</a:t>
            </a:r>
            <a:r>
              <a:rPr lang="pt-BR" dirty="0" smtClean="0"/>
              <a:t>, e quer associar ao </a:t>
            </a:r>
            <a:r>
              <a:rPr lang="pt-BR" dirty="0" smtClean="0">
                <a:solidFill>
                  <a:srgbClr val="00B0F0"/>
                </a:solidFill>
              </a:rPr>
              <a:t>ponto 1 modelo 1</a:t>
            </a:r>
            <a:r>
              <a:rPr lang="pt-BR" dirty="0" smtClean="0"/>
              <a:t>, </a:t>
            </a:r>
          </a:p>
          <a:p>
            <a:pPr lvl="1"/>
            <a:r>
              <a:rPr lang="pt-BR" dirty="0" smtClean="0"/>
              <a:t>Copie </a:t>
            </a:r>
            <a:r>
              <a:rPr lang="pt-BR" b="1" dirty="0" err="1" smtClean="0">
                <a:solidFill>
                  <a:srgbClr val="FF0000"/>
                </a:solidFill>
              </a:rPr>
              <a:t>casa.wrl</a:t>
            </a:r>
            <a:r>
              <a:rPr lang="pt-BR" dirty="0" smtClean="0"/>
              <a:t> para a pasta </a:t>
            </a:r>
            <a:r>
              <a:rPr lang="pt-BR" b="1" dirty="0" smtClean="0">
                <a:solidFill>
                  <a:srgbClr val="FF0000"/>
                </a:solidFill>
              </a:rPr>
              <a:t>{basAR}/</a:t>
            </a:r>
            <a:r>
              <a:rPr lang="pt-BR" b="1" dirty="0" err="1" smtClean="0">
                <a:solidFill>
                  <a:srgbClr val="FF0000"/>
                </a:solidFill>
              </a:rPr>
              <a:t>wrl</a:t>
            </a:r>
            <a:r>
              <a:rPr lang="pt-BR" b="1" dirty="0" smtClean="0">
                <a:solidFill>
                  <a:srgbClr val="FF0000"/>
                </a:solidFill>
              </a:rPr>
              <a:t>/ponto1/</a:t>
            </a:r>
          </a:p>
          <a:p>
            <a:pPr lvl="1"/>
            <a:r>
              <a:rPr lang="pt-BR" dirty="0" smtClean="0"/>
              <a:t>Apague o modelo </a:t>
            </a:r>
            <a:r>
              <a:rPr lang="pt-BR" b="1" dirty="0" smtClean="0">
                <a:solidFill>
                  <a:srgbClr val="FF0000"/>
                </a:solidFill>
              </a:rPr>
              <a:t>m1.wrl </a:t>
            </a:r>
          </a:p>
          <a:p>
            <a:pPr lvl="1"/>
            <a:r>
              <a:rPr lang="pt-BR" dirty="0" smtClean="0"/>
              <a:t>Renomeie </a:t>
            </a:r>
            <a:r>
              <a:rPr lang="pt-BR" b="1" dirty="0" err="1" smtClean="0">
                <a:solidFill>
                  <a:srgbClr val="FF0000"/>
                </a:solidFill>
              </a:rPr>
              <a:t>casa.wrl</a:t>
            </a:r>
            <a:r>
              <a:rPr lang="pt-BR" dirty="0" smtClean="0"/>
              <a:t> para </a:t>
            </a:r>
            <a:r>
              <a:rPr lang="pt-BR" b="1" dirty="0" smtClean="0">
                <a:solidFill>
                  <a:srgbClr val="FF0000"/>
                </a:solidFill>
              </a:rPr>
              <a:t>m1.wrl</a:t>
            </a:r>
          </a:p>
          <a:p>
            <a:pPr lvl="1"/>
            <a:endParaRPr lang="pt-BR" b="1" dirty="0" smtClean="0">
              <a:solidFill>
                <a:srgbClr val="FF0000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5" name="Retângulo 4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22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Modificação dos sons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modificar os sons, basta copiar seu som para a pasta e renomear para o nome de arquivo existente.</a:t>
            </a:r>
          </a:p>
          <a:p>
            <a:endParaRPr lang="pt-BR" dirty="0"/>
          </a:p>
          <a:p>
            <a:r>
              <a:rPr lang="pt-BR" dirty="0" smtClean="0"/>
              <a:t>Exemplo: Você possui o arquivo </a:t>
            </a:r>
            <a:r>
              <a:rPr lang="pt-BR" dirty="0" smtClean="0">
                <a:solidFill>
                  <a:srgbClr val="00B0F0"/>
                </a:solidFill>
              </a:rPr>
              <a:t>explosao.mp3</a:t>
            </a:r>
            <a:r>
              <a:rPr lang="pt-BR" dirty="0" smtClean="0"/>
              <a:t>, e quer associar ao </a:t>
            </a:r>
            <a:r>
              <a:rPr lang="pt-BR" b="1" u="sng" dirty="0" smtClean="0">
                <a:solidFill>
                  <a:srgbClr val="00B0F0"/>
                </a:solidFill>
              </a:rPr>
              <a:t>click</a:t>
            </a:r>
            <a:r>
              <a:rPr lang="pt-BR" dirty="0" smtClean="0"/>
              <a:t> do </a:t>
            </a:r>
            <a:r>
              <a:rPr lang="pt-BR" dirty="0" smtClean="0">
                <a:solidFill>
                  <a:srgbClr val="00B0F0"/>
                </a:solidFill>
              </a:rPr>
              <a:t>ponto 3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Copie </a:t>
            </a:r>
            <a:r>
              <a:rPr lang="pt-BR" b="1" dirty="0" smtClean="0">
                <a:solidFill>
                  <a:srgbClr val="FF0000"/>
                </a:solidFill>
              </a:rPr>
              <a:t>explosao.mp3</a:t>
            </a:r>
            <a:r>
              <a:rPr lang="pt-BR" dirty="0" smtClean="0"/>
              <a:t> para a pasta </a:t>
            </a:r>
            <a:r>
              <a:rPr lang="pt-BR" b="1" dirty="0" smtClean="0">
                <a:solidFill>
                  <a:srgbClr val="FF0000"/>
                </a:solidFill>
              </a:rPr>
              <a:t>{basAR}/</a:t>
            </a:r>
            <a:r>
              <a:rPr lang="pt-BR" b="1" dirty="0" err="1" smtClean="0">
                <a:solidFill>
                  <a:srgbClr val="FF0000"/>
                </a:solidFill>
              </a:rPr>
              <a:t>Audio</a:t>
            </a:r>
            <a:endParaRPr lang="pt-BR" b="1" dirty="0" smtClean="0">
              <a:solidFill>
                <a:srgbClr val="FF0000"/>
              </a:solidFill>
            </a:endParaRPr>
          </a:p>
          <a:p>
            <a:pPr lvl="1"/>
            <a:r>
              <a:rPr lang="pt-BR" dirty="0" smtClean="0"/>
              <a:t>Apague o modelo </a:t>
            </a:r>
            <a:r>
              <a:rPr lang="pt-BR" b="1" dirty="0" smtClean="0">
                <a:solidFill>
                  <a:srgbClr val="FF0000"/>
                </a:solidFill>
              </a:rPr>
              <a:t>Click3.mp3 </a:t>
            </a:r>
          </a:p>
          <a:p>
            <a:pPr lvl="1"/>
            <a:r>
              <a:rPr lang="pt-BR" dirty="0" smtClean="0"/>
              <a:t>Renomeie </a:t>
            </a:r>
            <a:r>
              <a:rPr lang="pt-BR" b="1" dirty="0" err="1" smtClean="0">
                <a:solidFill>
                  <a:srgbClr val="FF0000"/>
                </a:solidFill>
              </a:rPr>
              <a:t>explosao.wrl</a:t>
            </a:r>
            <a:r>
              <a:rPr lang="pt-BR" dirty="0" smtClean="0"/>
              <a:t> para </a:t>
            </a:r>
            <a:r>
              <a:rPr lang="pt-BR" b="1" dirty="0" smtClean="0">
                <a:solidFill>
                  <a:srgbClr val="FF0000"/>
                </a:solidFill>
              </a:rPr>
              <a:t>Click3.wrl</a:t>
            </a:r>
          </a:p>
          <a:p>
            <a:pPr lvl="1"/>
            <a:endParaRPr lang="pt-BR" b="1" dirty="0" smtClean="0">
              <a:solidFill>
                <a:srgbClr val="FF0000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5" name="Retângulo 4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80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8" name="Retângulo 7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Jogo cognitivo simples de reconhecimento de </a:t>
            </a:r>
            <a:r>
              <a:rPr lang="pt-BR" dirty="0" smtClean="0"/>
              <a:t>aprendizado de nomes de figuras geométricas.</a:t>
            </a:r>
          </a:p>
          <a:p>
            <a:endParaRPr lang="pt-BR" dirty="0"/>
          </a:p>
          <a:p>
            <a:r>
              <a:rPr lang="pt-BR" dirty="0" smtClean="0"/>
              <a:t>Clicando na forma geométrica diz o nome da figura.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01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Site deste Template e exemplo:</a:t>
            </a:r>
          </a:p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sites.google.com/site/christophercerqueira/projetos/ear/basar/exemplo6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11" name="Retângulo 10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3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804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719138" y="4076700"/>
            <a:ext cx="8273869" cy="122396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pt-BR" sz="2800" b="1" noProof="0" dirty="0" smtClean="0">
                <a:latin typeface="Arial" pitchFamily="34" charset="0"/>
                <a:cs typeface="Arial" pitchFamily="34" charset="0"/>
              </a:rPr>
              <a:t>Christopher Shneider Cerqueira</a:t>
            </a:r>
            <a:r>
              <a:rPr lang="pt-BR" sz="2800" noProof="0" dirty="0" smtClean="0">
                <a:latin typeface="Arial" pitchFamily="34" charset="0"/>
                <a:cs typeface="Arial" pitchFamily="34" charset="0"/>
              </a:rPr>
              <a:t>  </a:t>
            </a:r>
            <a:endParaRPr lang="pt-BR" noProof="0" dirty="0" smtClean="0">
              <a:latin typeface="Arial" pitchFamily="34" charset="0"/>
              <a:cs typeface="Arial" pitchFamily="34" charset="0"/>
            </a:endParaRPr>
          </a:p>
          <a:p>
            <a:pPr marL="0" indent="0" algn="r">
              <a:buNone/>
            </a:pPr>
            <a:r>
              <a:rPr lang="pt-BR" noProof="0" dirty="0" smtClean="0">
                <a:latin typeface="Arial" pitchFamily="34" charset="0"/>
                <a:cs typeface="Arial" pitchFamily="34" charset="0"/>
              </a:rPr>
              <a:t>Orientador: Prof. Dr. Claudio Kirner</a:t>
            </a:r>
            <a:endParaRPr lang="pt-BR" i="1" noProof="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pt-BR" noProof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 bwMode="auto">
          <a:xfrm>
            <a:off x="2411760" y="2132856"/>
            <a:ext cx="4320481" cy="865188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pt-BR" sz="5400" b="1" i="0" u="none" strike="noStrike" kern="0" cap="none" spc="0" normalizeH="0" baseline="0" noProof="0" dirty="0">
                <a:ln w="11430"/>
                <a:gradFill>
                  <a:gsLst>
                    <a:gs pos="0">
                      <a:srgbClr val="DA1F28">
                        <a:tint val="70000"/>
                        <a:satMod val="245000"/>
                        <a:alpha val="32000"/>
                      </a:srgbClr>
                    </a:gs>
                    <a:gs pos="75000">
                      <a:srgbClr val="DA1F28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DA1F28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ea typeface="+mn-ea"/>
                <a:cs typeface="Arial Unicode MS" charset="0"/>
              </a:rPr>
              <a:t>Perguntas?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16254" y="5517232"/>
            <a:ext cx="7683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http://</a:t>
            </a:r>
            <a:r>
              <a:rPr lang="en-US" sz="2400" dirty="0" smtClean="0"/>
              <a:t>sites.google.com/site/christophercerqueira/ear/basar</a:t>
            </a:r>
            <a:endParaRPr lang="en-US" sz="2400" dirty="0"/>
          </a:p>
          <a:p>
            <a:pPr algn="ctr"/>
            <a:r>
              <a:rPr lang="en-US" sz="2000" dirty="0" smtClean="0"/>
              <a:t>christophercerqueira@gmail.com</a:t>
            </a:r>
            <a:endParaRPr lang="pt-BR" sz="2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79261" y="260648"/>
            <a:ext cx="75577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smtClean="0"/>
              <a:t>Template de Clicks Aleatórios</a:t>
            </a:r>
            <a:endParaRPr lang="pt-BR" sz="4400" dirty="0"/>
          </a:p>
        </p:txBody>
      </p:sp>
      <p:grpSp>
        <p:nvGrpSpPr>
          <p:cNvPr id="7" name="Grupo 6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8" name="Retângulo 7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3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974052"/>
            <a:ext cx="2707466" cy="8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Template de Clicks Aleatórios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Comportamento </a:t>
            </a:r>
            <a:r>
              <a:rPr lang="pt-BR" dirty="0" smtClean="0"/>
              <a:t>pré-definido:</a:t>
            </a:r>
          </a:p>
          <a:p>
            <a:pPr lvl="1"/>
            <a:r>
              <a:rPr lang="pt-BR" dirty="0" smtClean="0"/>
              <a:t>São disponibilizados 15 pontos e 1 de reset.</a:t>
            </a:r>
          </a:p>
          <a:p>
            <a:pPr lvl="1"/>
            <a:r>
              <a:rPr lang="pt-BR" dirty="0" smtClean="0"/>
              <a:t>Cada ponto tem uma lista de objetos</a:t>
            </a:r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5940152" y="3738360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335102" y="340639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ponto15</a:t>
            </a:r>
            <a:endParaRPr lang="pt-BR" dirty="0"/>
          </a:p>
        </p:txBody>
      </p:sp>
      <p:grpSp>
        <p:nvGrpSpPr>
          <p:cNvPr id="31" name="Grupo 30"/>
          <p:cNvGrpSpPr/>
          <p:nvPr/>
        </p:nvGrpSpPr>
        <p:grpSpPr>
          <a:xfrm>
            <a:off x="7273908" y="3461801"/>
            <a:ext cx="1378267" cy="1057184"/>
            <a:chOff x="7812360" y="5457683"/>
            <a:chExt cx="1378267" cy="1057184"/>
          </a:xfrm>
        </p:grpSpPr>
        <p:sp>
          <p:nvSpPr>
            <p:cNvPr id="11" name="Elipse 10"/>
            <p:cNvSpPr/>
            <p:nvPr/>
          </p:nvSpPr>
          <p:spPr>
            <a:xfrm>
              <a:off x="7812360" y="5785495"/>
              <a:ext cx="360040" cy="36004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920404" y="6145535"/>
              <a:ext cx="663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Reset</a:t>
              </a:r>
              <a:endParaRPr lang="pt-BR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8172400" y="5457683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ponto16</a:t>
              </a:r>
              <a:endParaRPr lang="pt-BR" dirty="0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33" name="Retângulo 32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  <p:sp>
        <p:nvSpPr>
          <p:cNvPr id="35" name="Elipse 34"/>
          <p:cNvSpPr/>
          <p:nvPr/>
        </p:nvSpPr>
        <p:spPr>
          <a:xfrm>
            <a:off x="4391980" y="3738360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3786930" y="340639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37" name="Elipse 36"/>
          <p:cNvSpPr/>
          <p:nvPr/>
        </p:nvSpPr>
        <p:spPr>
          <a:xfrm>
            <a:off x="2699792" y="3737883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2094742" y="340591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ponto2</a:t>
            </a:r>
            <a:endParaRPr lang="pt-BR" dirty="0"/>
          </a:p>
        </p:txBody>
      </p:sp>
      <p:sp>
        <p:nvSpPr>
          <p:cNvPr id="39" name="Elipse 38"/>
          <p:cNvSpPr/>
          <p:nvPr/>
        </p:nvSpPr>
        <p:spPr>
          <a:xfrm>
            <a:off x="1007604" y="3737406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402554" y="340543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ponto1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267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Template de </a:t>
            </a:r>
            <a:r>
              <a:rPr lang="pt-BR" dirty="0" smtClean="0"/>
              <a:t>Clicks Aleatórios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1554621"/>
            <a:ext cx="7992888" cy="493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41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Template de Clicks Aleatórios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15 pontos </a:t>
            </a:r>
            <a:r>
              <a:rPr lang="pt-BR" dirty="0" smtClean="0"/>
              <a:t>e </a:t>
            </a:r>
            <a:r>
              <a:rPr lang="pt-BR" dirty="0"/>
              <a:t>1 de reset.</a:t>
            </a:r>
          </a:p>
          <a:p>
            <a:endParaRPr lang="pt-BR" dirty="0"/>
          </a:p>
          <a:p>
            <a:r>
              <a:rPr lang="pt-BR" dirty="0"/>
              <a:t>Cada ponto </a:t>
            </a:r>
            <a:r>
              <a:rPr lang="pt-BR" dirty="0" smtClean="0"/>
              <a:t>ao ser clicado muda para o próximo modelo da lista de modelos do ponto.</a:t>
            </a:r>
            <a:endParaRPr lang="pt-BR" dirty="0"/>
          </a:p>
          <a:p>
            <a:endParaRPr lang="pt-BR" dirty="0"/>
          </a:p>
          <a:p>
            <a:r>
              <a:rPr lang="pt-BR" dirty="0"/>
              <a:t>Cada </a:t>
            </a:r>
            <a:r>
              <a:rPr lang="pt-BR" dirty="0" smtClean="0"/>
              <a:t>click pode ter um som diferente.</a:t>
            </a:r>
            <a:endParaRPr lang="pt-BR" dirty="0"/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5" name="Retângulo 4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25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 de objetos</a:t>
            </a:r>
          </a:p>
          <a:p>
            <a:r>
              <a:rPr lang="pt-BR" dirty="0" smtClean="0"/>
              <a:t>Estrutura </a:t>
            </a:r>
            <a:r>
              <a:rPr lang="pt-BR" dirty="0"/>
              <a:t>de arquivos</a:t>
            </a:r>
          </a:p>
          <a:p>
            <a:pPr lvl="1"/>
            <a:r>
              <a:rPr lang="pt-BR" dirty="0"/>
              <a:t>Localização dos áudios e modelos.</a:t>
            </a:r>
          </a:p>
          <a:p>
            <a:pPr lvl="2"/>
            <a:r>
              <a:rPr lang="pt-BR" dirty="0"/>
              <a:t>Pasta de áudio</a:t>
            </a:r>
          </a:p>
          <a:p>
            <a:pPr lvl="2"/>
            <a:r>
              <a:rPr lang="pt-BR" dirty="0"/>
              <a:t>Pasta de modelos </a:t>
            </a:r>
            <a:endParaRPr lang="pt-BR" dirty="0" smtClean="0"/>
          </a:p>
          <a:p>
            <a:r>
              <a:rPr lang="pt-BR" dirty="0" smtClean="0"/>
              <a:t>Conteúdo das pastas</a:t>
            </a:r>
            <a:endParaRPr lang="pt-BR" dirty="0"/>
          </a:p>
          <a:p>
            <a:r>
              <a:rPr lang="pt-BR" dirty="0" smtClean="0"/>
              <a:t>Modificação dos pontos de ação</a:t>
            </a:r>
          </a:p>
          <a:p>
            <a:pPr lvl="1"/>
            <a:r>
              <a:rPr lang="pt-BR" dirty="0" smtClean="0"/>
              <a:t>Movimentar pontos</a:t>
            </a:r>
          </a:p>
          <a:p>
            <a:pPr lvl="1"/>
            <a:r>
              <a:rPr lang="pt-BR" dirty="0" smtClean="0"/>
              <a:t>Ativar/Desativar pontos</a:t>
            </a:r>
          </a:p>
          <a:p>
            <a:r>
              <a:rPr lang="pt-BR" dirty="0" smtClean="0"/>
              <a:t>Modificação dos modelos</a:t>
            </a:r>
          </a:p>
          <a:p>
            <a:r>
              <a:rPr lang="pt-BR" dirty="0" smtClean="0"/>
              <a:t>Modificação dos sons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5" name="Retângulo 4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57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787524"/>
          </a:xfrm>
        </p:spPr>
        <p:txBody>
          <a:bodyPr>
            <a:noAutofit/>
          </a:bodyPr>
          <a:lstStyle/>
          <a:p>
            <a:pPr algn="ctr"/>
            <a:r>
              <a:rPr lang="pt-BR" sz="4800" dirty="0" smtClean="0"/>
              <a:t>Estrutura de objetos</a:t>
            </a:r>
            <a:endParaRPr lang="pt-BR" sz="4800" dirty="0"/>
          </a:p>
        </p:txBody>
      </p:sp>
      <p:grpSp>
        <p:nvGrpSpPr>
          <p:cNvPr id="3" name="Grupo 2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5" name="Retângulo 4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2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37" name="Grupo 36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38" name="Retângulo 37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6" name="Imagem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73914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4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73914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2500399" y="1251315"/>
            <a:ext cx="2303714" cy="2323373"/>
            <a:chOff x="2500399" y="1251315"/>
            <a:chExt cx="2303714" cy="2323373"/>
          </a:xfrm>
        </p:grpSpPr>
        <p:sp>
          <p:nvSpPr>
            <p:cNvPr id="6" name="CaixaDeTexto 5"/>
            <p:cNvSpPr txBox="1"/>
            <p:nvPr/>
          </p:nvSpPr>
          <p:spPr>
            <a:xfrm>
              <a:off x="2500399" y="1832054"/>
              <a:ext cx="7200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lang="pt-BR" sz="4800" dirty="0" smtClean="0">
                  <a:solidFill>
                    <a:srgbClr val="FF0000"/>
                  </a:solidFill>
                </a:rPr>
                <a:t>.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084033" y="1815845"/>
              <a:ext cx="7200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lang="pt-BR" sz="4800" dirty="0" smtClean="0">
                  <a:solidFill>
                    <a:srgbClr val="FF0000"/>
                  </a:solidFill>
                </a:rPr>
                <a:t>.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4041302" y="1251315"/>
              <a:ext cx="7200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lang="pt-BR" sz="4800" dirty="0" smtClean="0">
                  <a:solidFill>
                    <a:srgbClr val="FF0000"/>
                  </a:solidFill>
                </a:rPr>
                <a:t>.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032039" y="2743691"/>
              <a:ext cx="7200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lang="pt-BR" sz="4800" dirty="0" smtClean="0">
                  <a:solidFill>
                    <a:srgbClr val="FF0000"/>
                  </a:solidFill>
                </a:rPr>
                <a:t>.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2441500" y="4439687"/>
            <a:ext cx="895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4800" dirty="0" smtClean="0">
                <a:solidFill>
                  <a:srgbClr val="FF0000"/>
                </a:solidFill>
              </a:rPr>
              <a:t>.</a:t>
            </a:r>
            <a:endParaRPr lang="pt-BR" sz="4800" dirty="0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964957" y="5301208"/>
            <a:ext cx="895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4800" dirty="0" smtClean="0">
                <a:solidFill>
                  <a:srgbClr val="FF0000"/>
                </a:solidFill>
              </a:rPr>
              <a:t>.</a:t>
            </a:r>
            <a:endParaRPr lang="pt-BR" sz="4800" dirty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987824" y="5134152"/>
            <a:ext cx="895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4800" dirty="0" smtClean="0">
                <a:solidFill>
                  <a:srgbClr val="FF0000"/>
                </a:solidFill>
              </a:rPr>
              <a:t>.</a:t>
            </a:r>
            <a:endParaRPr lang="pt-BR" sz="4800" dirty="0">
              <a:solidFill>
                <a:srgbClr val="FF000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761382" y="5270684"/>
            <a:ext cx="895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4800" dirty="0" smtClean="0">
                <a:solidFill>
                  <a:srgbClr val="FF0000"/>
                </a:solidFill>
              </a:rPr>
              <a:t>.</a:t>
            </a:r>
            <a:endParaRPr lang="pt-BR" sz="4800" dirty="0">
              <a:solidFill>
                <a:srgbClr val="FF000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515766" y="4592087"/>
            <a:ext cx="895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4800" dirty="0" smtClean="0">
                <a:solidFill>
                  <a:srgbClr val="FF0000"/>
                </a:solidFill>
              </a:rPr>
              <a:t>.</a:t>
            </a:r>
            <a:endParaRPr lang="pt-BR" sz="4800" dirty="0">
              <a:solidFill>
                <a:srgbClr val="FF0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557807" y="5240160"/>
            <a:ext cx="895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4800" dirty="0" smtClean="0">
                <a:solidFill>
                  <a:srgbClr val="FF0000"/>
                </a:solidFill>
              </a:rPr>
              <a:t>.</a:t>
            </a:r>
            <a:endParaRPr lang="pt-BR" sz="4800" dirty="0">
              <a:solidFill>
                <a:srgbClr val="FF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668344" y="5781607"/>
            <a:ext cx="895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4800" dirty="0" smtClean="0">
                <a:solidFill>
                  <a:srgbClr val="FF0000"/>
                </a:solidFill>
              </a:rPr>
              <a:t>.</a:t>
            </a:r>
            <a:endParaRPr lang="pt-BR" sz="4800" dirty="0">
              <a:solidFill>
                <a:srgbClr val="FF0000"/>
              </a:solidFill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262916" y="4593575"/>
            <a:ext cx="7199543" cy="1887109"/>
            <a:chOff x="7845291" y="4258556"/>
            <a:chExt cx="7199543" cy="1887109"/>
          </a:xfrm>
        </p:grpSpPr>
        <p:sp>
          <p:nvSpPr>
            <p:cNvPr id="19" name="Elipse 18"/>
            <p:cNvSpPr/>
            <p:nvPr/>
          </p:nvSpPr>
          <p:spPr>
            <a:xfrm>
              <a:off x="8594129" y="5448706"/>
              <a:ext cx="6450705" cy="696959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845291" y="4258556"/>
              <a:ext cx="1490633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BR" sz="1400" dirty="0" smtClean="0">
                  <a:solidFill>
                    <a:sysClr val="windowText" lastClr="000000"/>
                  </a:solidFill>
                </a:rPr>
                <a:t>Modelos dos pontos</a:t>
              </a:r>
              <a:endParaRPr lang="pt-BR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Conector de seta reta 20"/>
            <p:cNvCxnSpPr>
              <a:stCxn id="20" idx="2"/>
              <a:endCxn id="19" idx="1"/>
            </p:cNvCxnSpPr>
            <p:nvPr/>
          </p:nvCxnSpPr>
          <p:spPr>
            <a:xfrm>
              <a:off x="8590608" y="4781776"/>
              <a:ext cx="948205" cy="7689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26" name="Grupo 25"/>
          <p:cNvGrpSpPr/>
          <p:nvPr/>
        </p:nvGrpSpPr>
        <p:grpSpPr>
          <a:xfrm>
            <a:off x="195455" y="2358172"/>
            <a:ext cx="6680801" cy="2386315"/>
            <a:chOff x="218309" y="2451283"/>
            <a:chExt cx="6680801" cy="2386315"/>
          </a:xfrm>
        </p:grpSpPr>
        <p:sp>
          <p:nvSpPr>
            <p:cNvPr id="27" name="Elipse 26"/>
            <p:cNvSpPr/>
            <p:nvPr/>
          </p:nvSpPr>
          <p:spPr>
            <a:xfrm>
              <a:off x="1767124" y="2658016"/>
              <a:ext cx="5131986" cy="2179582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218309" y="2451283"/>
              <a:ext cx="157878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ysClr val="windowText" lastClr="000000"/>
                  </a:solidFill>
                </a:rPr>
                <a:t>Configuração dos pontos da estrutura.</a:t>
              </a:r>
              <a:endParaRPr lang="pt-BR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Conector de seta reta 28"/>
            <p:cNvCxnSpPr>
              <a:stCxn id="28" idx="3"/>
              <a:endCxn id="27" idx="1"/>
            </p:cNvCxnSpPr>
            <p:nvPr/>
          </p:nvCxnSpPr>
          <p:spPr>
            <a:xfrm>
              <a:off x="1797093" y="2912948"/>
              <a:ext cx="721593" cy="6426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  <p:sp>
        <p:nvSpPr>
          <p:cNvPr id="39" name="CaixaDeTexto 38"/>
          <p:cNvSpPr txBox="1"/>
          <p:nvPr/>
        </p:nvSpPr>
        <p:spPr>
          <a:xfrm>
            <a:off x="6737243" y="131324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4800" dirty="0" smtClean="0">
                <a:solidFill>
                  <a:srgbClr val="FF0000"/>
                </a:solidFill>
              </a:rPr>
              <a:t>.</a:t>
            </a:r>
            <a:endParaRPr lang="pt-BR" sz="4800" dirty="0">
              <a:solidFill>
                <a:srgbClr val="FF0000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6780313" y="189572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4800" dirty="0" smtClean="0">
                <a:solidFill>
                  <a:srgbClr val="FF0000"/>
                </a:solidFill>
              </a:rPr>
              <a:t>.</a:t>
            </a:r>
            <a:endParaRPr lang="pt-BR" sz="4800" dirty="0">
              <a:solidFill>
                <a:srgbClr val="FF0000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6715472" y="2646842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4800" dirty="0" smtClean="0">
                <a:solidFill>
                  <a:srgbClr val="FF0000"/>
                </a:solidFill>
              </a:rPr>
              <a:t>.</a:t>
            </a:r>
            <a:endParaRPr lang="pt-BR" sz="4800" dirty="0">
              <a:solidFill>
                <a:srgbClr val="FF0000"/>
              </a:solidFill>
            </a:endParaRPr>
          </a:p>
        </p:txBody>
      </p:sp>
      <p:grpSp>
        <p:nvGrpSpPr>
          <p:cNvPr id="42" name="Grupo 41"/>
          <p:cNvGrpSpPr/>
          <p:nvPr/>
        </p:nvGrpSpPr>
        <p:grpSpPr>
          <a:xfrm>
            <a:off x="7557807" y="1268760"/>
            <a:ext cx="1324913" cy="2628642"/>
            <a:chOff x="8056707" y="4829093"/>
            <a:chExt cx="1324913" cy="2104845"/>
          </a:xfrm>
        </p:grpSpPr>
        <p:sp>
          <p:nvSpPr>
            <p:cNvPr id="43" name="Elipse 42"/>
            <p:cNvSpPr/>
            <p:nvPr/>
          </p:nvSpPr>
          <p:spPr>
            <a:xfrm>
              <a:off x="8167244" y="4829093"/>
              <a:ext cx="1137084" cy="151373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8056707" y="6514978"/>
              <a:ext cx="1324913" cy="4189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BR" sz="1400" dirty="0" smtClean="0">
                  <a:solidFill>
                    <a:sysClr val="windowText" lastClr="000000"/>
                  </a:solidFill>
                </a:rPr>
                <a:t>Áudios das colisões</a:t>
              </a:r>
              <a:endParaRPr lang="pt-BR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Conector de seta reta 44"/>
            <p:cNvCxnSpPr>
              <a:stCxn id="44" idx="0"/>
              <a:endCxn id="43" idx="4"/>
            </p:cNvCxnSpPr>
            <p:nvPr/>
          </p:nvCxnSpPr>
          <p:spPr>
            <a:xfrm flipV="1">
              <a:off x="8719164" y="6342826"/>
              <a:ext cx="16622" cy="17215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53" name="Grupo 52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54" name="Retângulo 53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3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55" name="Imagem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  <p:sp>
        <p:nvSpPr>
          <p:cNvPr id="47" name="CaixaDeTexto 46"/>
          <p:cNvSpPr txBox="1"/>
          <p:nvPr/>
        </p:nvSpPr>
        <p:spPr>
          <a:xfrm>
            <a:off x="7557807" y="3913490"/>
            <a:ext cx="895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4800" dirty="0" smtClean="0">
                <a:solidFill>
                  <a:srgbClr val="FF0000"/>
                </a:solidFill>
              </a:rPr>
              <a:t>.</a:t>
            </a:r>
            <a:endParaRPr lang="pt-BR" sz="4800" dirty="0">
              <a:solidFill>
                <a:srgbClr val="FF0000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635025" y="4556158"/>
            <a:ext cx="895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4800" dirty="0" smtClean="0">
                <a:solidFill>
                  <a:srgbClr val="FF0000"/>
                </a:solidFill>
              </a:rPr>
              <a:t>.</a:t>
            </a:r>
            <a:endParaRPr lang="pt-BR" sz="4800" dirty="0">
              <a:solidFill>
                <a:srgbClr val="FF0000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6180030" y="5134153"/>
            <a:ext cx="895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4800" dirty="0" smtClean="0">
                <a:solidFill>
                  <a:srgbClr val="FF0000"/>
                </a:solidFill>
              </a:rPr>
              <a:t>.</a:t>
            </a:r>
            <a:endParaRPr lang="pt-BR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2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339</TotalTime>
  <Words>845</Words>
  <Application>Microsoft Office PowerPoint</Application>
  <PresentationFormat>Apresentação na tela (4:3)</PresentationFormat>
  <Paragraphs>269</Paragraphs>
  <Slides>27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Brilho</vt:lpstr>
      <vt:lpstr>Templates</vt:lpstr>
      <vt:lpstr>basAR</vt:lpstr>
      <vt:lpstr>Template de Clicks Aleatórios</vt:lpstr>
      <vt:lpstr>Template de Clicks Aleatórios</vt:lpstr>
      <vt:lpstr>Template de Clicks Aleatórios</vt:lpstr>
      <vt:lpstr>Apresentação do PowerPoint</vt:lpstr>
      <vt:lpstr>Estrutura de objetos</vt:lpstr>
      <vt:lpstr>Estrutura de objetos</vt:lpstr>
      <vt:lpstr>Estrutura de objetos</vt:lpstr>
      <vt:lpstr>Estrutura de arquivos</vt:lpstr>
      <vt:lpstr>Estrutura de arquivos </vt:lpstr>
      <vt:lpstr>Apresentação do PowerPoint</vt:lpstr>
      <vt:lpstr>Apresentação do PowerPoint</vt:lpstr>
      <vt:lpstr>Conteúdo das pastas</vt:lpstr>
      <vt:lpstr>Conteúdos das pastas </vt:lpstr>
      <vt:lpstr>Conteúdos das pastas </vt:lpstr>
      <vt:lpstr>Conteúdos das pastas </vt:lpstr>
      <vt:lpstr>Modificando o template</vt:lpstr>
      <vt:lpstr>Modificação dos pontos de ação</vt:lpstr>
      <vt:lpstr>Modificando posição</vt:lpstr>
      <vt:lpstr>Ativar/desativar pontos</vt:lpstr>
      <vt:lpstr>Ativar/desativar pontos: IMPORTANTE</vt:lpstr>
      <vt:lpstr>Modificação dos modelos</vt:lpstr>
      <vt:lpstr>Modificação dos sons</vt:lpstr>
      <vt:lpstr>Exemplo</vt:lpstr>
      <vt:lpstr>Exemplo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</dc:title>
  <dc:creator>Christopher</dc:creator>
  <cp:lastModifiedBy>Chris Cer</cp:lastModifiedBy>
  <cp:revision>33</cp:revision>
  <dcterms:created xsi:type="dcterms:W3CDTF">2011-10-17T13:22:12Z</dcterms:created>
  <dcterms:modified xsi:type="dcterms:W3CDTF">2012-12-08T10:17:38Z</dcterms:modified>
</cp:coreProperties>
</file>