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84" r:id="rId5"/>
    <p:sldId id="259" r:id="rId6"/>
    <p:sldId id="260" r:id="rId7"/>
    <p:sldId id="272" r:id="rId8"/>
    <p:sldId id="262" r:id="rId9"/>
    <p:sldId id="261" r:id="rId10"/>
    <p:sldId id="273" r:id="rId11"/>
    <p:sldId id="264" r:id="rId12"/>
    <p:sldId id="263" r:id="rId13"/>
    <p:sldId id="265" r:id="rId14"/>
    <p:sldId id="266" r:id="rId15"/>
    <p:sldId id="267" r:id="rId16"/>
    <p:sldId id="269" r:id="rId17"/>
    <p:sldId id="271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 showGuides="1">
      <p:cViewPr varScale="1">
        <p:scale>
          <a:sx n="88" d="100"/>
          <a:sy n="88" d="100"/>
        </p:scale>
        <p:origin x="-9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70DA9-5F04-4AA1-8902-7881CEBF3C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2F16F74D-BA3C-4644-AB5F-FDD1881629C8}">
      <dgm:prSet phldrT="[Texto]"/>
      <dgm:spPr/>
      <dgm:t>
        <a:bodyPr/>
        <a:lstStyle/>
        <a:p>
          <a:r>
            <a:rPr lang="pt-BR" dirty="0" smtClean="0"/>
            <a:t>Encaixe 1</a:t>
          </a:r>
          <a:endParaRPr lang="pt-BR" dirty="0"/>
        </a:p>
      </dgm:t>
    </dgm:pt>
    <dgm:pt modelId="{D7CBBF17-C898-4A54-9966-BEE9E5D6FB50}" type="parTrans" cxnId="{4386EDA6-359C-4303-B9A8-159E8CAEB00A}">
      <dgm:prSet/>
      <dgm:spPr/>
      <dgm:t>
        <a:bodyPr/>
        <a:lstStyle/>
        <a:p>
          <a:endParaRPr lang="pt-BR"/>
        </a:p>
      </dgm:t>
    </dgm:pt>
    <dgm:pt modelId="{82A22DAA-4F46-4024-8D59-B64390EFCEFB}" type="sibTrans" cxnId="{4386EDA6-359C-4303-B9A8-159E8CAEB00A}">
      <dgm:prSet/>
      <dgm:spPr/>
      <dgm:t>
        <a:bodyPr/>
        <a:lstStyle/>
        <a:p>
          <a:endParaRPr lang="pt-BR"/>
        </a:p>
      </dgm:t>
    </dgm:pt>
    <dgm:pt modelId="{FBA2EDB0-FD2C-401A-8EBF-FE672C3CDFDC}">
      <dgm:prSet phldrT="[Texto]"/>
      <dgm:spPr/>
      <dgm:t>
        <a:bodyPr/>
        <a:lstStyle/>
        <a:p>
          <a:r>
            <a:rPr lang="pt-BR" dirty="0" smtClean="0"/>
            <a:t>Colisão de ponto móvel 1 com ponto estático 1.</a:t>
          </a:r>
          <a:endParaRPr lang="pt-BR" dirty="0"/>
        </a:p>
      </dgm:t>
    </dgm:pt>
    <dgm:pt modelId="{75436D26-FDBB-42D8-8931-A58CD005CB88}" type="parTrans" cxnId="{8CACC4E0-BCD2-41B2-8BC6-EF474E819AC2}">
      <dgm:prSet/>
      <dgm:spPr/>
      <dgm:t>
        <a:bodyPr/>
        <a:lstStyle/>
        <a:p>
          <a:endParaRPr lang="pt-BR"/>
        </a:p>
      </dgm:t>
    </dgm:pt>
    <dgm:pt modelId="{36C54275-4F19-4E62-8A8E-53B18469E363}" type="sibTrans" cxnId="{8CACC4E0-BCD2-41B2-8BC6-EF474E819AC2}">
      <dgm:prSet/>
      <dgm:spPr/>
      <dgm:t>
        <a:bodyPr/>
        <a:lstStyle/>
        <a:p>
          <a:endParaRPr lang="pt-BR"/>
        </a:p>
      </dgm:t>
    </dgm:pt>
    <dgm:pt modelId="{0B3A4BE5-5A27-432E-A724-1951323F8988}">
      <dgm:prSet phldrT="[Texto]"/>
      <dgm:spPr/>
      <dgm:t>
        <a:bodyPr/>
        <a:lstStyle/>
        <a:p>
          <a:r>
            <a:rPr lang="pt-BR" dirty="0" smtClean="0"/>
            <a:t>Encaixe 2</a:t>
          </a:r>
          <a:endParaRPr lang="pt-BR" dirty="0"/>
        </a:p>
      </dgm:t>
    </dgm:pt>
    <dgm:pt modelId="{F32C65AF-5FC9-40B2-A91F-44707C0ABEEF}" type="parTrans" cxnId="{9BCA5E84-764E-4389-B324-6FBC7996B2AB}">
      <dgm:prSet/>
      <dgm:spPr/>
      <dgm:t>
        <a:bodyPr/>
        <a:lstStyle/>
        <a:p>
          <a:endParaRPr lang="pt-BR"/>
        </a:p>
      </dgm:t>
    </dgm:pt>
    <dgm:pt modelId="{B661B0C1-C3E3-4B18-92C3-FA79952F2562}" type="sibTrans" cxnId="{9BCA5E84-764E-4389-B324-6FBC7996B2AB}">
      <dgm:prSet/>
      <dgm:spPr/>
      <dgm:t>
        <a:bodyPr/>
        <a:lstStyle/>
        <a:p>
          <a:endParaRPr lang="pt-BR"/>
        </a:p>
      </dgm:t>
    </dgm:pt>
    <dgm:pt modelId="{12BB939B-5B8D-4E2A-BE46-5E735B0F4000}">
      <dgm:prSet phldrT="[Texto]"/>
      <dgm:spPr/>
      <dgm:t>
        <a:bodyPr/>
        <a:lstStyle/>
        <a:p>
          <a:r>
            <a:rPr lang="pt-BR" dirty="0" smtClean="0"/>
            <a:t>Colisão do ponto móvel 2 com ponto estático 2.</a:t>
          </a:r>
          <a:endParaRPr lang="pt-BR" dirty="0"/>
        </a:p>
      </dgm:t>
    </dgm:pt>
    <dgm:pt modelId="{B38C9B89-F13F-413B-ABE7-82178AC2ECE5}" type="parTrans" cxnId="{F0954BFB-8A12-48C2-8521-68BC5FB58DF1}">
      <dgm:prSet/>
      <dgm:spPr/>
      <dgm:t>
        <a:bodyPr/>
        <a:lstStyle/>
        <a:p>
          <a:endParaRPr lang="pt-BR"/>
        </a:p>
      </dgm:t>
    </dgm:pt>
    <dgm:pt modelId="{89AF9414-B6AB-48D9-B583-35E4F1A3A8B1}" type="sibTrans" cxnId="{F0954BFB-8A12-48C2-8521-68BC5FB58DF1}">
      <dgm:prSet/>
      <dgm:spPr/>
      <dgm:t>
        <a:bodyPr/>
        <a:lstStyle/>
        <a:p>
          <a:endParaRPr lang="pt-BR"/>
        </a:p>
      </dgm:t>
    </dgm:pt>
    <dgm:pt modelId="{23477774-43A0-4A26-82D0-A10B87481103}">
      <dgm:prSet phldrT="[Texto]"/>
      <dgm:spPr/>
      <dgm:t>
        <a:bodyPr/>
        <a:lstStyle/>
        <a:p>
          <a:r>
            <a:rPr lang="pt-BR" dirty="0" smtClean="0"/>
            <a:t>Encaixe 3</a:t>
          </a:r>
          <a:endParaRPr lang="pt-BR" dirty="0"/>
        </a:p>
      </dgm:t>
    </dgm:pt>
    <dgm:pt modelId="{5DFA4713-27A6-4991-8D73-91F0AECFBDD0}" type="parTrans" cxnId="{899BDE2E-4BFC-451F-ACEC-AA14CBDAB2A1}">
      <dgm:prSet/>
      <dgm:spPr/>
      <dgm:t>
        <a:bodyPr/>
        <a:lstStyle/>
        <a:p>
          <a:endParaRPr lang="pt-BR"/>
        </a:p>
      </dgm:t>
    </dgm:pt>
    <dgm:pt modelId="{E7C68846-AA54-4AB7-B4C0-51A47CF46EA8}" type="sibTrans" cxnId="{899BDE2E-4BFC-451F-ACEC-AA14CBDAB2A1}">
      <dgm:prSet/>
      <dgm:spPr/>
      <dgm:t>
        <a:bodyPr/>
        <a:lstStyle/>
        <a:p>
          <a:endParaRPr lang="pt-BR"/>
        </a:p>
      </dgm:t>
    </dgm:pt>
    <dgm:pt modelId="{4D142435-2202-45F8-81AA-5B322293668A}">
      <dgm:prSet phldrT="[Texto]"/>
      <dgm:spPr/>
      <dgm:t>
        <a:bodyPr/>
        <a:lstStyle/>
        <a:p>
          <a:r>
            <a:rPr lang="pt-BR" dirty="0" smtClean="0"/>
            <a:t>Colisão do ponto móvel 3 com ponto estático 3.</a:t>
          </a:r>
          <a:endParaRPr lang="pt-BR" dirty="0"/>
        </a:p>
      </dgm:t>
    </dgm:pt>
    <dgm:pt modelId="{DF528A40-0EF1-4940-AFC2-A9B848BD18DC}" type="parTrans" cxnId="{72710134-5705-4329-82A0-E2F689F2BEB2}">
      <dgm:prSet/>
      <dgm:spPr/>
      <dgm:t>
        <a:bodyPr/>
        <a:lstStyle/>
        <a:p>
          <a:endParaRPr lang="pt-BR"/>
        </a:p>
      </dgm:t>
    </dgm:pt>
    <dgm:pt modelId="{9A55DD70-157C-4A3B-8632-D2FC71BE942F}" type="sibTrans" cxnId="{72710134-5705-4329-82A0-E2F689F2BEB2}">
      <dgm:prSet/>
      <dgm:spPr/>
      <dgm:t>
        <a:bodyPr/>
        <a:lstStyle/>
        <a:p>
          <a:endParaRPr lang="pt-BR"/>
        </a:p>
      </dgm:t>
    </dgm:pt>
    <dgm:pt modelId="{C0E71794-268E-4362-8A8E-6571E0D17C9D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D7756D13-E066-4D69-8205-D39ABA3D3B61}" type="parTrans" cxnId="{48003172-9345-484A-A499-93B7AB04AB20}">
      <dgm:prSet/>
      <dgm:spPr/>
      <dgm:t>
        <a:bodyPr/>
        <a:lstStyle/>
        <a:p>
          <a:endParaRPr lang="pt-BR"/>
        </a:p>
      </dgm:t>
    </dgm:pt>
    <dgm:pt modelId="{70226A99-E8CB-44CE-9C69-8C97A374B0FF}" type="sibTrans" cxnId="{48003172-9345-484A-A499-93B7AB04AB20}">
      <dgm:prSet/>
      <dgm:spPr/>
      <dgm:t>
        <a:bodyPr/>
        <a:lstStyle/>
        <a:p>
          <a:endParaRPr lang="pt-BR"/>
        </a:p>
      </dgm:t>
    </dgm:pt>
    <dgm:pt modelId="{9ECACD63-71CB-461E-9532-2D354BCECF4A}">
      <dgm:prSet phldrT="[Texto]"/>
      <dgm:spPr/>
      <dgm:t>
        <a:bodyPr/>
        <a:lstStyle/>
        <a:p>
          <a:r>
            <a:rPr lang="pt-BR" dirty="0" smtClean="0"/>
            <a:t>Encaixe 15</a:t>
          </a:r>
          <a:endParaRPr lang="pt-BR" dirty="0"/>
        </a:p>
      </dgm:t>
    </dgm:pt>
    <dgm:pt modelId="{B08F8C9E-F68B-4510-8D4C-C735CEA12E28}" type="parTrans" cxnId="{08E2F4DF-BBE4-46ED-90C5-9F3073BADA74}">
      <dgm:prSet/>
      <dgm:spPr/>
      <dgm:t>
        <a:bodyPr/>
        <a:lstStyle/>
        <a:p>
          <a:endParaRPr lang="pt-BR"/>
        </a:p>
      </dgm:t>
    </dgm:pt>
    <dgm:pt modelId="{AC2867D9-1FA8-4989-AC1A-2A3FD37FC877}" type="sibTrans" cxnId="{08E2F4DF-BBE4-46ED-90C5-9F3073BADA74}">
      <dgm:prSet/>
      <dgm:spPr/>
      <dgm:t>
        <a:bodyPr/>
        <a:lstStyle/>
        <a:p>
          <a:endParaRPr lang="pt-BR"/>
        </a:p>
      </dgm:t>
    </dgm:pt>
    <dgm:pt modelId="{3F69AC32-1B48-46FF-8DC4-E8B61A631945}">
      <dgm:prSet phldrT="[Texto]"/>
      <dgm:spPr/>
      <dgm:t>
        <a:bodyPr/>
        <a:lstStyle/>
        <a:p>
          <a:r>
            <a:rPr lang="pt-BR" dirty="0" smtClean="0"/>
            <a:t>Colisão do ponto móvel 15 com o ponto estático 15</a:t>
          </a:r>
          <a:endParaRPr lang="pt-BR" dirty="0"/>
        </a:p>
      </dgm:t>
    </dgm:pt>
    <dgm:pt modelId="{039EB887-8774-4A82-B9A9-8A266F8338C4}" type="parTrans" cxnId="{14A37282-4385-48C9-947D-6DE381B0D247}">
      <dgm:prSet/>
      <dgm:spPr/>
      <dgm:t>
        <a:bodyPr/>
        <a:lstStyle/>
        <a:p>
          <a:endParaRPr lang="pt-BR"/>
        </a:p>
      </dgm:t>
    </dgm:pt>
    <dgm:pt modelId="{5D0E070D-95EE-4F62-BD72-4376DE84EB55}" type="sibTrans" cxnId="{14A37282-4385-48C9-947D-6DE381B0D247}">
      <dgm:prSet/>
      <dgm:spPr/>
      <dgm:t>
        <a:bodyPr/>
        <a:lstStyle/>
        <a:p>
          <a:endParaRPr lang="pt-BR"/>
        </a:p>
      </dgm:t>
    </dgm:pt>
    <dgm:pt modelId="{D7F4E205-833B-46B5-8448-3A5E215122E7}" type="pres">
      <dgm:prSet presAssocID="{FF470DA9-5F04-4AA1-8902-7881CEBF3C1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C070B783-38D1-4606-A467-28F1CAB11272}" type="pres">
      <dgm:prSet presAssocID="{2F16F74D-BA3C-4644-AB5F-FDD1881629C8}" presName="composite" presStyleCnt="0"/>
      <dgm:spPr/>
    </dgm:pt>
    <dgm:pt modelId="{5E588D07-C7F8-4BA6-800A-5FC3C699A60A}" type="pres">
      <dgm:prSet presAssocID="{2F16F74D-BA3C-4644-AB5F-FDD1881629C8}" presName="bentUpArrow1" presStyleLbl="alignImgPlace1" presStyleIdx="0" presStyleCnt="4"/>
      <dgm:spPr/>
    </dgm:pt>
    <dgm:pt modelId="{F176D703-314D-4F9A-ACED-3F082CBE0F27}" type="pres">
      <dgm:prSet presAssocID="{2F16F74D-BA3C-4644-AB5F-FDD1881629C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20AA1B-C2F8-4FA5-BB15-B690D36CCDED}" type="pres">
      <dgm:prSet presAssocID="{2F16F74D-BA3C-4644-AB5F-FDD1881629C8}" presName="ChildText" presStyleLbl="revTx" presStyleIdx="0" presStyleCnt="5" custScaleX="196788" custLinFactNeighborX="59593" custLinFactNeighborY="-1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1F6AE8-85FE-4407-93AC-C6E0A4B3C2F2}" type="pres">
      <dgm:prSet presAssocID="{82A22DAA-4F46-4024-8D59-B64390EFCEFB}" presName="sibTrans" presStyleCnt="0"/>
      <dgm:spPr/>
    </dgm:pt>
    <dgm:pt modelId="{364345C1-0BFB-4F85-85C2-B6EB38B81766}" type="pres">
      <dgm:prSet presAssocID="{0B3A4BE5-5A27-432E-A724-1951323F8988}" presName="composite" presStyleCnt="0"/>
      <dgm:spPr/>
    </dgm:pt>
    <dgm:pt modelId="{E672BDDE-5F04-4695-BA50-5CC5BA531111}" type="pres">
      <dgm:prSet presAssocID="{0B3A4BE5-5A27-432E-A724-1951323F8988}" presName="bentUpArrow1" presStyleLbl="alignImgPlace1" presStyleIdx="1" presStyleCnt="4"/>
      <dgm:spPr/>
    </dgm:pt>
    <dgm:pt modelId="{177BC350-1C77-409B-8296-9A8F58005C0B}" type="pres">
      <dgm:prSet presAssocID="{0B3A4BE5-5A27-432E-A724-1951323F898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DEDC11-A5C6-42E1-B65B-642A8A78719C}" type="pres">
      <dgm:prSet presAssocID="{0B3A4BE5-5A27-432E-A724-1951323F8988}" presName="ChildText" presStyleLbl="revTx" presStyleIdx="1" presStyleCnt="5" custScaleX="196788" custLinFactNeighborX="64639" custLinFactNeighborY="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F2B87A-0576-4193-8DEB-E0287667FAEE}" type="pres">
      <dgm:prSet presAssocID="{B661B0C1-C3E3-4B18-92C3-FA79952F2562}" presName="sibTrans" presStyleCnt="0"/>
      <dgm:spPr/>
    </dgm:pt>
    <dgm:pt modelId="{1EE2CB66-40C0-48C8-A932-A920BBE38358}" type="pres">
      <dgm:prSet presAssocID="{23477774-43A0-4A26-82D0-A10B87481103}" presName="composite" presStyleCnt="0"/>
      <dgm:spPr/>
    </dgm:pt>
    <dgm:pt modelId="{3D4AC4E7-70C5-41EB-8F92-20BE85CA29DF}" type="pres">
      <dgm:prSet presAssocID="{23477774-43A0-4A26-82D0-A10B87481103}" presName="bentUpArrow1" presStyleLbl="alignImgPlace1" presStyleIdx="2" presStyleCnt="4"/>
      <dgm:spPr/>
    </dgm:pt>
    <dgm:pt modelId="{29479781-121E-45AE-A4B8-D9FEBF1B08C6}" type="pres">
      <dgm:prSet presAssocID="{23477774-43A0-4A26-82D0-A10B8748110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D957CE-0CB4-4E10-99AA-E46CB2D9A718}" type="pres">
      <dgm:prSet presAssocID="{23477774-43A0-4A26-82D0-A10B87481103}" presName="ChildText" presStyleLbl="revTx" presStyleIdx="2" presStyleCnt="5" custScaleX="196788" custLinFactNeighborX="53595" custLinFactNeighborY="-54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5D949B-924E-40F9-80EF-D7CEF8062FF1}" type="pres">
      <dgm:prSet presAssocID="{E7C68846-AA54-4AB7-B4C0-51A47CF46EA8}" presName="sibTrans" presStyleCnt="0"/>
      <dgm:spPr/>
    </dgm:pt>
    <dgm:pt modelId="{943C43D4-46D7-400B-A324-4DBE3D9DB0B8}" type="pres">
      <dgm:prSet presAssocID="{C0E71794-268E-4362-8A8E-6571E0D17C9D}" presName="composite" presStyleCnt="0"/>
      <dgm:spPr/>
    </dgm:pt>
    <dgm:pt modelId="{505ACF3F-5F77-4634-9420-65A504294BF5}" type="pres">
      <dgm:prSet presAssocID="{C0E71794-268E-4362-8A8E-6571E0D17C9D}" presName="bentUpArrow1" presStyleLbl="alignImgPlace1" presStyleIdx="3" presStyleCnt="4"/>
      <dgm:spPr/>
    </dgm:pt>
    <dgm:pt modelId="{6C83C70D-3314-475D-AEFB-A3F846DBB148}" type="pres">
      <dgm:prSet presAssocID="{C0E71794-268E-4362-8A8E-6571E0D17C9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AF49D7-3831-4E14-9234-2ED5D6DCB7D9}" type="pres">
      <dgm:prSet presAssocID="{C0E71794-268E-4362-8A8E-6571E0D17C9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19D4885-4F67-4291-B3BB-67A54865E1C2}" type="pres">
      <dgm:prSet presAssocID="{70226A99-E8CB-44CE-9C69-8C97A374B0FF}" presName="sibTrans" presStyleCnt="0"/>
      <dgm:spPr/>
    </dgm:pt>
    <dgm:pt modelId="{B0EF940C-2C1E-4033-9356-75F386BBAB4E}" type="pres">
      <dgm:prSet presAssocID="{9ECACD63-71CB-461E-9532-2D354BCECF4A}" presName="composite" presStyleCnt="0"/>
      <dgm:spPr/>
    </dgm:pt>
    <dgm:pt modelId="{461668FE-C6DD-4F6F-B7EF-1E514F10591F}" type="pres">
      <dgm:prSet presAssocID="{9ECACD63-71CB-461E-9532-2D354BCECF4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D220FE-B6FF-4EDF-8EE5-C27EE3A481B8}" type="pres">
      <dgm:prSet presAssocID="{9ECACD63-71CB-461E-9532-2D354BCECF4A}" presName="FinalChildText" presStyleLbl="revTx" presStyleIdx="4" presStyleCnt="5" custScaleX="196918" custLinFactNeighborX="55163" custLinFactNeighborY="10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EE48CF9-872B-4375-936D-15E2C48E69C8}" type="presOf" srcId="{FBA2EDB0-FD2C-401A-8EBF-FE672C3CDFDC}" destId="{5C20AA1B-C2F8-4FA5-BB15-B690D36CCDED}" srcOrd="0" destOrd="0" presId="urn:microsoft.com/office/officeart/2005/8/layout/StepDownProcess"/>
    <dgm:cxn modelId="{72710134-5705-4329-82A0-E2F689F2BEB2}" srcId="{23477774-43A0-4A26-82D0-A10B87481103}" destId="{4D142435-2202-45F8-81AA-5B322293668A}" srcOrd="0" destOrd="0" parTransId="{DF528A40-0EF1-4940-AFC2-A9B848BD18DC}" sibTransId="{9A55DD70-157C-4A3B-8632-D2FC71BE942F}"/>
    <dgm:cxn modelId="{8D855459-6E80-4352-A7E7-47F3C42D0624}" type="presOf" srcId="{23477774-43A0-4A26-82D0-A10B87481103}" destId="{29479781-121E-45AE-A4B8-D9FEBF1B08C6}" srcOrd="0" destOrd="0" presId="urn:microsoft.com/office/officeart/2005/8/layout/StepDownProcess"/>
    <dgm:cxn modelId="{8CACC4E0-BCD2-41B2-8BC6-EF474E819AC2}" srcId="{2F16F74D-BA3C-4644-AB5F-FDD1881629C8}" destId="{FBA2EDB0-FD2C-401A-8EBF-FE672C3CDFDC}" srcOrd="0" destOrd="0" parTransId="{75436D26-FDBB-42D8-8931-A58CD005CB88}" sibTransId="{36C54275-4F19-4E62-8A8E-53B18469E363}"/>
    <dgm:cxn modelId="{D27CCB49-C254-40C0-9A2A-2DD43CAEFA0D}" type="presOf" srcId="{C0E71794-268E-4362-8A8E-6571E0D17C9D}" destId="{6C83C70D-3314-475D-AEFB-A3F846DBB148}" srcOrd="0" destOrd="0" presId="urn:microsoft.com/office/officeart/2005/8/layout/StepDownProcess"/>
    <dgm:cxn modelId="{00E03999-4ACE-4635-9129-B0D7C42B6FD3}" type="presOf" srcId="{9ECACD63-71CB-461E-9532-2D354BCECF4A}" destId="{461668FE-C6DD-4F6F-B7EF-1E514F10591F}" srcOrd="0" destOrd="0" presId="urn:microsoft.com/office/officeart/2005/8/layout/StepDownProcess"/>
    <dgm:cxn modelId="{CB09A6AB-8244-4DB7-B1FB-9405F15C9299}" type="presOf" srcId="{0B3A4BE5-5A27-432E-A724-1951323F8988}" destId="{177BC350-1C77-409B-8296-9A8F58005C0B}" srcOrd="0" destOrd="0" presId="urn:microsoft.com/office/officeart/2005/8/layout/StepDownProcess"/>
    <dgm:cxn modelId="{7D68DE92-489B-4C47-B7BF-9510B2F2ECCE}" type="presOf" srcId="{2F16F74D-BA3C-4644-AB5F-FDD1881629C8}" destId="{F176D703-314D-4F9A-ACED-3F082CBE0F27}" srcOrd="0" destOrd="0" presId="urn:microsoft.com/office/officeart/2005/8/layout/StepDownProcess"/>
    <dgm:cxn modelId="{14A37282-4385-48C9-947D-6DE381B0D247}" srcId="{9ECACD63-71CB-461E-9532-2D354BCECF4A}" destId="{3F69AC32-1B48-46FF-8DC4-E8B61A631945}" srcOrd="0" destOrd="0" parTransId="{039EB887-8774-4A82-B9A9-8A266F8338C4}" sibTransId="{5D0E070D-95EE-4F62-BD72-4376DE84EB55}"/>
    <dgm:cxn modelId="{BBB69066-8DC0-460F-A93A-89ADB57FB9DB}" type="presOf" srcId="{3F69AC32-1B48-46FF-8DC4-E8B61A631945}" destId="{FCD220FE-B6FF-4EDF-8EE5-C27EE3A481B8}" srcOrd="0" destOrd="0" presId="urn:microsoft.com/office/officeart/2005/8/layout/StepDownProcess"/>
    <dgm:cxn modelId="{48003172-9345-484A-A499-93B7AB04AB20}" srcId="{FF470DA9-5F04-4AA1-8902-7881CEBF3C1E}" destId="{C0E71794-268E-4362-8A8E-6571E0D17C9D}" srcOrd="3" destOrd="0" parTransId="{D7756D13-E066-4D69-8205-D39ABA3D3B61}" sibTransId="{70226A99-E8CB-44CE-9C69-8C97A374B0FF}"/>
    <dgm:cxn modelId="{4386EDA6-359C-4303-B9A8-159E8CAEB00A}" srcId="{FF470DA9-5F04-4AA1-8902-7881CEBF3C1E}" destId="{2F16F74D-BA3C-4644-AB5F-FDD1881629C8}" srcOrd="0" destOrd="0" parTransId="{D7CBBF17-C898-4A54-9966-BEE9E5D6FB50}" sibTransId="{82A22DAA-4F46-4024-8D59-B64390EFCEFB}"/>
    <dgm:cxn modelId="{F0954BFB-8A12-48C2-8521-68BC5FB58DF1}" srcId="{0B3A4BE5-5A27-432E-A724-1951323F8988}" destId="{12BB939B-5B8D-4E2A-BE46-5E735B0F4000}" srcOrd="0" destOrd="0" parTransId="{B38C9B89-F13F-413B-ABE7-82178AC2ECE5}" sibTransId="{89AF9414-B6AB-48D9-B583-35E4F1A3A8B1}"/>
    <dgm:cxn modelId="{E30DF122-EECD-4901-8088-C1C1BC0E5982}" type="presOf" srcId="{FF470DA9-5F04-4AA1-8902-7881CEBF3C1E}" destId="{D7F4E205-833B-46B5-8448-3A5E215122E7}" srcOrd="0" destOrd="0" presId="urn:microsoft.com/office/officeart/2005/8/layout/StepDownProcess"/>
    <dgm:cxn modelId="{CEB2F00C-4705-44DF-917F-94DE4D7D403C}" type="presOf" srcId="{4D142435-2202-45F8-81AA-5B322293668A}" destId="{ADD957CE-0CB4-4E10-99AA-E46CB2D9A718}" srcOrd="0" destOrd="0" presId="urn:microsoft.com/office/officeart/2005/8/layout/StepDownProcess"/>
    <dgm:cxn modelId="{08E2F4DF-BBE4-46ED-90C5-9F3073BADA74}" srcId="{FF470DA9-5F04-4AA1-8902-7881CEBF3C1E}" destId="{9ECACD63-71CB-461E-9532-2D354BCECF4A}" srcOrd="4" destOrd="0" parTransId="{B08F8C9E-F68B-4510-8D4C-C735CEA12E28}" sibTransId="{AC2867D9-1FA8-4989-AC1A-2A3FD37FC877}"/>
    <dgm:cxn modelId="{9BCA5E84-764E-4389-B324-6FBC7996B2AB}" srcId="{FF470DA9-5F04-4AA1-8902-7881CEBF3C1E}" destId="{0B3A4BE5-5A27-432E-A724-1951323F8988}" srcOrd="1" destOrd="0" parTransId="{F32C65AF-5FC9-40B2-A91F-44707C0ABEEF}" sibTransId="{B661B0C1-C3E3-4B18-92C3-FA79952F2562}"/>
    <dgm:cxn modelId="{65B19EEB-031D-4461-95D9-6A4B909B00BB}" type="presOf" srcId="{12BB939B-5B8D-4E2A-BE46-5E735B0F4000}" destId="{58DEDC11-A5C6-42E1-B65B-642A8A78719C}" srcOrd="0" destOrd="0" presId="urn:microsoft.com/office/officeart/2005/8/layout/StepDownProcess"/>
    <dgm:cxn modelId="{899BDE2E-4BFC-451F-ACEC-AA14CBDAB2A1}" srcId="{FF470DA9-5F04-4AA1-8902-7881CEBF3C1E}" destId="{23477774-43A0-4A26-82D0-A10B87481103}" srcOrd="2" destOrd="0" parTransId="{5DFA4713-27A6-4991-8D73-91F0AECFBDD0}" sibTransId="{E7C68846-AA54-4AB7-B4C0-51A47CF46EA8}"/>
    <dgm:cxn modelId="{100D253F-11CB-4C63-90D8-B6D1FFDA36D7}" type="presParOf" srcId="{D7F4E205-833B-46B5-8448-3A5E215122E7}" destId="{C070B783-38D1-4606-A467-28F1CAB11272}" srcOrd="0" destOrd="0" presId="urn:microsoft.com/office/officeart/2005/8/layout/StepDownProcess"/>
    <dgm:cxn modelId="{7BA0E399-86CA-41E5-943C-45C5457F3EEC}" type="presParOf" srcId="{C070B783-38D1-4606-A467-28F1CAB11272}" destId="{5E588D07-C7F8-4BA6-800A-5FC3C699A60A}" srcOrd="0" destOrd="0" presId="urn:microsoft.com/office/officeart/2005/8/layout/StepDownProcess"/>
    <dgm:cxn modelId="{62089F93-2B23-45D8-AD4C-EC67BC8ADD39}" type="presParOf" srcId="{C070B783-38D1-4606-A467-28F1CAB11272}" destId="{F176D703-314D-4F9A-ACED-3F082CBE0F27}" srcOrd="1" destOrd="0" presId="urn:microsoft.com/office/officeart/2005/8/layout/StepDownProcess"/>
    <dgm:cxn modelId="{35D403C6-180D-46EC-862E-F476048BC0FD}" type="presParOf" srcId="{C070B783-38D1-4606-A467-28F1CAB11272}" destId="{5C20AA1B-C2F8-4FA5-BB15-B690D36CCDED}" srcOrd="2" destOrd="0" presId="urn:microsoft.com/office/officeart/2005/8/layout/StepDownProcess"/>
    <dgm:cxn modelId="{737289E2-6C5F-4478-8C8E-BF40DCD61863}" type="presParOf" srcId="{D7F4E205-833B-46B5-8448-3A5E215122E7}" destId="{0B1F6AE8-85FE-4407-93AC-C6E0A4B3C2F2}" srcOrd="1" destOrd="0" presId="urn:microsoft.com/office/officeart/2005/8/layout/StepDownProcess"/>
    <dgm:cxn modelId="{9BFAEAB4-DF8D-4864-81AC-8735D15C3FDD}" type="presParOf" srcId="{D7F4E205-833B-46B5-8448-3A5E215122E7}" destId="{364345C1-0BFB-4F85-85C2-B6EB38B81766}" srcOrd="2" destOrd="0" presId="urn:microsoft.com/office/officeart/2005/8/layout/StepDownProcess"/>
    <dgm:cxn modelId="{ABA22166-B1CE-4F57-8199-0CECA76144AA}" type="presParOf" srcId="{364345C1-0BFB-4F85-85C2-B6EB38B81766}" destId="{E672BDDE-5F04-4695-BA50-5CC5BA531111}" srcOrd="0" destOrd="0" presId="urn:microsoft.com/office/officeart/2005/8/layout/StepDownProcess"/>
    <dgm:cxn modelId="{4CAE1E43-09FB-49E8-80A2-75AE4828DE04}" type="presParOf" srcId="{364345C1-0BFB-4F85-85C2-B6EB38B81766}" destId="{177BC350-1C77-409B-8296-9A8F58005C0B}" srcOrd="1" destOrd="0" presId="urn:microsoft.com/office/officeart/2005/8/layout/StepDownProcess"/>
    <dgm:cxn modelId="{4B693DD4-8C81-4D61-A849-C5EADAA0BCDD}" type="presParOf" srcId="{364345C1-0BFB-4F85-85C2-B6EB38B81766}" destId="{58DEDC11-A5C6-42E1-B65B-642A8A78719C}" srcOrd="2" destOrd="0" presId="urn:microsoft.com/office/officeart/2005/8/layout/StepDownProcess"/>
    <dgm:cxn modelId="{CD50E8B1-2AFA-4F02-A6E1-12476388679A}" type="presParOf" srcId="{D7F4E205-833B-46B5-8448-3A5E215122E7}" destId="{0BF2B87A-0576-4193-8DEB-E0287667FAEE}" srcOrd="3" destOrd="0" presId="urn:microsoft.com/office/officeart/2005/8/layout/StepDownProcess"/>
    <dgm:cxn modelId="{678B19D1-441D-44E4-B654-EC6D8A9B1DC8}" type="presParOf" srcId="{D7F4E205-833B-46B5-8448-3A5E215122E7}" destId="{1EE2CB66-40C0-48C8-A932-A920BBE38358}" srcOrd="4" destOrd="0" presId="urn:microsoft.com/office/officeart/2005/8/layout/StepDownProcess"/>
    <dgm:cxn modelId="{27C86A15-DCF7-4744-B93D-65C19D961AA6}" type="presParOf" srcId="{1EE2CB66-40C0-48C8-A932-A920BBE38358}" destId="{3D4AC4E7-70C5-41EB-8F92-20BE85CA29DF}" srcOrd="0" destOrd="0" presId="urn:microsoft.com/office/officeart/2005/8/layout/StepDownProcess"/>
    <dgm:cxn modelId="{F65C9378-1182-4B39-8B85-1C075BECD20E}" type="presParOf" srcId="{1EE2CB66-40C0-48C8-A932-A920BBE38358}" destId="{29479781-121E-45AE-A4B8-D9FEBF1B08C6}" srcOrd="1" destOrd="0" presId="urn:microsoft.com/office/officeart/2005/8/layout/StepDownProcess"/>
    <dgm:cxn modelId="{3E623F4A-6300-41CF-B444-0F2FB65C47DD}" type="presParOf" srcId="{1EE2CB66-40C0-48C8-A932-A920BBE38358}" destId="{ADD957CE-0CB4-4E10-99AA-E46CB2D9A718}" srcOrd="2" destOrd="0" presId="urn:microsoft.com/office/officeart/2005/8/layout/StepDownProcess"/>
    <dgm:cxn modelId="{43F0F703-794E-4BE8-92E4-B7B5FFAC633C}" type="presParOf" srcId="{D7F4E205-833B-46B5-8448-3A5E215122E7}" destId="{985D949B-924E-40F9-80EF-D7CEF8062FF1}" srcOrd="5" destOrd="0" presId="urn:microsoft.com/office/officeart/2005/8/layout/StepDownProcess"/>
    <dgm:cxn modelId="{7AD0333F-8743-4429-8B19-4B755943C3F3}" type="presParOf" srcId="{D7F4E205-833B-46B5-8448-3A5E215122E7}" destId="{943C43D4-46D7-400B-A324-4DBE3D9DB0B8}" srcOrd="6" destOrd="0" presId="urn:microsoft.com/office/officeart/2005/8/layout/StepDownProcess"/>
    <dgm:cxn modelId="{9148CDD8-3AE3-4941-B8F6-E1AF2EE8274E}" type="presParOf" srcId="{943C43D4-46D7-400B-A324-4DBE3D9DB0B8}" destId="{505ACF3F-5F77-4634-9420-65A504294BF5}" srcOrd="0" destOrd="0" presId="urn:microsoft.com/office/officeart/2005/8/layout/StepDownProcess"/>
    <dgm:cxn modelId="{591AC9C3-325E-4597-9423-2D0E929DC8FD}" type="presParOf" srcId="{943C43D4-46D7-400B-A324-4DBE3D9DB0B8}" destId="{6C83C70D-3314-475D-AEFB-A3F846DBB148}" srcOrd="1" destOrd="0" presId="urn:microsoft.com/office/officeart/2005/8/layout/StepDownProcess"/>
    <dgm:cxn modelId="{9A3AC6D0-7B30-40E1-8178-4AA18DAAA5B3}" type="presParOf" srcId="{943C43D4-46D7-400B-A324-4DBE3D9DB0B8}" destId="{8BAF49D7-3831-4E14-9234-2ED5D6DCB7D9}" srcOrd="2" destOrd="0" presId="urn:microsoft.com/office/officeart/2005/8/layout/StepDownProcess"/>
    <dgm:cxn modelId="{0DB408C4-70CE-4BD9-A27E-F6DB5F1F5CFE}" type="presParOf" srcId="{D7F4E205-833B-46B5-8448-3A5E215122E7}" destId="{819D4885-4F67-4291-B3BB-67A54865E1C2}" srcOrd="7" destOrd="0" presId="urn:microsoft.com/office/officeart/2005/8/layout/StepDownProcess"/>
    <dgm:cxn modelId="{5E397A3B-56F4-4221-9304-4B9FCF0A60E4}" type="presParOf" srcId="{D7F4E205-833B-46B5-8448-3A5E215122E7}" destId="{B0EF940C-2C1E-4033-9356-75F386BBAB4E}" srcOrd="8" destOrd="0" presId="urn:microsoft.com/office/officeart/2005/8/layout/StepDownProcess"/>
    <dgm:cxn modelId="{4F349A94-936B-4047-BAF0-1E4F52C5233C}" type="presParOf" srcId="{B0EF940C-2C1E-4033-9356-75F386BBAB4E}" destId="{461668FE-C6DD-4F6F-B7EF-1E514F10591F}" srcOrd="0" destOrd="0" presId="urn:microsoft.com/office/officeart/2005/8/layout/StepDownProcess"/>
    <dgm:cxn modelId="{5C6D07E8-2EBA-4CEE-862D-DEE728964F0C}" type="presParOf" srcId="{B0EF940C-2C1E-4033-9356-75F386BBAB4E}" destId="{FCD220FE-B6FF-4EDF-8EE5-C27EE3A481B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408A0-3253-4F2D-A29A-BEAF9D9E06D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5A72958-2F30-4558-9A38-9D885C776B88}">
      <dgm:prSet phldrT="[Texto]" custT="1"/>
      <dgm:spPr>
        <a:xfrm rot="16200000">
          <a:off x="727083" y="2006814"/>
          <a:ext cx="1608618" cy="562892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32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/basAR</a:t>
          </a:r>
          <a:endParaRPr lang="pt-BR" sz="3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F839ED0-D416-41D4-A952-E188A5698BDB}" type="parTrans" cxnId="{D33D93B8-51B0-4A72-9929-6EA5E3E1D5A3}">
      <dgm:prSet/>
      <dgm:spPr/>
      <dgm:t>
        <a:bodyPr/>
        <a:lstStyle/>
        <a:p>
          <a:endParaRPr lang="pt-BR" sz="3200"/>
        </a:p>
      </dgm:t>
    </dgm:pt>
    <dgm:pt modelId="{1E6673D2-3A6D-412D-8868-331065AC5D8E}" type="sibTrans" cxnId="{D33D93B8-51B0-4A72-9929-6EA5E3E1D5A3}">
      <dgm:prSet/>
      <dgm:spPr/>
      <dgm:t>
        <a:bodyPr/>
        <a:lstStyle/>
        <a:p>
          <a:endParaRPr lang="pt-BR" sz="3200"/>
        </a:p>
      </dgm:t>
    </dgm:pt>
    <dgm:pt modelId="{46E14858-02A5-48CF-9C6E-DC40301C68EA}">
      <dgm:prSet phldrT="[Texto]" custT="1"/>
      <dgm:spPr>
        <a:xfrm>
          <a:off x="1971850" y="32163"/>
          <a:ext cx="1391903" cy="242396"/>
        </a:xfrm>
        <a:prstGeom prst="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basAR.exe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CAEB40C3-BCB7-407E-8E4E-6DA25E69A387}" type="parTrans" cxnId="{E2383FDA-78D7-40FF-985D-6313E56A4D66}">
      <dgm:prSet custT="1"/>
      <dgm:spPr>
        <a:xfrm>
          <a:off x="1812838" y="153362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2134898"/>
              </a:moveTo>
              <a:lnTo>
                <a:pt x="79505" y="213489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1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FCF37B5-2555-46E2-AA82-8939203A7D59}" type="sibTrans" cxnId="{E2383FDA-78D7-40FF-985D-6313E56A4D66}">
      <dgm:prSet/>
      <dgm:spPr/>
      <dgm:t>
        <a:bodyPr/>
        <a:lstStyle/>
        <a:p>
          <a:endParaRPr lang="pt-BR" sz="3200"/>
        </a:p>
      </dgm:t>
    </dgm:pt>
    <dgm:pt modelId="{7D8FB899-D312-4BEE-99D6-F5F27FE1FA10}">
      <dgm:prSet phldrT="[Texto]" custT="1"/>
      <dgm:spPr>
        <a:xfrm>
          <a:off x="1971850" y="638154"/>
          <a:ext cx="139190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/Data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B5016F1-66EB-4AFA-B879-92EE44F18B5A}" type="parTrans" cxnId="{736FFB92-1BD9-4B7D-8659-4D61A3C5A6F8}">
      <dgm:prSet custT="1"/>
      <dgm:spPr>
        <a:xfrm>
          <a:off x="1812838" y="759352"/>
          <a:ext cx="159011" cy="1528908"/>
        </a:xfrm>
        <a:custGeom>
          <a:avLst/>
          <a:gdLst/>
          <a:ahLst/>
          <a:cxnLst/>
          <a:rect l="0" t="0" r="0" b="0"/>
          <a:pathLst>
            <a:path>
              <a:moveTo>
                <a:pt x="0" y="1528908"/>
              </a:moveTo>
              <a:lnTo>
                <a:pt x="79505" y="152890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44FE0EF-EFE1-490F-B505-636D5A2220ED}" type="sibTrans" cxnId="{736FFB92-1BD9-4B7D-8659-4D61A3C5A6F8}">
      <dgm:prSet/>
      <dgm:spPr/>
      <dgm:t>
        <a:bodyPr/>
        <a:lstStyle/>
        <a:p>
          <a:endParaRPr lang="pt-BR" sz="3200"/>
        </a:p>
      </dgm:t>
    </dgm:pt>
    <dgm:pt modelId="{44DB0988-30F7-4DC7-84D0-635D901EC168}">
      <dgm:prSet phldrT="[Texto]" custT="1"/>
      <dgm:spPr>
        <a:xfrm>
          <a:off x="1971850" y="2029497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/Audio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C99B82E5-3100-48CF-9004-3FD3703EEA88}" type="parTrans" cxnId="{9DE03D41-FAD9-4EDC-BAA0-E381022BBB06}">
      <dgm:prSet custT="1"/>
      <dgm:spPr>
        <a:xfrm>
          <a:off x="1812838" y="2150695"/>
          <a:ext cx="159011" cy="137565"/>
        </a:xfrm>
        <a:custGeom>
          <a:avLst/>
          <a:gdLst/>
          <a:ahLst/>
          <a:cxnLst/>
          <a:rect l="0" t="0" r="0" b="0"/>
          <a:pathLst>
            <a:path>
              <a:moveTo>
                <a:pt x="0" y="137565"/>
              </a:moveTo>
              <a:lnTo>
                <a:pt x="79505" y="13756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6B2B21D-30BC-462C-BBAD-A2DE293B8128}" type="sibTrans" cxnId="{9DE03D41-FAD9-4EDC-BAA0-E381022BBB06}">
      <dgm:prSet/>
      <dgm:spPr/>
      <dgm:t>
        <a:bodyPr/>
        <a:lstStyle/>
        <a:p>
          <a:endParaRPr lang="pt-BR" sz="3200"/>
        </a:p>
      </dgm:t>
    </dgm:pt>
    <dgm:pt modelId="{EE1185C9-B43A-40B2-BAC2-1BF1CE26D62B}">
      <dgm:prSet phldrT="[Texto]" custT="1"/>
      <dgm:spPr>
        <a:xfrm>
          <a:off x="1971850" y="335159"/>
          <a:ext cx="1390750" cy="242396"/>
        </a:xfrm>
        <a:prstGeom prst="rect">
          <a:avLst/>
        </a:prstGeom>
        <a:solidFill>
          <a:srgbClr val="FFAD1C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Marcadores.pdf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B29A3FC1-135E-419F-9162-3785B9DEFE0A}" type="parTrans" cxnId="{87AE217B-0D64-42F9-901C-4F22D767229B}">
      <dgm:prSet custT="1"/>
      <dgm:spPr>
        <a:xfrm>
          <a:off x="1812838" y="456357"/>
          <a:ext cx="159011" cy="1831903"/>
        </a:xfrm>
        <a:custGeom>
          <a:avLst/>
          <a:gdLst/>
          <a:ahLst/>
          <a:cxnLst/>
          <a:rect l="0" t="0" r="0" b="0"/>
          <a:pathLst>
            <a:path>
              <a:moveTo>
                <a:pt x="0" y="1831903"/>
              </a:moveTo>
              <a:lnTo>
                <a:pt x="79505" y="183190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05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7145D5-4DB0-4F8A-9AAF-E352C1E5546E}" type="sibTrans" cxnId="{87AE217B-0D64-42F9-901C-4F22D767229B}">
      <dgm:prSet/>
      <dgm:spPr/>
      <dgm:t>
        <a:bodyPr/>
        <a:lstStyle/>
        <a:p>
          <a:endParaRPr lang="pt-BR" sz="3200"/>
        </a:p>
      </dgm:t>
    </dgm:pt>
    <dgm:pt modelId="{71529571-4EAD-4AFC-A41D-ED13ECD715DF}">
      <dgm:prSet phldrT="[Texto]" custT="1"/>
      <dgm:spPr>
        <a:xfrm>
          <a:off x="1971850" y="4301961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/Wrl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2DFFA2C-4589-4E9E-9BCD-B6520E198DF8}" type="parTrans" cxnId="{454C3E39-A5D9-4C12-92C8-E4DA61464107}">
      <dgm:prSet custT="1"/>
      <dgm:spPr>
        <a:xfrm>
          <a:off x="1812838" y="2288261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134898"/>
              </a:lnTo>
              <a:lnTo>
                <a:pt x="159011" y="2134898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1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E205E1-7588-40AB-A43A-9A7CC12ADA16}" type="sibTrans" cxnId="{454C3E39-A5D9-4C12-92C8-E4DA61464107}">
      <dgm:prSet/>
      <dgm:spPr/>
      <dgm:t>
        <a:bodyPr/>
        <a:lstStyle/>
        <a:p>
          <a:endParaRPr lang="pt-BR" sz="3200"/>
        </a:p>
      </dgm:t>
    </dgm:pt>
    <dgm:pt modelId="{4C956C92-F641-4119-819B-01189D626D22}">
      <dgm:prSet phldrT="[Texto]" custT="1"/>
      <dgm:spPr>
        <a:xfrm>
          <a:off x="3522765" y="307295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config_base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6EBAEEDD-8142-4302-8330-CAB92DB638E2}" type="parTrans" cxnId="{F27121E0-477B-473F-B6DF-D0F2DA5ABA48}">
      <dgm:prSet custT="1"/>
      <dgm:spPr>
        <a:xfrm>
          <a:off x="3363753" y="428493"/>
          <a:ext cx="159011" cy="330858"/>
        </a:xfrm>
        <a:custGeom>
          <a:avLst/>
          <a:gdLst/>
          <a:ahLst/>
          <a:cxnLst/>
          <a:rect l="0" t="0" r="0" b="0"/>
          <a:pathLst>
            <a:path>
              <a:moveTo>
                <a:pt x="0" y="330858"/>
              </a:moveTo>
              <a:lnTo>
                <a:pt x="79505" y="33085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BFFECC4-5880-4447-B5F8-60D0FE5909AE}" type="sibTrans" cxnId="{F27121E0-477B-473F-B6DF-D0F2DA5ABA48}">
      <dgm:prSet/>
      <dgm:spPr/>
      <dgm:t>
        <a:bodyPr/>
        <a:lstStyle/>
        <a:p>
          <a:endParaRPr lang="pt-BR" sz="3200"/>
        </a:p>
      </dgm:t>
    </dgm:pt>
    <dgm:pt modelId="{BF8E2B77-62B9-4B44-B8AE-4F2F5E4D2BFE}">
      <dgm:prSet phldrT="[Texto]" custT="1"/>
      <dgm:spPr>
        <a:xfrm>
          <a:off x="3522765" y="4300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config_basar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67FA5606-7C29-4EF6-94B6-CC7FF6D4C09D}" type="parTrans" cxnId="{2DA1D1BE-5A22-4BE0-B8C9-4A46C3FB662E}">
      <dgm:prSet custT="1"/>
      <dgm:spPr>
        <a:xfrm>
          <a:off x="3363753" y="125498"/>
          <a:ext cx="159011" cy="633854"/>
        </a:xfrm>
        <a:custGeom>
          <a:avLst/>
          <a:gdLst/>
          <a:ahLst/>
          <a:cxnLst/>
          <a:rect l="0" t="0" r="0" b="0"/>
          <a:pathLst>
            <a:path>
              <a:moveTo>
                <a:pt x="0" y="633854"/>
              </a:moveTo>
              <a:lnTo>
                <a:pt x="79505" y="633854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0598813-C7E5-4DE1-B2C9-60B564184C13}" type="sibTrans" cxnId="{2DA1D1BE-5A22-4BE0-B8C9-4A46C3FB662E}">
      <dgm:prSet/>
      <dgm:spPr/>
      <dgm:t>
        <a:bodyPr/>
        <a:lstStyle/>
        <a:p>
          <a:endParaRPr lang="pt-BR" sz="3200"/>
        </a:p>
      </dgm:t>
    </dgm:pt>
    <dgm:pt modelId="{87348CBD-13FD-4085-ACC9-7B22632CD6E4}">
      <dgm:prSet phldrT="[Texto]" custT="1"/>
      <dgm:spPr>
        <a:xfrm>
          <a:off x="3522765" y="610291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config_behavior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4B19AB61-F25B-4AA2-B24E-7AD03085A889}" type="parTrans" cxnId="{12F8091A-C408-4203-99F0-94C5EE3D6E55}">
      <dgm:prSet custT="1"/>
      <dgm:spPr>
        <a:xfrm>
          <a:off x="3363753" y="68576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583"/>
              </a:moveTo>
              <a:lnTo>
                <a:pt x="79505" y="73583"/>
              </a:lnTo>
              <a:lnTo>
                <a:pt x="79505" y="45720"/>
              </a:ln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F3B71A19-0D28-4C47-AECE-D5414EA1C973}" type="sibTrans" cxnId="{12F8091A-C408-4203-99F0-94C5EE3D6E55}">
      <dgm:prSet/>
      <dgm:spPr/>
      <dgm:t>
        <a:bodyPr/>
        <a:lstStyle/>
        <a:p>
          <a:endParaRPr lang="pt-BR" sz="3200"/>
        </a:p>
      </dgm:t>
    </dgm:pt>
    <dgm:pt modelId="{64C085EF-3E95-483A-A8FF-EC5BD6E82F46}">
      <dgm:prSet phldrT="[Texto]" custT="1"/>
      <dgm:spPr>
        <a:xfrm>
          <a:off x="3522765" y="913286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config_transport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83081ED-A79A-4CE7-BF38-9D53EA1042CC}" type="parTrans" cxnId="{2264EE42-C4AB-42A6-BEDD-3AB2D9E2467D}">
      <dgm:prSet custT="1"/>
      <dgm:spPr>
        <a:xfrm>
          <a:off x="3363753" y="759352"/>
          <a:ext cx="159011" cy="27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75131"/>
              </a:lnTo>
              <a:lnTo>
                <a:pt x="159011" y="275131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55D6ECF3-98E9-432B-92C6-6A6AB1CF63A9}" type="sibTrans" cxnId="{2264EE42-C4AB-42A6-BEDD-3AB2D9E2467D}">
      <dgm:prSet/>
      <dgm:spPr/>
      <dgm:t>
        <a:bodyPr/>
        <a:lstStyle/>
        <a:p>
          <a:endParaRPr lang="pt-BR" sz="3200"/>
        </a:p>
      </dgm:t>
    </dgm:pt>
    <dgm:pt modelId="{91DC66E4-F0E7-4F41-8266-E5F91D8D7D6D}">
      <dgm:prSet phldrT="[Texto]" custT="1"/>
      <dgm:spPr>
        <a:xfrm>
          <a:off x="5098025" y="33515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9931AA55-C9AD-4F2D-926C-2BA4824F71CB}" type="parTrans" cxnId="{4BA85923-12EE-46D7-905A-1F5DA6D1CFE1}">
      <dgm:prSet custT="1"/>
      <dgm:spPr>
        <a:xfrm>
          <a:off x="4939013" y="456357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908985"/>
              </a:moveTo>
              <a:lnTo>
                <a:pt x="79505" y="90898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DFBBA3F-2020-4102-847B-EDADD9F99FBA}" type="sibTrans" cxnId="{4BA85923-12EE-46D7-905A-1F5DA6D1CFE1}">
      <dgm:prSet/>
      <dgm:spPr/>
      <dgm:t>
        <a:bodyPr/>
        <a:lstStyle/>
        <a:p>
          <a:endParaRPr lang="pt-BR" sz="3200"/>
        </a:p>
      </dgm:t>
    </dgm:pt>
    <dgm:pt modelId="{A1A977C2-E905-4230-9801-A3380069448E}">
      <dgm:prSet phldrT="[Texto]" custT="1"/>
      <dgm:spPr>
        <a:xfrm>
          <a:off x="5098025" y="638154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2FB0FFC6-5EAA-4CD0-BD64-B54FF4CF8BD5}" type="parTrans" cxnId="{17E8AC1D-5329-4B43-B061-2D9F5B8E3771}">
      <dgm:prSet custT="1"/>
      <dgm:spPr>
        <a:xfrm>
          <a:off x="493901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605990"/>
              </a:moveTo>
              <a:lnTo>
                <a:pt x="79505" y="605990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F8CA3C0-F096-47CE-9A4E-2BA3D902B210}" type="sibTrans" cxnId="{17E8AC1D-5329-4B43-B061-2D9F5B8E3771}">
      <dgm:prSet/>
      <dgm:spPr/>
      <dgm:t>
        <a:bodyPr/>
        <a:lstStyle/>
        <a:p>
          <a:endParaRPr lang="pt-BR" sz="3200"/>
        </a:p>
      </dgm:t>
    </dgm:pt>
    <dgm:pt modelId="{43EB8384-3E84-4A69-9C19-3F08BD7528AB}">
      <dgm:prSet phldrT="[Texto]" custT="1"/>
      <dgm:spPr>
        <a:xfrm>
          <a:off x="5098025" y="94114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app_pointM15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298539D-979E-4F12-9634-1107F9BE8460}" type="parTrans" cxnId="{6DD4A0D7-C69B-472D-8EE9-83F0D34B8D98}">
      <dgm:prSet custT="1"/>
      <dgm:spPr>
        <a:xfrm>
          <a:off x="4939013" y="1062348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6BBCBA9-8822-4E62-9699-D97CFF402BE1}" type="sibTrans" cxnId="{6DD4A0D7-C69B-472D-8EE9-83F0D34B8D98}">
      <dgm:prSet/>
      <dgm:spPr/>
      <dgm:t>
        <a:bodyPr/>
        <a:lstStyle/>
        <a:p>
          <a:endParaRPr lang="pt-BR" sz="3200"/>
        </a:p>
      </dgm:t>
    </dgm:pt>
    <dgm:pt modelId="{A7A76957-4BDE-4B4E-B3B0-7FB722B136DE}">
      <dgm:prSet phldrT="[Texto]" custT="1"/>
      <dgm:spPr>
        <a:xfrm>
          <a:off x="5098025" y="124414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DCA01986-F8BF-4848-97E0-ED7633149DBB}" type="parTrans" cxnId="{62BB4E9A-7EFA-4B8D-B5C5-D44B986FDEF4}">
      <dgm:prSet custT="1"/>
      <dgm:spPr>
        <a:xfrm>
          <a:off x="4939013" y="1319623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17ED68F-DF79-47E5-9832-2B558AC84193}" type="sibTrans" cxnId="{62BB4E9A-7EFA-4B8D-B5C5-D44B986FDEF4}">
      <dgm:prSet/>
      <dgm:spPr/>
      <dgm:t>
        <a:bodyPr/>
        <a:lstStyle/>
        <a:p>
          <a:endParaRPr lang="pt-BR" sz="3200"/>
        </a:p>
      </dgm:t>
    </dgm:pt>
    <dgm:pt modelId="{B0F843CF-2EAF-4198-B28B-3ABE658722E3}">
      <dgm:prSet phldrT="[Texto]" custT="1"/>
      <dgm:spPr>
        <a:xfrm>
          <a:off x="5098025" y="1547140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D25B669-F9EF-4AF9-9EE1-3F8B388C95DA}" type="parTrans" cxnId="{C320D2EB-693C-421E-9130-496E8820FDE2}">
      <dgm:prSet custT="1"/>
      <dgm:spPr>
        <a:xfrm>
          <a:off x="4939013" y="1365343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EEB74544-814F-4D7A-B6B2-466EFD328C80}" type="sibTrans" cxnId="{C320D2EB-693C-421E-9130-496E8820FDE2}">
      <dgm:prSet/>
      <dgm:spPr/>
      <dgm:t>
        <a:bodyPr/>
        <a:lstStyle/>
        <a:p>
          <a:endParaRPr lang="pt-BR" sz="3200"/>
        </a:p>
      </dgm:t>
    </dgm:pt>
    <dgm:pt modelId="{D724238B-63B8-4DB4-98DE-A57EC5F65544}">
      <dgm:prSet phldrT="[Texto]" custT="1"/>
      <dgm:spPr>
        <a:xfrm>
          <a:off x="5098025" y="185013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app_pointA15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EDEBB2E1-802B-4920-834E-4F7EB02F2742}" type="parTrans" cxnId="{9D952AE9-11F5-44C4-9406-95BFC862104D}">
      <dgm:prSet custT="1"/>
      <dgm:spPr>
        <a:xfrm>
          <a:off x="4939013" y="1365343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A858642-E6DB-48DC-B797-5FA2D10AC5C7}" type="sibTrans" cxnId="{9D952AE9-11F5-44C4-9406-95BFC862104D}">
      <dgm:prSet/>
      <dgm:spPr/>
      <dgm:t>
        <a:bodyPr/>
        <a:lstStyle/>
        <a:p>
          <a:endParaRPr lang="pt-BR" sz="3200"/>
        </a:p>
      </dgm:t>
    </dgm:pt>
    <dgm:pt modelId="{76636FD6-1A50-4E04-B494-5F94B16D97D4}">
      <dgm:prSet phldrT="[Texto]" custT="1"/>
      <dgm:spPr>
        <a:xfrm>
          <a:off x="5098025" y="2153131"/>
          <a:ext cx="1619059" cy="242396"/>
        </a:xfrm>
        <a:prstGeom prst="rect">
          <a:avLst/>
        </a:prstGeom>
        <a:solidFill>
          <a:srgbClr val="759AA5">
            <a:lumMod val="5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app_pointReset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48707A27-D170-44E8-9915-44C567D65F6E}" type="parTrans" cxnId="{B76ED57B-E30D-49AD-BEC6-EF803424568E}">
      <dgm:prSet custT="1"/>
      <dgm:spPr>
        <a:xfrm>
          <a:off x="4939013" y="1365343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908985"/>
              </a:lnTo>
              <a:lnTo>
                <a:pt x="159011" y="90898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5E5414F-F8D7-4131-8DA5-59B5A1D8B319}" type="sibTrans" cxnId="{B76ED57B-E30D-49AD-BEC6-EF803424568E}">
      <dgm:prSet/>
      <dgm:spPr/>
      <dgm:t>
        <a:bodyPr/>
        <a:lstStyle/>
        <a:p>
          <a:endParaRPr lang="pt-BR" sz="3200"/>
        </a:p>
      </dgm:t>
    </dgm:pt>
    <dgm:pt modelId="{D3FDD991-DD02-4362-8B24-74C91B5050EE}">
      <dgm:prSet phldrT="[Texto]" custT="1"/>
      <dgm:spPr>
        <a:xfrm>
          <a:off x="3322895" y="157500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208DBD12-20E8-4135-B1DA-E73CFD0ED56A}" type="parTrans" cxnId="{6FF4FB0B-15E2-4E97-BCD7-98113CA2FABF}">
      <dgm:prSet custT="1"/>
      <dgm:spPr>
        <a:xfrm>
          <a:off x="3163883" y="1696202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AE681976-6F22-4EAC-878A-0CB36AE369BA}" type="sibTrans" cxnId="{6FF4FB0B-15E2-4E97-BCD7-98113CA2FABF}">
      <dgm:prSet/>
      <dgm:spPr/>
      <dgm:t>
        <a:bodyPr/>
        <a:lstStyle/>
        <a:p>
          <a:endParaRPr lang="pt-BR" sz="3200"/>
        </a:p>
      </dgm:t>
    </dgm:pt>
    <dgm:pt modelId="{C9003C4C-B886-48A9-8580-4EA2E9468360}">
      <dgm:prSet phldrT="[Texto]" custT="1"/>
      <dgm:spPr>
        <a:xfrm>
          <a:off x="3322895" y="218099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Colisao15.mp3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E629D5DA-7EDF-45AA-BDC8-1BDC85B5A522}" type="parTrans" cxnId="{E60307CD-8C1D-4DDA-95EA-CDCD78EF4A50}">
      <dgm:prSet custT="1"/>
      <dgm:spPr>
        <a:xfrm>
          <a:off x="3163883" y="2150695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1333D5B-8291-4612-9CC9-94CBCC28B19B}" type="sibTrans" cxnId="{E60307CD-8C1D-4DDA-95EA-CDCD78EF4A50}">
      <dgm:prSet/>
      <dgm:spPr/>
      <dgm:t>
        <a:bodyPr/>
        <a:lstStyle/>
        <a:p>
          <a:endParaRPr lang="pt-BR" sz="3200"/>
        </a:p>
      </dgm:t>
    </dgm:pt>
    <dgm:pt modelId="{DA70BE3A-8822-4103-9DC1-47F4215D9C9C}">
      <dgm:prSet phldrT="[Texto]" custT="1"/>
      <dgm:spPr>
        <a:xfrm>
          <a:off x="3322895" y="187799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52C3ECD-6D87-4B94-94D8-68BB63187F12}" type="parTrans" cxnId="{43FFB4E9-3CE5-4ACA-821C-9E7E849ECD0C}">
      <dgm:prSet custT="1"/>
      <dgm:spPr>
        <a:xfrm>
          <a:off x="3163883" y="199919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EC04409-27FC-4298-8BAB-7E8A5D404394}" type="sibTrans" cxnId="{43FFB4E9-3CE5-4ACA-821C-9E7E849ECD0C}">
      <dgm:prSet/>
      <dgm:spPr/>
      <dgm:t>
        <a:bodyPr/>
        <a:lstStyle/>
        <a:p>
          <a:endParaRPr lang="pt-BR" sz="3200"/>
        </a:p>
      </dgm:t>
    </dgm:pt>
    <dgm:pt modelId="{F11C1D01-0019-4B8C-9C80-1E18335D70E6}">
      <dgm:prSet phldrT="[Texto]" custT="1"/>
      <dgm:spPr>
        <a:xfrm>
          <a:off x="3322895" y="248398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Erro.mp3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78EC169B-156B-4521-AACB-8A81756458B1}" type="parTrans" cxnId="{DE6253B7-411D-4970-98D4-B0DC35CF5BBA}">
      <dgm:prSet custT="1"/>
      <dgm:spPr>
        <a:xfrm>
          <a:off x="3163883" y="2150695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3446258-D8AC-4E9F-B929-B4B61D338055}" type="sibTrans" cxnId="{DE6253B7-411D-4970-98D4-B0DC35CF5BBA}">
      <dgm:prSet/>
      <dgm:spPr/>
      <dgm:t>
        <a:bodyPr/>
        <a:lstStyle/>
        <a:p>
          <a:endParaRPr lang="pt-BR" sz="3200"/>
        </a:p>
      </dgm:t>
    </dgm:pt>
    <dgm:pt modelId="{6091FD78-7DC7-4E3F-A2FC-E2B21D159D9B}">
      <dgm:prSet phldrT="[Texto]" custT="1"/>
      <dgm:spPr>
        <a:xfrm>
          <a:off x="3322895" y="3241478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/pontoMovel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901BBDA-64BF-4ED1-AD54-AD7F19687486}" type="parTrans" cxnId="{23F116DE-E3B8-41EF-AA12-1B00FD45A8FE}">
      <dgm:prSet custT="1"/>
      <dgm:spPr>
        <a:xfrm>
          <a:off x="3163883" y="3362676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1060483"/>
              </a:moveTo>
              <a:lnTo>
                <a:pt x="79505" y="106048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8805EC7D-ADC0-474E-9118-47D1EC2F419C}" type="sibTrans" cxnId="{23F116DE-E3B8-41EF-AA12-1B00FD45A8FE}">
      <dgm:prSet/>
      <dgm:spPr/>
      <dgm:t>
        <a:bodyPr/>
        <a:lstStyle/>
        <a:p>
          <a:endParaRPr lang="pt-BR" sz="3200"/>
        </a:p>
      </dgm:t>
    </dgm:pt>
    <dgm:pt modelId="{FBA70A75-1A15-4DFE-BCBE-C7794CD40814}">
      <dgm:prSet phldrT="[Texto]" custT="1"/>
      <dgm:spPr>
        <a:xfrm>
          <a:off x="3322895" y="4453459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/pontoEstatico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7F929104-C276-4140-9E8D-4358F39067BD}" type="parTrans" cxnId="{8E946EEB-DB1A-4535-9A5F-E7FC516508D1}">
      <dgm:prSet custT="1"/>
      <dgm:spPr>
        <a:xfrm>
          <a:off x="3163883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705A8A84-3207-449C-94FF-D3A393B5C953}" type="sibTrans" cxnId="{8E946EEB-DB1A-4535-9A5F-E7FC516508D1}">
      <dgm:prSet/>
      <dgm:spPr/>
      <dgm:t>
        <a:bodyPr/>
        <a:lstStyle/>
        <a:p>
          <a:endParaRPr lang="pt-BR" sz="3200"/>
        </a:p>
      </dgm:t>
    </dgm:pt>
    <dgm:pt modelId="{AC3D6D9E-0DC9-4BAC-8E8E-AD59FF232A70}">
      <dgm:prSet phldrT="[Texto]" custT="1"/>
      <dgm:spPr>
        <a:xfrm>
          <a:off x="3322895" y="5362445"/>
          <a:ext cx="1227755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/Reset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6811685-01BE-45D3-9466-8F291C0AE390}" type="parTrans" cxnId="{A49602C4-D915-4711-8233-5AAF8EC03772}">
      <dgm:prSet custT="1"/>
      <dgm:spPr>
        <a:xfrm>
          <a:off x="3163883" y="4423160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060483"/>
              </a:lnTo>
              <a:lnTo>
                <a:pt x="159011" y="1060483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0B9E79FF-8640-4373-B8A1-53E1C128BF10}" type="sibTrans" cxnId="{A49602C4-D915-4711-8233-5AAF8EC03772}">
      <dgm:prSet/>
      <dgm:spPr/>
      <dgm:t>
        <a:bodyPr/>
        <a:lstStyle/>
        <a:p>
          <a:endParaRPr lang="pt-BR" sz="3200"/>
        </a:p>
      </dgm:t>
    </dgm:pt>
    <dgm:pt modelId="{AA383525-AC2A-47BC-A816-C9013FE24227}">
      <dgm:prSet phldrT="[Texto]" custT="1"/>
      <dgm:spPr>
        <a:xfrm>
          <a:off x="3522765" y="1216281"/>
          <a:ext cx="1416247" cy="298123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/app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29127B6-4C09-48AF-BBE9-F51F42D3D926}" type="parTrans" cxnId="{D39BABB3-146D-4CF9-87FF-FD782096559A}">
      <dgm:prSet custT="1"/>
      <dgm:spPr>
        <a:xfrm>
          <a:off x="336375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E23223C-58DF-4C42-B137-2E6DB2D38F77}" type="sibTrans" cxnId="{D39BABB3-146D-4CF9-87FF-FD782096559A}">
      <dgm:prSet/>
      <dgm:spPr/>
      <dgm:t>
        <a:bodyPr/>
        <a:lstStyle/>
        <a:p>
          <a:endParaRPr lang="pt-BR" sz="3200"/>
        </a:p>
      </dgm:t>
    </dgm:pt>
    <dgm:pt modelId="{FF1B19F5-9580-4A13-BECF-B2190EDAFDB7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392975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BC2D5C0-A908-4B4B-81EC-2F40C404E671}" type="parTrans" cxnId="{2BCD36B9-5C9C-4A15-A7E3-EE40F8931054}">
      <dgm:prSet custT="1"/>
      <dgm:spPr>
        <a:xfrm>
          <a:off x="5855272" y="3514174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4745C2D-8A4D-45F2-8FA7-E27FDD772408}" type="sibTrans" cxnId="{2BCD36B9-5C9C-4A15-A7E3-EE40F8931054}">
      <dgm:prSet/>
      <dgm:spPr/>
      <dgm:t>
        <a:bodyPr/>
        <a:lstStyle/>
        <a:p>
          <a:endParaRPr lang="pt-BR" sz="3200"/>
        </a:p>
      </dgm:t>
    </dgm:pt>
    <dgm:pt modelId="{5D59216B-E453-468E-8001-ADE288072618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695971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FE2726A-17C7-43FE-AE00-014509D5E0D5}" type="parTrans" cxnId="{D0C0A1A2-5AB1-4343-815F-447A9D2B3130}">
      <dgm:prSet custT="1"/>
      <dgm:spPr>
        <a:xfrm>
          <a:off x="5855272" y="377144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545C9C4-B09E-43D3-8D0E-1EB0E6122EA3}" type="sibTrans" cxnId="{D0C0A1A2-5AB1-4343-815F-447A9D2B3130}">
      <dgm:prSet/>
      <dgm:spPr/>
      <dgm:t>
        <a:bodyPr/>
        <a:lstStyle/>
        <a:p>
          <a:endParaRPr lang="pt-BR" sz="3200"/>
        </a:p>
      </dgm:t>
    </dgm:pt>
    <dgm:pt modelId="{566B008B-D4D8-4BF9-B34B-33215FBD6961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998966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Obj15.wrl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2CD1887-AC08-4932-AF86-70A735108D5F}" type="parTrans" cxnId="{8B024F21-B496-4D06-AB6A-738DD0A32801}">
      <dgm:prSet custT="1"/>
      <dgm:spPr>
        <a:xfrm>
          <a:off x="5855272" y="3817169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E2AE6ABF-F69B-456C-91A3-5C0AD4F8ECEA}" type="sibTrans" cxnId="{8B024F21-B496-4D06-AB6A-738DD0A32801}">
      <dgm:prSet/>
      <dgm:spPr/>
      <dgm:t>
        <a:bodyPr/>
        <a:lstStyle/>
        <a:p>
          <a:endParaRPr lang="pt-BR" sz="3200"/>
        </a:p>
      </dgm:t>
    </dgm:pt>
    <dgm:pt modelId="{E34C7916-09FC-47C8-98CB-7F3E8A6A94FD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460495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2CA05925-42D5-462C-8B7E-9AEB09376A4B}" type="parTrans" cxnId="{E8229795-8DDF-4676-8042-DC9D868C4EF9}">
      <dgm:prSet custT="1"/>
      <dgm:spPr>
        <a:xfrm>
          <a:off x="5855272" y="4726155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895D69F-A9E6-4CDA-BA82-E5C068264EB2}" type="sibTrans" cxnId="{E8229795-8DDF-4676-8042-DC9D868C4EF9}">
      <dgm:prSet/>
      <dgm:spPr/>
      <dgm:t>
        <a:bodyPr/>
        <a:lstStyle/>
        <a:p>
          <a:endParaRPr lang="pt-BR" sz="3200"/>
        </a:p>
      </dgm:t>
    </dgm:pt>
    <dgm:pt modelId="{A7E4C1A3-F318-4AD7-B909-EC2ACBB3B8B6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4907952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FCE0B9F-EEBC-43B3-AC59-AF434D45535D}" type="parTrans" cxnId="{250BCC9E-B86C-4EF0-8000-301D4B9E41D3}">
      <dgm:prSet custT="1"/>
      <dgm:spPr>
        <a:xfrm>
          <a:off x="5855272" y="4983430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B077D6B-96FF-4E5B-85B4-5142D7096719}" type="sibTrans" cxnId="{250BCC9E-B86C-4EF0-8000-301D4B9E41D3}">
      <dgm:prSet/>
      <dgm:spPr/>
      <dgm:t>
        <a:bodyPr/>
        <a:lstStyle/>
        <a:p>
          <a:endParaRPr lang="pt-BR" sz="3200"/>
        </a:p>
      </dgm:t>
    </dgm:pt>
    <dgm:pt modelId="{0D6A309F-1CF1-47B0-8BDB-9AE6A91CFB9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521094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Col15.wrl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2229DBA5-6389-4781-84F0-D704EA04A914}" type="parTrans" cxnId="{A60AA658-4197-46F6-A7E9-C3B629501A85}">
      <dgm:prSet custT="1"/>
      <dgm:spPr>
        <a:xfrm>
          <a:off x="5855272" y="5029150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55F8BC2-202E-415D-BB66-1766E589046B}" type="sibTrans" cxnId="{A60AA658-4197-46F6-A7E9-C3B629501A85}">
      <dgm:prSet/>
      <dgm:spPr/>
      <dgm:t>
        <a:bodyPr/>
        <a:lstStyle/>
        <a:p>
          <a:endParaRPr lang="pt-BR" sz="3200"/>
        </a:p>
      </dgm:t>
    </dgm:pt>
    <dgm:pt modelId="{CD3DC8BA-D435-4512-AA85-46846EA43E6E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4709662" y="5513943"/>
          <a:ext cx="1147167" cy="242396"/>
        </a:xfrm>
        <a:prstGeom prst="rect">
          <a:avLst/>
        </a:prstGeom>
        <a:solidFill>
          <a:srgbClr val="FFAD1C">
            <a:lumMod val="5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Reset.wrl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51474E5B-9C6E-4784-B17F-CCF467303D89}" type="parTrans" cxnId="{7B7958C8-3759-4EEB-B564-83EF3F4783B5}">
      <dgm:prSet custT="1"/>
      <dgm:spPr>
        <a:xfrm>
          <a:off x="4550650" y="5483643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3F4C8E4-0967-4D41-9B1F-DE56ACD791A0}" type="sibTrans" cxnId="{7B7958C8-3759-4EEB-B564-83EF3F4783B5}">
      <dgm:prSet/>
      <dgm:spPr/>
      <dgm:t>
        <a:bodyPr/>
        <a:lstStyle/>
        <a:p>
          <a:endParaRPr lang="pt-BR" sz="3200"/>
        </a:p>
      </dgm:t>
    </dgm:pt>
    <dgm:pt modelId="{2BB1C902-8186-4949-A406-258FC244E1AB}">
      <dgm:prSet phldrT="[Texto]" custT="1"/>
      <dgm:spPr>
        <a:xfrm>
          <a:off x="4708104" y="278698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AD07BD8D-0FCA-4641-BD70-5C76D8AF7882}" type="parTrans" cxnId="{DDD8D343-8D02-4661-B8C2-CA1E9A5BDF1F}">
      <dgm:prSet/>
      <dgm:spPr>
        <a:xfrm>
          <a:off x="4549092" y="2908183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A583500-E2BA-4362-90E9-3D28462783AA}" type="sibTrans" cxnId="{DDD8D343-8D02-4661-B8C2-CA1E9A5BDF1F}">
      <dgm:prSet/>
      <dgm:spPr/>
      <dgm:t>
        <a:bodyPr/>
        <a:lstStyle/>
        <a:p>
          <a:endParaRPr lang="pt-BR"/>
        </a:p>
      </dgm:t>
    </dgm:pt>
    <dgm:pt modelId="{C3DE0255-B636-49F0-A2BA-6D144D099476}">
      <dgm:prSet phldrT="[Texto]" custT="1"/>
      <dgm:spPr>
        <a:xfrm>
          <a:off x="4708104" y="3089980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2F37466-539B-4B30-BE67-A992EE2F1EDF}" type="parTrans" cxnId="{3041A00F-2C35-4067-8E2A-EB55F4901A0A}">
      <dgm:prSet/>
      <dgm:spPr>
        <a:xfrm>
          <a:off x="4549092" y="3211178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F629251A-ABAF-4EFA-B4C8-D1A8DAD422DF}" type="sibTrans" cxnId="{3041A00F-2C35-4067-8E2A-EB55F4901A0A}">
      <dgm:prSet/>
      <dgm:spPr/>
      <dgm:t>
        <a:bodyPr/>
        <a:lstStyle/>
        <a:p>
          <a:endParaRPr lang="pt-BR"/>
        </a:p>
      </dgm:t>
    </dgm:pt>
    <dgm:pt modelId="{6E0DE491-1B6F-4AD7-A114-73B2F069AE42}">
      <dgm:prSet phldrT="[Texto]" custT="1"/>
      <dgm:spPr>
        <a:xfrm>
          <a:off x="4708104" y="339297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pointM15.dat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CD757327-EEC5-4D62-A71F-6D40F82E2B6C}" type="parTrans" cxnId="{75F86207-7A63-4ECA-A1C6-655F81F1EBA8}">
      <dgm:prSet/>
      <dgm:spPr>
        <a:xfrm>
          <a:off x="4549092" y="336267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3892EA-60E3-41CC-AFC4-EC3102C089B1}" type="sibTrans" cxnId="{75F86207-7A63-4ECA-A1C6-655F81F1EBA8}">
      <dgm:prSet/>
      <dgm:spPr/>
      <dgm:t>
        <a:bodyPr/>
        <a:lstStyle/>
        <a:p>
          <a:endParaRPr lang="pt-BR"/>
        </a:p>
      </dgm:t>
    </dgm:pt>
    <dgm:pt modelId="{9A10908C-CC8F-49C2-9AF4-9A32FC011A95}">
      <dgm:prSet phldrT="[Texto]" custT="1"/>
      <dgm:spPr>
        <a:xfrm>
          <a:off x="4708104" y="3695971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09156CF-F648-4B61-9CB1-3CEA05209B9D}" type="parTrans" cxnId="{E81E86C3-547D-48A8-A23D-138D63BB86D0}">
      <dgm:prSet/>
      <dgm:spPr>
        <a:xfrm>
          <a:off x="4549092" y="3362676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2F48D4C-5784-4BE7-9C04-B538AEE0FE3D}" type="sibTrans" cxnId="{E81E86C3-547D-48A8-A23D-138D63BB86D0}">
      <dgm:prSet/>
      <dgm:spPr/>
      <dgm:t>
        <a:bodyPr/>
        <a:lstStyle/>
        <a:p>
          <a:endParaRPr lang="pt-BR"/>
        </a:p>
      </dgm:t>
    </dgm:pt>
    <dgm:pt modelId="{79C50F90-A9EF-4340-AFF5-022AD85FD897}">
      <dgm:prSet phldrT="[Texto]" custT="1"/>
      <dgm:spPr>
        <a:xfrm>
          <a:off x="4708104" y="3998966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3C88807-FFB9-4192-8EC8-C60BCBF49494}" type="parTrans" cxnId="{8B69DC24-06EC-4368-B1E3-F06586536715}">
      <dgm:prSet/>
      <dgm:spPr>
        <a:xfrm>
          <a:off x="4549092" y="4120164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9FAC001-CA3B-4C7E-AEA2-3C62B16F2FE8}" type="sibTrans" cxnId="{8B69DC24-06EC-4368-B1E3-F06586536715}">
      <dgm:prSet/>
      <dgm:spPr/>
      <dgm:t>
        <a:bodyPr/>
        <a:lstStyle/>
        <a:p>
          <a:endParaRPr lang="pt-BR"/>
        </a:p>
      </dgm:t>
    </dgm:pt>
    <dgm:pt modelId="{6C3C231A-E78E-422B-B800-E0E8C728C1D9}">
      <dgm:prSet phldrT="[Texto]" custT="1"/>
      <dgm:spPr>
        <a:xfrm>
          <a:off x="4708104" y="4301961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F7E44A30-A35F-4028-8832-FB0DC664DDE4}" type="parTrans" cxnId="{E20D358F-BC54-40A0-9F2D-8F5BB7530E3C}">
      <dgm:prSet/>
      <dgm:spPr>
        <a:xfrm>
          <a:off x="4549092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823D6A22-EB38-4CA1-A7C5-0E5C0208D6C5}" type="sibTrans" cxnId="{E20D358F-BC54-40A0-9F2D-8F5BB7530E3C}">
      <dgm:prSet/>
      <dgm:spPr/>
      <dgm:t>
        <a:bodyPr/>
        <a:lstStyle/>
        <a:p>
          <a:endParaRPr lang="pt-BR"/>
        </a:p>
      </dgm:t>
    </dgm:pt>
    <dgm:pt modelId="{A82C2AF7-F8A5-4E7E-B5FB-763FC30ECE29}">
      <dgm:prSet phldrT="[Texto]" custT="1"/>
      <dgm:spPr>
        <a:xfrm>
          <a:off x="4708104" y="460495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pointA15.dat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EDABD377-FFF1-4B78-9BE9-DE6505EDA8AE}" type="parTrans" cxnId="{00539DF1-7D6F-430C-9CA7-840093706CBD}">
      <dgm:prSet/>
      <dgm:spPr>
        <a:xfrm>
          <a:off x="4549092" y="457465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5852EAB-78A9-4DEF-902F-9694080EF368}" type="sibTrans" cxnId="{00539DF1-7D6F-430C-9CA7-840093706CBD}">
      <dgm:prSet/>
      <dgm:spPr/>
      <dgm:t>
        <a:bodyPr/>
        <a:lstStyle/>
        <a:p>
          <a:endParaRPr lang="pt-BR"/>
        </a:p>
      </dgm:t>
    </dgm:pt>
    <dgm:pt modelId="{744C7631-78BC-458E-AF31-20D89610F9C9}">
      <dgm:prSet phldrT="[Texto]" custT="1"/>
      <dgm:spPr>
        <a:xfrm>
          <a:off x="4708104" y="4907952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DB6A70C1-BEFC-442C-96C4-EF044627AC76}" type="parTrans" cxnId="{7E732BAC-5303-4FE0-AEAB-5F4C92DD4CF2}">
      <dgm:prSet/>
      <dgm:spPr>
        <a:xfrm>
          <a:off x="4549092" y="4574657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1A62C4B-AE4D-4F05-875F-515898417F2A}" type="sibTrans" cxnId="{7E732BAC-5303-4FE0-AEAB-5F4C92DD4CF2}">
      <dgm:prSet/>
      <dgm:spPr/>
      <dgm:t>
        <a:bodyPr/>
        <a:lstStyle/>
        <a:p>
          <a:endParaRPr lang="pt-BR"/>
        </a:p>
      </dgm:t>
    </dgm:pt>
    <dgm:pt modelId="{02E156F1-F224-4A14-90B0-BCC5429C04E2}">
      <dgm:prSet phldrT="[Texto]" custT="1"/>
      <dgm:spPr>
        <a:xfrm>
          <a:off x="4709662" y="521094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reset.dat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ABBB4C98-42C6-426D-BD04-426AF291A2F3}" type="parTrans" cxnId="{3B5C230E-FB42-4A61-909A-2B264AF363A6}">
      <dgm:prSet/>
      <dgm:spPr>
        <a:xfrm>
          <a:off x="4550650" y="533214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08755C75-5F62-4447-817E-B18062C0F704}" type="sibTrans" cxnId="{3B5C230E-FB42-4A61-909A-2B264AF363A6}">
      <dgm:prSet/>
      <dgm:spPr/>
      <dgm:t>
        <a:bodyPr/>
        <a:lstStyle/>
        <a:p>
          <a:endParaRPr lang="pt-BR"/>
        </a:p>
      </dgm:t>
    </dgm:pt>
    <dgm:pt modelId="{E62D4990-A160-4A8F-8D0B-FA393C78F30A}" type="pres">
      <dgm:prSet presAssocID="{481408A0-3253-4F2D-A29A-BEAF9D9E06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AA87347-1DB4-4DD0-8715-9B5635FE134C}" type="pres">
      <dgm:prSet presAssocID="{35A72958-2F30-4558-9A38-9D885C776B88}" presName="root1" presStyleCnt="0"/>
      <dgm:spPr/>
    </dgm:pt>
    <dgm:pt modelId="{12452BD2-C8DC-4F7A-9A85-C54848F36DB7}" type="pres">
      <dgm:prSet presAssocID="{35A72958-2F30-4558-9A38-9D885C776B88}" presName="LevelOneTextNode" presStyleLbl="node0" presStyleIdx="0" presStyleCnt="1" custScaleX="232220" custScaleY="12609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2C4784-CDEE-45ED-B249-B78B36FBD118}" type="pres">
      <dgm:prSet presAssocID="{35A72958-2F30-4558-9A38-9D885C776B88}" presName="level2hierChild" presStyleCnt="0"/>
      <dgm:spPr/>
    </dgm:pt>
    <dgm:pt modelId="{4448AD57-9789-4CA2-A160-3D8E003A3362}" type="pres">
      <dgm:prSet presAssocID="{CAEB40C3-BCB7-407E-8E4E-6DA25E69A387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A0B3E6C9-C1D5-4F3E-A484-8016458BFF5A}" type="pres">
      <dgm:prSet presAssocID="{CAEB40C3-BCB7-407E-8E4E-6DA25E69A387}" presName="connTx" presStyleLbl="parChTrans1D2" presStyleIdx="0" presStyleCnt="5"/>
      <dgm:spPr/>
      <dgm:t>
        <a:bodyPr/>
        <a:lstStyle/>
        <a:p>
          <a:endParaRPr lang="pt-BR"/>
        </a:p>
      </dgm:t>
    </dgm:pt>
    <dgm:pt modelId="{00D2BE59-09FF-497E-9C29-A3B71F25D8F1}" type="pres">
      <dgm:prSet presAssocID="{46E14858-02A5-48CF-9C6E-DC40301C68EA}" presName="root2" presStyleCnt="0"/>
      <dgm:spPr/>
    </dgm:pt>
    <dgm:pt modelId="{DC58002F-E25F-4D36-9635-9AAC9F284053}" type="pres">
      <dgm:prSet presAssocID="{46E14858-02A5-48CF-9C6E-DC40301C68EA}" presName="LevelTwoTextNode" presStyleLbl="node2" presStyleIdx="0" presStyleCnt="5" custScaleX="1750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D50F75-3BFF-4A3C-956A-F7D4EF3F6AD9}" type="pres">
      <dgm:prSet presAssocID="{46E14858-02A5-48CF-9C6E-DC40301C68EA}" presName="level3hierChild" presStyleCnt="0"/>
      <dgm:spPr/>
    </dgm:pt>
    <dgm:pt modelId="{75EC7969-B2B7-4703-8683-AA0A41A83B51}" type="pres">
      <dgm:prSet presAssocID="{B29A3FC1-135E-419F-9162-3785B9DEFE0A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B4834793-494B-4DFA-BFFB-B33E25B0D1B8}" type="pres">
      <dgm:prSet presAssocID="{B29A3FC1-135E-419F-9162-3785B9DEFE0A}" presName="connTx" presStyleLbl="parChTrans1D2" presStyleIdx="1" presStyleCnt="5"/>
      <dgm:spPr/>
      <dgm:t>
        <a:bodyPr/>
        <a:lstStyle/>
        <a:p>
          <a:endParaRPr lang="pt-BR"/>
        </a:p>
      </dgm:t>
    </dgm:pt>
    <dgm:pt modelId="{4970EFA6-0426-4C15-9632-7820A5D90828}" type="pres">
      <dgm:prSet presAssocID="{EE1185C9-B43A-40B2-BAC2-1BF1CE26D62B}" presName="root2" presStyleCnt="0"/>
      <dgm:spPr/>
    </dgm:pt>
    <dgm:pt modelId="{A906EA9B-B0D6-447F-9846-3DE166DC1E60}" type="pres">
      <dgm:prSet presAssocID="{EE1185C9-B43A-40B2-BAC2-1BF1CE26D62B}" presName="LevelTwoTextNode" presStyleLbl="node2" presStyleIdx="1" presStyleCnt="5" custScaleX="1749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8C36D9-EBD3-4131-B109-850B1292370F}" type="pres">
      <dgm:prSet presAssocID="{EE1185C9-B43A-40B2-BAC2-1BF1CE26D62B}" presName="level3hierChild" presStyleCnt="0"/>
      <dgm:spPr/>
    </dgm:pt>
    <dgm:pt modelId="{399E334E-3CC1-406D-9EEB-0C47B47E573B}" type="pres">
      <dgm:prSet presAssocID="{9B5016F1-66EB-4AFA-B879-92EE44F18B5A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A8D36740-5D7D-4E68-A0FE-88E2896CDB7B}" type="pres">
      <dgm:prSet presAssocID="{9B5016F1-66EB-4AFA-B879-92EE44F18B5A}" presName="connTx" presStyleLbl="parChTrans1D2" presStyleIdx="2" presStyleCnt="5"/>
      <dgm:spPr/>
      <dgm:t>
        <a:bodyPr/>
        <a:lstStyle/>
        <a:p>
          <a:endParaRPr lang="pt-BR"/>
        </a:p>
      </dgm:t>
    </dgm:pt>
    <dgm:pt modelId="{B5FFE873-D58C-463B-9264-49405BD033E1}" type="pres">
      <dgm:prSet presAssocID="{7D8FB899-D312-4BEE-99D6-F5F27FE1FA10}" presName="root2" presStyleCnt="0"/>
      <dgm:spPr/>
    </dgm:pt>
    <dgm:pt modelId="{743B65E0-54A6-4D4E-A3F1-C0B99AEE25A1}" type="pres">
      <dgm:prSet presAssocID="{7D8FB899-D312-4BEE-99D6-F5F27FE1FA10}" presName="LevelTwoTextNode" presStyleLbl="node2" presStyleIdx="2" presStyleCnt="5" custScaleX="1750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E45D80-5788-4BDA-B5B4-4E787FC43AAF}" type="pres">
      <dgm:prSet presAssocID="{7D8FB899-D312-4BEE-99D6-F5F27FE1FA10}" presName="level3hierChild" presStyleCnt="0"/>
      <dgm:spPr/>
    </dgm:pt>
    <dgm:pt modelId="{0650DA5B-9C3A-4CCD-95A9-A860B95CE5EC}" type="pres">
      <dgm:prSet presAssocID="{67FA5606-7C29-4EF6-94B6-CC7FF6D4C09D}" presName="conn2-1" presStyleLbl="parChTrans1D3" presStyleIdx="0" presStyleCnt="12"/>
      <dgm:spPr/>
      <dgm:t>
        <a:bodyPr/>
        <a:lstStyle/>
        <a:p>
          <a:endParaRPr lang="pt-BR"/>
        </a:p>
      </dgm:t>
    </dgm:pt>
    <dgm:pt modelId="{307E9216-62E4-4590-A0BF-F43D20B6A45A}" type="pres">
      <dgm:prSet presAssocID="{67FA5606-7C29-4EF6-94B6-CC7FF6D4C09D}" presName="connTx" presStyleLbl="parChTrans1D3" presStyleIdx="0" presStyleCnt="12"/>
      <dgm:spPr/>
      <dgm:t>
        <a:bodyPr/>
        <a:lstStyle/>
        <a:p>
          <a:endParaRPr lang="pt-BR"/>
        </a:p>
      </dgm:t>
    </dgm:pt>
    <dgm:pt modelId="{D5234E94-ED6E-4EA7-9816-B947EFA71E2D}" type="pres">
      <dgm:prSet presAssocID="{BF8E2B77-62B9-4B44-B8AE-4F2F5E4D2BFE}" presName="root2" presStyleCnt="0"/>
      <dgm:spPr/>
    </dgm:pt>
    <dgm:pt modelId="{6DFF3051-3A9C-4753-91A3-CC034C74823A}" type="pres">
      <dgm:prSet presAssocID="{BF8E2B77-62B9-4B44-B8AE-4F2F5E4D2BFE}" presName="LevelTwoTextNode" presStyleLbl="node3" presStyleIdx="0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165CF-14CE-4CC2-9B36-99A747E5764B}" type="pres">
      <dgm:prSet presAssocID="{BF8E2B77-62B9-4B44-B8AE-4F2F5E4D2BFE}" presName="level3hierChild" presStyleCnt="0"/>
      <dgm:spPr/>
    </dgm:pt>
    <dgm:pt modelId="{C2D65156-BE00-430E-9A3B-2CB750BDBA31}" type="pres">
      <dgm:prSet presAssocID="{6EBAEEDD-8142-4302-8330-CAB92DB638E2}" presName="conn2-1" presStyleLbl="parChTrans1D3" presStyleIdx="1" presStyleCnt="12"/>
      <dgm:spPr/>
      <dgm:t>
        <a:bodyPr/>
        <a:lstStyle/>
        <a:p>
          <a:endParaRPr lang="pt-BR"/>
        </a:p>
      </dgm:t>
    </dgm:pt>
    <dgm:pt modelId="{E66402BB-2584-4A88-AF86-C11F6FE3F6C6}" type="pres">
      <dgm:prSet presAssocID="{6EBAEEDD-8142-4302-8330-CAB92DB638E2}" presName="connTx" presStyleLbl="parChTrans1D3" presStyleIdx="1" presStyleCnt="12"/>
      <dgm:spPr/>
      <dgm:t>
        <a:bodyPr/>
        <a:lstStyle/>
        <a:p>
          <a:endParaRPr lang="pt-BR"/>
        </a:p>
      </dgm:t>
    </dgm:pt>
    <dgm:pt modelId="{C770C958-7335-4DA9-923B-757DB7A203CB}" type="pres">
      <dgm:prSet presAssocID="{4C956C92-F641-4119-819B-01189D626D22}" presName="root2" presStyleCnt="0"/>
      <dgm:spPr/>
    </dgm:pt>
    <dgm:pt modelId="{84E6F80D-8270-40D2-8713-B9EFA8143338}" type="pres">
      <dgm:prSet presAssocID="{4C956C92-F641-4119-819B-01189D626D22}" presName="LevelTwoTextNode" presStyleLbl="node3" presStyleIdx="1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24A488-ADA5-437F-BBE4-5BCCFCDC839A}" type="pres">
      <dgm:prSet presAssocID="{4C956C92-F641-4119-819B-01189D626D22}" presName="level3hierChild" presStyleCnt="0"/>
      <dgm:spPr/>
    </dgm:pt>
    <dgm:pt modelId="{13B0F836-126A-41A1-AF6D-7B8359B37381}" type="pres">
      <dgm:prSet presAssocID="{4B19AB61-F25B-4AA2-B24E-7AD03085A889}" presName="conn2-1" presStyleLbl="parChTrans1D3" presStyleIdx="2" presStyleCnt="12"/>
      <dgm:spPr/>
      <dgm:t>
        <a:bodyPr/>
        <a:lstStyle/>
        <a:p>
          <a:endParaRPr lang="pt-BR"/>
        </a:p>
      </dgm:t>
    </dgm:pt>
    <dgm:pt modelId="{224EE096-9F03-48EC-9C7A-F4F275860159}" type="pres">
      <dgm:prSet presAssocID="{4B19AB61-F25B-4AA2-B24E-7AD03085A889}" presName="connTx" presStyleLbl="parChTrans1D3" presStyleIdx="2" presStyleCnt="12"/>
      <dgm:spPr/>
      <dgm:t>
        <a:bodyPr/>
        <a:lstStyle/>
        <a:p>
          <a:endParaRPr lang="pt-BR"/>
        </a:p>
      </dgm:t>
    </dgm:pt>
    <dgm:pt modelId="{4E85ED18-DD94-4D67-B44E-2F36BDECCA29}" type="pres">
      <dgm:prSet presAssocID="{87348CBD-13FD-4085-ACC9-7B22632CD6E4}" presName="root2" presStyleCnt="0"/>
      <dgm:spPr/>
    </dgm:pt>
    <dgm:pt modelId="{B9AA1B9C-C98F-46AC-A7B7-AB68430186E9}" type="pres">
      <dgm:prSet presAssocID="{87348CBD-13FD-4085-ACC9-7B22632CD6E4}" presName="LevelTwoTextNode" presStyleLbl="node3" presStyleIdx="2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39C3D-7059-4CC5-86FF-465E13B81205}" type="pres">
      <dgm:prSet presAssocID="{87348CBD-13FD-4085-ACC9-7B22632CD6E4}" presName="level3hierChild" presStyleCnt="0"/>
      <dgm:spPr/>
    </dgm:pt>
    <dgm:pt modelId="{0231AE85-5974-439B-BE0C-CCAB6AC5EFA7}" type="pres">
      <dgm:prSet presAssocID="{883081ED-A79A-4CE7-BF38-9D53EA1042CC}" presName="conn2-1" presStyleLbl="parChTrans1D3" presStyleIdx="3" presStyleCnt="12"/>
      <dgm:spPr/>
      <dgm:t>
        <a:bodyPr/>
        <a:lstStyle/>
        <a:p>
          <a:endParaRPr lang="pt-BR"/>
        </a:p>
      </dgm:t>
    </dgm:pt>
    <dgm:pt modelId="{FFF33769-DE1D-448C-A582-63B3ADE36CCB}" type="pres">
      <dgm:prSet presAssocID="{883081ED-A79A-4CE7-BF38-9D53EA1042CC}" presName="connTx" presStyleLbl="parChTrans1D3" presStyleIdx="3" presStyleCnt="12"/>
      <dgm:spPr/>
      <dgm:t>
        <a:bodyPr/>
        <a:lstStyle/>
        <a:p>
          <a:endParaRPr lang="pt-BR"/>
        </a:p>
      </dgm:t>
    </dgm:pt>
    <dgm:pt modelId="{A6A1B666-1DA3-4EEB-AFA4-8FB3D1CFC20F}" type="pres">
      <dgm:prSet presAssocID="{64C085EF-3E95-483A-A8FF-EC5BD6E82F46}" presName="root2" presStyleCnt="0"/>
      <dgm:spPr/>
    </dgm:pt>
    <dgm:pt modelId="{A34F5897-3BD3-4CD1-B0A2-0CA019CAD279}" type="pres">
      <dgm:prSet presAssocID="{64C085EF-3E95-483A-A8FF-EC5BD6E82F46}" presName="LevelTwoTextNode" presStyleLbl="node3" presStyleIdx="3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DD87BA-0E96-43CD-B583-5AAEF8432BAC}" type="pres">
      <dgm:prSet presAssocID="{64C085EF-3E95-483A-A8FF-EC5BD6E82F46}" presName="level3hierChild" presStyleCnt="0"/>
      <dgm:spPr/>
    </dgm:pt>
    <dgm:pt modelId="{F3F2113A-9254-4315-83B3-6F2C83AE40A2}" type="pres">
      <dgm:prSet presAssocID="{129127B6-4C09-48AF-BBE9-F51F42D3D926}" presName="conn2-1" presStyleLbl="parChTrans1D3" presStyleIdx="4" presStyleCnt="12"/>
      <dgm:spPr/>
      <dgm:t>
        <a:bodyPr/>
        <a:lstStyle/>
        <a:p>
          <a:endParaRPr lang="pt-BR"/>
        </a:p>
      </dgm:t>
    </dgm:pt>
    <dgm:pt modelId="{00740A23-7E7F-4EC1-A860-C48B3B85E2FF}" type="pres">
      <dgm:prSet presAssocID="{129127B6-4C09-48AF-BBE9-F51F42D3D926}" presName="connTx" presStyleLbl="parChTrans1D3" presStyleIdx="4" presStyleCnt="12"/>
      <dgm:spPr/>
      <dgm:t>
        <a:bodyPr/>
        <a:lstStyle/>
        <a:p>
          <a:endParaRPr lang="pt-BR"/>
        </a:p>
      </dgm:t>
    </dgm:pt>
    <dgm:pt modelId="{9D1FBE5E-92C4-4F0E-9E74-DEF90D51B0BD}" type="pres">
      <dgm:prSet presAssocID="{AA383525-AC2A-47BC-A816-C9013FE24227}" presName="root2" presStyleCnt="0"/>
      <dgm:spPr/>
    </dgm:pt>
    <dgm:pt modelId="{36F93501-2511-4411-9454-3F8D37DAE677}" type="pres">
      <dgm:prSet presAssocID="{AA383525-AC2A-47BC-A816-C9013FE24227}" presName="LevelTwoTextNode" presStyleLbl="node3" presStyleIdx="4" presStyleCnt="12" custScaleX="178131" custScaleY="12299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A4E0AB-AA47-4E49-9090-C1AB98E4DE09}" type="pres">
      <dgm:prSet presAssocID="{AA383525-AC2A-47BC-A816-C9013FE24227}" presName="level3hierChild" presStyleCnt="0"/>
      <dgm:spPr/>
    </dgm:pt>
    <dgm:pt modelId="{33ECC0E2-A422-48CB-9D16-495E4B6A9F32}" type="pres">
      <dgm:prSet presAssocID="{9931AA55-C9AD-4F2D-926C-2BA4824F71CB}" presName="conn2-1" presStyleLbl="parChTrans1D4" presStyleIdx="0" presStyleCnt="23"/>
      <dgm:spPr/>
      <dgm:t>
        <a:bodyPr/>
        <a:lstStyle/>
        <a:p>
          <a:endParaRPr lang="pt-BR"/>
        </a:p>
      </dgm:t>
    </dgm:pt>
    <dgm:pt modelId="{ED678C67-CF2C-4CFB-845E-48C961A64A9C}" type="pres">
      <dgm:prSet presAssocID="{9931AA55-C9AD-4F2D-926C-2BA4824F71CB}" presName="connTx" presStyleLbl="parChTrans1D4" presStyleIdx="0" presStyleCnt="23"/>
      <dgm:spPr/>
      <dgm:t>
        <a:bodyPr/>
        <a:lstStyle/>
        <a:p>
          <a:endParaRPr lang="pt-BR"/>
        </a:p>
      </dgm:t>
    </dgm:pt>
    <dgm:pt modelId="{63B68D33-348E-40E5-A9F9-F2FD049BE3A9}" type="pres">
      <dgm:prSet presAssocID="{91DC66E4-F0E7-4F41-8266-E5F91D8D7D6D}" presName="root2" presStyleCnt="0"/>
      <dgm:spPr/>
    </dgm:pt>
    <dgm:pt modelId="{0EA893F0-D3BF-47D7-848E-4D703251B644}" type="pres">
      <dgm:prSet presAssocID="{91DC66E4-F0E7-4F41-8266-E5F91D8D7D6D}" presName="LevelTwoTextNode" presStyleLbl="node4" presStyleIdx="0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A08702-5116-4C0F-9E99-B141922C67E0}" type="pres">
      <dgm:prSet presAssocID="{91DC66E4-F0E7-4F41-8266-E5F91D8D7D6D}" presName="level3hierChild" presStyleCnt="0"/>
      <dgm:spPr/>
    </dgm:pt>
    <dgm:pt modelId="{67A985FA-57FF-4BDB-8760-94395DE02A9B}" type="pres">
      <dgm:prSet presAssocID="{2FB0FFC6-5EAA-4CD0-BD64-B54FF4CF8BD5}" presName="conn2-1" presStyleLbl="parChTrans1D4" presStyleIdx="1" presStyleCnt="23"/>
      <dgm:spPr/>
      <dgm:t>
        <a:bodyPr/>
        <a:lstStyle/>
        <a:p>
          <a:endParaRPr lang="pt-BR"/>
        </a:p>
      </dgm:t>
    </dgm:pt>
    <dgm:pt modelId="{765010E1-5D89-49B3-947D-F595A07DD7BB}" type="pres">
      <dgm:prSet presAssocID="{2FB0FFC6-5EAA-4CD0-BD64-B54FF4CF8BD5}" presName="connTx" presStyleLbl="parChTrans1D4" presStyleIdx="1" presStyleCnt="23"/>
      <dgm:spPr/>
      <dgm:t>
        <a:bodyPr/>
        <a:lstStyle/>
        <a:p>
          <a:endParaRPr lang="pt-BR"/>
        </a:p>
      </dgm:t>
    </dgm:pt>
    <dgm:pt modelId="{AB007E51-D54D-4807-AE6D-583CCF1B3B35}" type="pres">
      <dgm:prSet presAssocID="{A1A977C2-E905-4230-9801-A3380069448E}" presName="root2" presStyleCnt="0"/>
      <dgm:spPr/>
    </dgm:pt>
    <dgm:pt modelId="{4D15E5F1-6675-44EE-AD89-B54B79E4F3EA}" type="pres">
      <dgm:prSet presAssocID="{A1A977C2-E905-4230-9801-A3380069448E}" presName="LevelTwoTextNode" presStyleLbl="node4" presStyleIdx="1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87A5D8-1C5D-41E3-B3C2-252D14390186}" type="pres">
      <dgm:prSet presAssocID="{A1A977C2-E905-4230-9801-A3380069448E}" presName="level3hierChild" presStyleCnt="0"/>
      <dgm:spPr/>
    </dgm:pt>
    <dgm:pt modelId="{8CCB1760-34AB-414C-87D3-90BE30C82731}" type="pres">
      <dgm:prSet presAssocID="{8298539D-979E-4F12-9634-1107F9BE8460}" presName="conn2-1" presStyleLbl="parChTrans1D4" presStyleIdx="2" presStyleCnt="23"/>
      <dgm:spPr/>
      <dgm:t>
        <a:bodyPr/>
        <a:lstStyle/>
        <a:p>
          <a:endParaRPr lang="pt-BR"/>
        </a:p>
      </dgm:t>
    </dgm:pt>
    <dgm:pt modelId="{ADF44596-8755-4DCC-8AEA-86850A5B84D3}" type="pres">
      <dgm:prSet presAssocID="{8298539D-979E-4F12-9634-1107F9BE8460}" presName="connTx" presStyleLbl="parChTrans1D4" presStyleIdx="2" presStyleCnt="23"/>
      <dgm:spPr/>
      <dgm:t>
        <a:bodyPr/>
        <a:lstStyle/>
        <a:p>
          <a:endParaRPr lang="pt-BR"/>
        </a:p>
      </dgm:t>
    </dgm:pt>
    <dgm:pt modelId="{91276616-81B0-45D1-B252-2AA8D2966D26}" type="pres">
      <dgm:prSet presAssocID="{43EB8384-3E84-4A69-9C19-3F08BD7528AB}" presName="root2" presStyleCnt="0"/>
      <dgm:spPr/>
    </dgm:pt>
    <dgm:pt modelId="{5BEC7246-E22E-49B9-B4E7-E4270325160E}" type="pres">
      <dgm:prSet presAssocID="{43EB8384-3E84-4A69-9C19-3F08BD7528AB}" presName="LevelTwoTextNode" presStyleLbl="node4" presStyleIdx="2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4F6CA3-2FDE-4382-A1D7-CAFF68123DC3}" type="pres">
      <dgm:prSet presAssocID="{43EB8384-3E84-4A69-9C19-3F08BD7528AB}" presName="level3hierChild" presStyleCnt="0"/>
      <dgm:spPr/>
    </dgm:pt>
    <dgm:pt modelId="{74B83401-8FEC-4EC9-B4AD-FEC98E5ECEE5}" type="pres">
      <dgm:prSet presAssocID="{DCA01986-F8BF-4848-97E0-ED7633149DBB}" presName="conn2-1" presStyleLbl="parChTrans1D4" presStyleIdx="3" presStyleCnt="23"/>
      <dgm:spPr/>
      <dgm:t>
        <a:bodyPr/>
        <a:lstStyle/>
        <a:p>
          <a:endParaRPr lang="pt-BR"/>
        </a:p>
      </dgm:t>
    </dgm:pt>
    <dgm:pt modelId="{A9B40A67-9573-4D4B-9A23-25C7FFB934DE}" type="pres">
      <dgm:prSet presAssocID="{DCA01986-F8BF-4848-97E0-ED7633149DBB}" presName="connTx" presStyleLbl="parChTrans1D4" presStyleIdx="3" presStyleCnt="23"/>
      <dgm:spPr/>
      <dgm:t>
        <a:bodyPr/>
        <a:lstStyle/>
        <a:p>
          <a:endParaRPr lang="pt-BR"/>
        </a:p>
      </dgm:t>
    </dgm:pt>
    <dgm:pt modelId="{E9BEC7ED-A883-4E23-A931-ECF126540EE1}" type="pres">
      <dgm:prSet presAssocID="{A7A76957-4BDE-4B4E-B3B0-7FB722B136DE}" presName="root2" presStyleCnt="0"/>
      <dgm:spPr/>
    </dgm:pt>
    <dgm:pt modelId="{34F5E1A1-F996-46AA-95D0-FA49C95286C7}" type="pres">
      <dgm:prSet presAssocID="{A7A76957-4BDE-4B4E-B3B0-7FB722B136DE}" presName="LevelTwoTextNode" presStyleLbl="node4" presStyleIdx="3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25440E-A9A3-4C09-BC03-187EAB4E4CBC}" type="pres">
      <dgm:prSet presAssocID="{A7A76957-4BDE-4B4E-B3B0-7FB722B136DE}" presName="level3hierChild" presStyleCnt="0"/>
      <dgm:spPr/>
    </dgm:pt>
    <dgm:pt modelId="{2693A2F1-B22C-4CB6-9979-73151D7C5ACE}" type="pres">
      <dgm:prSet presAssocID="{8D25B669-F9EF-4AF9-9EE1-3F8B388C95DA}" presName="conn2-1" presStyleLbl="parChTrans1D4" presStyleIdx="4" presStyleCnt="23"/>
      <dgm:spPr/>
      <dgm:t>
        <a:bodyPr/>
        <a:lstStyle/>
        <a:p>
          <a:endParaRPr lang="pt-BR"/>
        </a:p>
      </dgm:t>
    </dgm:pt>
    <dgm:pt modelId="{7C527222-2B78-4CED-AD1F-32A0E452A48A}" type="pres">
      <dgm:prSet presAssocID="{8D25B669-F9EF-4AF9-9EE1-3F8B388C95DA}" presName="connTx" presStyleLbl="parChTrans1D4" presStyleIdx="4" presStyleCnt="23"/>
      <dgm:spPr/>
      <dgm:t>
        <a:bodyPr/>
        <a:lstStyle/>
        <a:p>
          <a:endParaRPr lang="pt-BR"/>
        </a:p>
      </dgm:t>
    </dgm:pt>
    <dgm:pt modelId="{B58E2DF4-AC1C-48A5-A237-EE6D65C4F1D9}" type="pres">
      <dgm:prSet presAssocID="{B0F843CF-2EAF-4198-B28B-3ABE658722E3}" presName="root2" presStyleCnt="0"/>
      <dgm:spPr/>
    </dgm:pt>
    <dgm:pt modelId="{84D25173-CE40-4991-9C02-0BB8D11F49A6}" type="pres">
      <dgm:prSet presAssocID="{B0F843CF-2EAF-4198-B28B-3ABE658722E3}" presName="LevelTwoTextNode" presStyleLbl="node4" presStyleIdx="4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9CB04-DD2E-4AA8-8D6D-7CEF7E1CD0D6}" type="pres">
      <dgm:prSet presAssocID="{B0F843CF-2EAF-4198-B28B-3ABE658722E3}" presName="level3hierChild" presStyleCnt="0"/>
      <dgm:spPr/>
    </dgm:pt>
    <dgm:pt modelId="{FDF63E54-0F3B-4F3C-996F-AA5D53263FDF}" type="pres">
      <dgm:prSet presAssocID="{EDEBB2E1-802B-4920-834E-4F7EB02F2742}" presName="conn2-1" presStyleLbl="parChTrans1D4" presStyleIdx="5" presStyleCnt="23"/>
      <dgm:spPr/>
      <dgm:t>
        <a:bodyPr/>
        <a:lstStyle/>
        <a:p>
          <a:endParaRPr lang="pt-BR"/>
        </a:p>
      </dgm:t>
    </dgm:pt>
    <dgm:pt modelId="{7E5CCC27-7903-42C2-855C-50A649CCF9F3}" type="pres">
      <dgm:prSet presAssocID="{EDEBB2E1-802B-4920-834E-4F7EB02F2742}" presName="connTx" presStyleLbl="parChTrans1D4" presStyleIdx="5" presStyleCnt="23"/>
      <dgm:spPr/>
      <dgm:t>
        <a:bodyPr/>
        <a:lstStyle/>
        <a:p>
          <a:endParaRPr lang="pt-BR"/>
        </a:p>
      </dgm:t>
    </dgm:pt>
    <dgm:pt modelId="{18A2200C-5272-4230-83F9-53887219A7D9}" type="pres">
      <dgm:prSet presAssocID="{D724238B-63B8-4DB4-98DE-A57EC5F65544}" presName="root2" presStyleCnt="0"/>
      <dgm:spPr/>
    </dgm:pt>
    <dgm:pt modelId="{A5380436-5271-4BE0-A7C2-4560B4653B3A}" type="pres">
      <dgm:prSet presAssocID="{D724238B-63B8-4DB4-98DE-A57EC5F65544}" presName="LevelTwoTextNode" presStyleLbl="node4" presStyleIdx="5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45AC6-6B2E-4BC3-8A94-98782FABF0EA}" type="pres">
      <dgm:prSet presAssocID="{D724238B-63B8-4DB4-98DE-A57EC5F65544}" presName="level3hierChild" presStyleCnt="0"/>
      <dgm:spPr/>
    </dgm:pt>
    <dgm:pt modelId="{FE832B18-E8DD-4912-BF1F-AE991C853538}" type="pres">
      <dgm:prSet presAssocID="{48707A27-D170-44E8-9915-44C567D65F6E}" presName="conn2-1" presStyleLbl="parChTrans1D4" presStyleIdx="6" presStyleCnt="23"/>
      <dgm:spPr/>
      <dgm:t>
        <a:bodyPr/>
        <a:lstStyle/>
        <a:p>
          <a:endParaRPr lang="pt-BR"/>
        </a:p>
      </dgm:t>
    </dgm:pt>
    <dgm:pt modelId="{F5472C57-9A61-4FC9-B6A1-FAF1B3F6B55B}" type="pres">
      <dgm:prSet presAssocID="{48707A27-D170-44E8-9915-44C567D65F6E}" presName="connTx" presStyleLbl="parChTrans1D4" presStyleIdx="6" presStyleCnt="23"/>
      <dgm:spPr/>
      <dgm:t>
        <a:bodyPr/>
        <a:lstStyle/>
        <a:p>
          <a:endParaRPr lang="pt-BR"/>
        </a:p>
      </dgm:t>
    </dgm:pt>
    <dgm:pt modelId="{EF6D563A-4FC5-4F09-8E55-107CD03A75DF}" type="pres">
      <dgm:prSet presAssocID="{76636FD6-1A50-4E04-B494-5F94B16D97D4}" presName="root2" presStyleCnt="0"/>
      <dgm:spPr/>
    </dgm:pt>
    <dgm:pt modelId="{3B646311-8956-428D-B78F-267199ACBEBC}" type="pres">
      <dgm:prSet presAssocID="{76636FD6-1A50-4E04-B494-5F94B16D97D4}" presName="LevelTwoTextNode" presStyleLbl="node4" presStyleIdx="6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02005-0A73-4CAA-8246-7C7904B36366}" type="pres">
      <dgm:prSet presAssocID="{76636FD6-1A50-4E04-B494-5F94B16D97D4}" presName="level3hierChild" presStyleCnt="0"/>
      <dgm:spPr/>
    </dgm:pt>
    <dgm:pt modelId="{87C3F5FF-CBDD-4550-A1F4-E7C69B9B1DF6}" type="pres">
      <dgm:prSet presAssocID="{C99B82E5-3100-48CF-9004-3FD3703EEA88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79A27374-3B1C-4C5C-A36D-F74B4E3EB1A1}" type="pres">
      <dgm:prSet presAssocID="{C99B82E5-3100-48CF-9004-3FD3703EEA88}" presName="connTx" presStyleLbl="parChTrans1D2" presStyleIdx="3" presStyleCnt="5"/>
      <dgm:spPr/>
      <dgm:t>
        <a:bodyPr/>
        <a:lstStyle/>
        <a:p>
          <a:endParaRPr lang="pt-BR"/>
        </a:p>
      </dgm:t>
    </dgm:pt>
    <dgm:pt modelId="{381B3250-E937-452C-86AF-1B173DCFF3EC}" type="pres">
      <dgm:prSet presAssocID="{44DB0988-30F7-4DC7-84D0-635D901EC168}" presName="root2" presStyleCnt="0"/>
      <dgm:spPr/>
    </dgm:pt>
    <dgm:pt modelId="{FFA068D6-EDBC-4334-B357-F983585C4C8D}" type="pres">
      <dgm:prSet presAssocID="{44DB0988-30F7-4DC7-84D0-635D901EC168}" presName="LevelTwoTextNode" presStyleLbl="node2" presStyleIdx="3" presStyleCnt="5" custScaleX="1499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67FDDA-30FF-490D-9F9F-6AF4A8AF754E}" type="pres">
      <dgm:prSet presAssocID="{44DB0988-30F7-4DC7-84D0-635D901EC168}" presName="level3hierChild" presStyleCnt="0"/>
      <dgm:spPr/>
    </dgm:pt>
    <dgm:pt modelId="{FE4A669F-74E7-438B-87AD-B7465D0E288C}" type="pres">
      <dgm:prSet presAssocID="{208DBD12-20E8-4135-B1DA-E73CFD0ED56A}" presName="conn2-1" presStyleLbl="parChTrans1D3" presStyleIdx="5" presStyleCnt="12"/>
      <dgm:spPr/>
      <dgm:t>
        <a:bodyPr/>
        <a:lstStyle/>
        <a:p>
          <a:endParaRPr lang="pt-BR"/>
        </a:p>
      </dgm:t>
    </dgm:pt>
    <dgm:pt modelId="{7C3DB36F-2876-4372-A767-A7EEA03C8AEC}" type="pres">
      <dgm:prSet presAssocID="{208DBD12-20E8-4135-B1DA-E73CFD0ED56A}" presName="connTx" presStyleLbl="parChTrans1D3" presStyleIdx="5" presStyleCnt="12"/>
      <dgm:spPr/>
      <dgm:t>
        <a:bodyPr/>
        <a:lstStyle/>
        <a:p>
          <a:endParaRPr lang="pt-BR"/>
        </a:p>
      </dgm:t>
    </dgm:pt>
    <dgm:pt modelId="{A9093DB8-9F02-483E-B948-6AB89F7E1D95}" type="pres">
      <dgm:prSet presAssocID="{D3FDD991-DD02-4362-8B24-74C91B5050EE}" presName="root2" presStyleCnt="0"/>
      <dgm:spPr/>
    </dgm:pt>
    <dgm:pt modelId="{2772EC96-EEB1-42E9-B7D5-233579B92A56}" type="pres">
      <dgm:prSet presAssocID="{D3FDD991-DD02-4362-8B24-74C91B5050EE}" presName="LevelTwoTextNode" presStyleLbl="node3" presStyleIdx="5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DD158-BB3B-4816-89DC-3D5DE7D79BE7}" type="pres">
      <dgm:prSet presAssocID="{D3FDD991-DD02-4362-8B24-74C91B5050EE}" presName="level3hierChild" presStyleCnt="0"/>
      <dgm:spPr/>
    </dgm:pt>
    <dgm:pt modelId="{373D4528-CE21-452F-951D-0C916AF2892E}" type="pres">
      <dgm:prSet presAssocID="{852C3ECD-6D87-4B94-94D8-68BB63187F12}" presName="conn2-1" presStyleLbl="parChTrans1D3" presStyleIdx="6" presStyleCnt="12"/>
      <dgm:spPr/>
      <dgm:t>
        <a:bodyPr/>
        <a:lstStyle/>
        <a:p>
          <a:endParaRPr lang="pt-BR"/>
        </a:p>
      </dgm:t>
    </dgm:pt>
    <dgm:pt modelId="{451DBB4F-9C1E-4504-9339-C9DDC34F8071}" type="pres">
      <dgm:prSet presAssocID="{852C3ECD-6D87-4B94-94D8-68BB63187F12}" presName="connTx" presStyleLbl="parChTrans1D3" presStyleIdx="6" presStyleCnt="12"/>
      <dgm:spPr/>
      <dgm:t>
        <a:bodyPr/>
        <a:lstStyle/>
        <a:p>
          <a:endParaRPr lang="pt-BR"/>
        </a:p>
      </dgm:t>
    </dgm:pt>
    <dgm:pt modelId="{4BD6686A-4136-4E67-8265-75364D4BF1AC}" type="pres">
      <dgm:prSet presAssocID="{DA70BE3A-8822-4103-9DC1-47F4215D9C9C}" presName="root2" presStyleCnt="0"/>
      <dgm:spPr/>
    </dgm:pt>
    <dgm:pt modelId="{EF5384C7-3C73-46AA-BB24-B1F45E4D6584}" type="pres">
      <dgm:prSet presAssocID="{DA70BE3A-8822-4103-9DC1-47F4215D9C9C}" presName="LevelTwoTextNode" presStyleLbl="node3" presStyleIdx="6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2415BC-EDCF-4BEB-B2E3-0ED7484BD63D}" type="pres">
      <dgm:prSet presAssocID="{DA70BE3A-8822-4103-9DC1-47F4215D9C9C}" presName="level3hierChild" presStyleCnt="0"/>
      <dgm:spPr/>
    </dgm:pt>
    <dgm:pt modelId="{A9D9E571-3614-4E9F-A403-D41C434D67AC}" type="pres">
      <dgm:prSet presAssocID="{E629D5DA-7EDF-45AA-BDC8-1BDC85B5A522}" presName="conn2-1" presStyleLbl="parChTrans1D3" presStyleIdx="7" presStyleCnt="12"/>
      <dgm:spPr/>
      <dgm:t>
        <a:bodyPr/>
        <a:lstStyle/>
        <a:p>
          <a:endParaRPr lang="pt-BR"/>
        </a:p>
      </dgm:t>
    </dgm:pt>
    <dgm:pt modelId="{7E5A33F3-E285-482F-B950-E57BB87851A8}" type="pres">
      <dgm:prSet presAssocID="{E629D5DA-7EDF-45AA-BDC8-1BDC85B5A522}" presName="connTx" presStyleLbl="parChTrans1D3" presStyleIdx="7" presStyleCnt="12"/>
      <dgm:spPr/>
      <dgm:t>
        <a:bodyPr/>
        <a:lstStyle/>
        <a:p>
          <a:endParaRPr lang="pt-BR"/>
        </a:p>
      </dgm:t>
    </dgm:pt>
    <dgm:pt modelId="{2049C2EE-711D-4725-B7E6-7456325EFC02}" type="pres">
      <dgm:prSet presAssocID="{C9003C4C-B886-48A9-8580-4EA2E9468360}" presName="root2" presStyleCnt="0"/>
      <dgm:spPr/>
    </dgm:pt>
    <dgm:pt modelId="{D0A191F7-5045-403E-9BDA-A05BE447E20B}" type="pres">
      <dgm:prSet presAssocID="{C9003C4C-B886-48A9-8580-4EA2E9468360}" presName="LevelTwoTextNode" presStyleLbl="node3" presStyleIdx="7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47D082-28F8-45A1-A35F-9AE31EF54F8A}" type="pres">
      <dgm:prSet presAssocID="{C9003C4C-B886-48A9-8580-4EA2E9468360}" presName="level3hierChild" presStyleCnt="0"/>
      <dgm:spPr/>
    </dgm:pt>
    <dgm:pt modelId="{717757C2-4A78-41E5-BCFB-3CC62B5DA575}" type="pres">
      <dgm:prSet presAssocID="{78EC169B-156B-4521-AACB-8A81756458B1}" presName="conn2-1" presStyleLbl="parChTrans1D3" presStyleIdx="8" presStyleCnt="12"/>
      <dgm:spPr/>
      <dgm:t>
        <a:bodyPr/>
        <a:lstStyle/>
        <a:p>
          <a:endParaRPr lang="pt-BR"/>
        </a:p>
      </dgm:t>
    </dgm:pt>
    <dgm:pt modelId="{844EB5A2-1C9D-461B-9DF2-8DEEEE6A5439}" type="pres">
      <dgm:prSet presAssocID="{78EC169B-156B-4521-AACB-8A81756458B1}" presName="connTx" presStyleLbl="parChTrans1D3" presStyleIdx="8" presStyleCnt="12"/>
      <dgm:spPr/>
      <dgm:t>
        <a:bodyPr/>
        <a:lstStyle/>
        <a:p>
          <a:endParaRPr lang="pt-BR"/>
        </a:p>
      </dgm:t>
    </dgm:pt>
    <dgm:pt modelId="{06416624-1844-456F-A5DD-7281B3B817D7}" type="pres">
      <dgm:prSet presAssocID="{F11C1D01-0019-4B8C-9C80-1E18335D70E6}" presName="root2" presStyleCnt="0"/>
      <dgm:spPr/>
    </dgm:pt>
    <dgm:pt modelId="{66D4370F-690A-4C41-8F2A-43B93FFF7C90}" type="pres">
      <dgm:prSet presAssocID="{F11C1D01-0019-4B8C-9C80-1E18335D70E6}" presName="LevelTwoTextNode" presStyleLbl="node3" presStyleIdx="8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B80C09-AC63-45A0-9AB5-7B3EF7F538DF}" type="pres">
      <dgm:prSet presAssocID="{F11C1D01-0019-4B8C-9C80-1E18335D70E6}" presName="level3hierChild" presStyleCnt="0"/>
      <dgm:spPr/>
    </dgm:pt>
    <dgm:pt modelId="{D1049089-A305-4696-BF73-EB0E626B738E}" type="pres">
      <dgm:prSet presAssocID="{12DFFA2C-4589-4E9E-9BCD-B6520E198DF8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A74F18C1-4FC4-4C98-AB5F-A4A1AFB8E5A5}" type="pres">
      <dgm:prSet presAssocID="{12DFFA2C-4589-4E9E-9BCD-B6520E198DF8}" presName="connTx" presStyleLbl="parChTrans1D2" presStyleIdx="4" presStyleCnt="5"/>
      <dgm:spPr/>
      <dgm:t>
        <a:bodyPr/>
        <a:lstStyle/>
        <a:p>
          <a:endParaRPr lang="pt-BR"/>
        </a:p>
      </dgm:t>
    </dgm:pt>
    <dgm:pt modelId="{8855D1EE-8627-41C2-914F-9F6C5FAD6C27}" type="pres">
      <dgm:prSet presAssocID="{71529571-4EAD-4AFC-A41D-ED13ECD715DF}" presName="root2" presStyleCnt="0"/>
      <dgm:spPr/>
    </dgm:pt>
    <dgm:pt modelId="{8CE05AA8-1A6E-45F7-B4B4-9A10C1547934}" type="pres">
      <dgm:prSet presAssocID="{71529571-4EAD-4AFC-A41D-ED13ECD715DF}" presName="LevelTwoTextNode" presStyleLbl="node2" presStyleIdx="4" presStyleCnt="5" custScaleX="1499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4EBF90-3528-4A15-985C-E7F37D0CD47A}" type="pres">
      <dgm:prSet presAssocID="{71529571-4EAD-4AFC-A41D-ED13ECD715DF}" presName="level3hierChild" presStyleCnt="0"/>
      <dgm:spPr/>
    </dgm:pt>
    <dgm:pt modelId="{F671D2E7-B8FE-4396-A236-4E9D4466ACCB}" type="pres">
      <dgm:prSet presAssocID="{5901BBDA-64BF-4ED1-AD54-AD7F19687486}" presName="conn2-1" presStyleLbl="parChTrans1D3" presStyleIdx="9" presStyleCnt="12"/>
      <dgm:spPr/>
      <dgm:t>
        <a:bodyPr/>
        <a:lstStyle/>
        <a:p>
          <a:endParaRPr lang="pt-BR"/>
        </a:p>
      </dgm:t>
    </dgm:pt>
    <dgm:pt modelId="{6CEC993D-DDC8-41B3-9B37-08D02A15EB1D}" type="pres">
      <dgm:prSet presAssocID="{5901BBDA-64BF-4ED1-AD54-AD7F19687486}" presName="connTx" presStyleLbl="parChTrans1D3" presStyleIdx="9" presStyleCnt="12"/>
      <dgm:spPr/>
      <dgm:t>
        <a:bodyPr/>
        <a:lstStyle/>
        <a:p>
          <a:endParaRPr lang="pt-BR"/>
        </a:p>
      </dgm:t>
    </dgm:pt>
    <dgm:pt modelId="{EB086D22-487D-4559-8ABE-DFCC4A1C1702}" type="pres">
      <dgm:prSet presAssocID="{6091FD78-7DC7-4E3F-A2FC-E2B21D159D9B}" presName="root2" presStyleCnt="0"/>
      <dgm:spPr/>
    </dgm:pt>
    <dgm:pt modelId="{F04A417C-4586-4EF4-9A14-6597E108093E}" type="pres">
      <dgm:prSet presAssocID="{6091FD78-7DC7-4E3F-A2FC-E2B21D159D9B}" presName="LevelTwoTextNode" presStyleLbl="node3" presStyleIdx="9" presStyleCnt="12" custScaleX="1542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F6B7E1-4D65-4F62-BD58-C529D404B44F}" type="pres">
      <dgm:prSet presAssocID="{6091FD78-7DC7-4E3F-A2FC-E2B21D159D9B}" presName="level3hierChild" presStyleCnt="0"/>
      <dgm:spPr/>
    </dgm:pt>
    <dgm:pt modelId="{FDCE2D6B-5754-4400-BACE-6240D7049963}" type="pres">
      <dgm:prSet presAssocID="{AD07BD8D-0FCA-4641-BD70-5C76D8AF7882}" presName="conn2-1" presStyleLbl="parChTrans1D4" presStyleIdx="7" presStyleCnt="23"/>
      <dgm:spPr/>
      <dgm:t>
        <a:bodyPr/>
        <a:lstStyle/>
        <a:p>
          <a:endParaRPr lang="pt-BR"/>
        </a:p>
      </dgm:t>
    </dgm:pt>
    <dgm:pt modelId="{41C3F00E-1E31-49D1-AD0E-AE83B23A4CC2}" type="pres">
      <dgm:prSet presAssocID="{AD07BD8D-0FCA-4641-BD70-5C76D8AF7882}" presName="connTx" presStyleLbl="parChTrans1D4" presStyleIdx="7" presStyleCnt="23"/>
      <dgm:spPr/>
      <dgm:t>
        <a:bodyPr/>
        <a:lstStyle/>
        <a:p>
          <a:endParaRPr lang="pt-BR"/>
        </a:p>
      </dgm:t>
    </dgm:pt>
    <dgm:pt modelId="{A25A0603-7305-4369-8A17-34CAFD892C77}" type="pres">
      <dgm:prSet presAssocID="{2BB1C902-8186-4949-A406-258FC244E1AB}" presName="root2" presStyleCnt="0"/>
      <dgm:spPr/>
    </dgm:pt>
    <dgm:pt modelId="{FFBC6E7A-04AA-4676-B6EF-BB6555C6FC5B}" type="pres">
      <dgm:prSet presAssocID="{2BB1C902-8186-4949-A406-258FC244E1AB}" presName="LevelTwoTextNode" presStyleLbl="node4" presStyleIdx="7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AF816-BA45-4A71-959B-41A42A9E0479}" type="pres">
      <dgm:prSet presAssocID="{2BB1C902-8186-4949-A406-258FC244E1AB}" presName="level3hierChild" presStyleCnt="0"/>
      <dgm:spPr/>
    </dgm:pt>
    <dgm:pt modelId="{928935FF-77A2-4AAA-8CDA-EC0C9703642D}" type="pres">
      <dgm:prSet presAssocID="{82F37466-539B-4B30-BE67-A992EE2F1EDF}" presName="conn2-1" presStyleLbl="parChTrans1D4" presStyleIdx="8" presStyleCnt="23"/>
      <dgm:spPr/>
      <dgm:t>
        <a:bodyPr/>
        <a:lstStyle/>
        <a:p>
          <a:endParaRPr lang="pt-BR"/>
        </a:p>
      </dgm:t>
    </dgm:pt>
    <dgm:pt modelId="{2AEDB34B-4472-458B-A6B6-0B24E5E328FB}" type="pres">
      <dgm:prSet presAssocID="{82F37466-539B-4B30-BE67-A992EE2F1EDF}" presName="connTx" presStyleLbl="parChTrans1D4" presStyleIdx="8" presStyleCnt="23"/>
      <dgm:spPr/>
      <dgm:t>
        <a:bodyPr/>
        <a:lstStyle/>
        <a:p>
          <a:endParaRPr lang="pt-BR"/>
        </a:p>
      </dgm:t>
    </dgm:pt>
    <dgm:pt modelId="{502EC165-502A-4EAF-B60E-140D16B094FC}" type="pres">
      <dgm:prSet presAssocID="{C3DE0255-B636-49F0-A2BA-6D144D099476}" presName="root2" presStyleCnt="0"/>
      <dgm:spPr/>
    </dgm:pt>
    <dgm:pt modelId="{E84E0058-AA80-4810-BD73-03F59C5204D6}" type="pres">
      <dgm:prSet presAssocID="{C3DE0255-B636-49F0-A2BA-6D144D099476}" presName="LevelTwoTextNode" presStyleLbl="node4" presStyleIdx="8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D4445C-DC5C-490E-A885-7B8C42C6B99E}" type="pres">
      <dgm:prSet presAssocID="{C3DE0255-B636-49F0-A2BA-6D144D099476}" presName="level3hierChild" presStyleCnt="0"/>
      <dgm:spPr/>
    </dgm:pt>
    <dgm:pt modelId="{D98E177B-DEB1-4E89-B350-E90FA33D5F87}" type="pres">
      <dgm:prSet presAssocID="{CD757327-EEC5-4D62-A71F-6D40F82E2B6C}" presName="conn2-1" presStyleLbl="parChTrans1D4" presStyleIdx="9" presStyleCnt="23"/>
      <dgm:spPr/>
      <dgm:t>
        <a:bodyPr/>
        <a:lstStyle/>
        <a:p>
          <a:endParaRPr lang="pt-BR"/>
        </a:p>
      </dgm:t>
    </dgm:pt>
    <dgm:pt modelId="{CD55DFEC-AC3F-488A-B010-3D1B04027A65}" type="pres">
      <dgm:prSet presAssocID="{CD757327-EEC5-4D62-A71F-6D40F82E2B6C}" presName="connTx" presStyleLbl="parChTrans1D4" presStyleIdx="9" presStyleCnt="23"/>
      <dgm:spPr/>
      <dgm:t>
        <a:bodyPr/>
        <a:lstStyle/>
        <a:p>
          <a:endParaRPr lang="pt-BR"/>
        </a:p>
      </dgm:t>
    </dgm:pt>
    <dgm:pt modelId="{4B6258D1-369C-4883-80A6-66950C0324D2}" type="pres">
      <dgm:prSet presAssocID="{6E0DE491-1B6F-4AD7-A114-73B2F069AE42}" presName="root2" presStyleCnt="0"/>
      <dgm:spPr/>
    </dgm:pt>
    <dgm:pt modelId="{E849724C-E9D8-41A9-86F3-ED37B0ED632A}" type="pres">
      <dgm:prSet presAssocID="{6E0DE491-1B6F-4AD7-A114-73B2F069AE42}" presName="LevelTwoTextNode" presStyleLbl="node4" presStyleIdx="9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F60ED3-86E3-462E-B0B3-3234FADDBE3C}" type="pres">
      <dgm:prSet presAssocID="{6E0DE491-1B6F-4AD7-A114-73B2F069AE42}" presName="level3hierChild" presStyleCnt="0"/>
      <dgm:spPr/>
    </dgm:pt>
    <dgm:pt modelId="{00E036C8-CB2B-4073-AABE-C12E5B3FE0AE}" type="pres">
      <dgm:prSet presAssocID="{909156CF-F648-4B61-9CB1-3CEA05209B9D}" presName="conn2-1" presStyleLbl="parChTrans1D4" presStyleIdx="10" presStyleCnt="23"/>
      <dgm:spPr/>
      <dgm:t>
        <a:bodyPr/>
        <a:lstStyle/>
        <a:p>
          <a:endParaRPr lang="pt-BR"/>
        </a:p>
      </dgm:t>
    </dgm:pt>
    <dgm:pt modelId="{099F6761-F8F1-461C-BEF1-68F75CC34591}" type="pres">
      <dgm:prSet presAssocID="{909156CF-F648-4B61-9CB1-3CEA05209B9D}" presName="connTx" presStyleLbl="parChTrans1D4" presStyleIdx="10" presStyleCnt="23"/>
      <dgm:spPr/>
      <dgm:t>
        <a:bodyPr/>
        <a:lstStyle/>
        <a:p>
          <a:endParaRPr lang="pt-BR"/>
        </a:p>
      </dgm:t>
    </dgm:pt>
    <dgm:pt modelId="{E8F88008-5D76-4D4C-B138-78A4BFECFF7E}" type="pres">
      <dgm:prSet presAssocID="{9A10908C-CC8F-49C2-9AF4-9A32FC011A95}" presName="root2" presStyleCnt="0"/>
      <dgm:spPr/>
    </dgm:pt>
    <dgm:pt modelId="{9FDB66E8-7A8E-48B8-83AB-20D921D44D77}" type="pres">
      <dgm:prSet presAssocID="{9A10908C-CC8F-49C2-9AF4-9A32FC011A95}" presName="LevelTwoTextNode" presStyleLbl="node4" presStyleIdx="10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08C3B0-FF32-4382-AE37-69CBBA1D43C4}" type="pres">
      <dgm:prSet presAssocID="{9A10908C-CC8F-49C2-9AF4-9A32FC011A95}" presName="level3hierChild" presStyleCnt="0"/>
      <dgm:spPr/>
    </dgm:pt>
    <dgm:pt modelId="{5E28733A-38B6-4E40-AEE8-50D83645F53C}" type="pres">
      <dgm:prSet presAssocID="{9BC2D5C0-A908-4B4B-81EC-2F40C404E671}" presName="conn2-1" presStyleLbl="parChTrans1D4" presStyleIdx="11" presStyleCnt="23"/>
      <dgm:spPr/>
      <dgm:t>
        <a:bodyPr/>
        <a:lstStyle/>
        <a:p>
          <a:endParaRPr lang="pt-BR"/>
        </a:p>
      </dgm:t>
    </dgm:pt>
    <dgm:pt modelId="{C70D4B05-9D5B-4508-B8F5-6B0A59D53203}" type="pres">
      <dgm:prSet presAssocID="{9BC2D5C0-A908-4B4B-81EC-2F40C404E671}" presName="connTx" presStyleLbl="parChTrans1D4" presStyleIdx="11" presStyleCnt="23"/>
      <dgm:spPr/>
      <dgm:t>
        <a:bodyPr/>
        <a:lstStyle/>
        <a:p>
          <a:endParaRPr lang="pt-BR"/>
        </a:p>
      </dgm:t>
    </dgm:pt>
    <dgm:pt modelId="{7A5E865B-3419-415E-97E0-79D0F6243DAB}" type="pres">
      <dgm:prSet presAssocID="{FF1B19F5-9580-4A13-BECF-B2190EDAFDB7}" presName="root2" presStyleCnt="0"/>
      <dgm:spPr/>
    </dgm:pt>
    <dgm:pt modelId="{D5539E99-BC94-4B5B-87F2-3D36EE56D08D}" type="pres">
      <dgm:prSet presAssocID="{FF1B19F5-9580-4A13-BECF-B2190EDAFDB7}" presName="LevelTwoTextNode" presStyleLbl="node4" presStyleIdx="11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8C63FB-3895-4DA3-A82E-35ED2AD5BC0D}" type="pres">
      <dgm:prSet presAssocID="{FF1B19F5-9580-4A13-BECF-B2190EDAFDB7}" presName="level3hierChild" presStyleCnt="0"/>
      <dgm:spPr/>
    </dgm:pt>
    <dgm:pt modelId="{E49C4978-537E-4383-8CC0-B30647034A4E}" type="pres">
      <dgm:prSet presAssocID="{5FE2726A-17C7-43FE-AE00-014509D5E0D5}" presName="conn2-1" presStyleLbl="parChTrans1D4" presStyleIdx="12" presStyleCnt="23"/>
      <dgm:spPr/>
      <dgm:t>
        <a:bodyPr/>
        <a:lstStyle/>
        <a:p>
          <a:endParaRPr lang="pt-BR"/>
        </a:p>
      </dgm:t>
    </dgm:pt>
    <dgm:pt modelId="{365AA91A-693B-4BFD-918A-1AD8631A47C6}" type="pres">
      <dgm:prSet presAssocID="{5FE2726A-17C7-43FE-AE00-014509D5E0D5}" presName="connTx" presStyleLbl="parChTrans1D4" presStyleIdx="12" presStyleCnt="23"/>
      <dgm:spPr/>
      <dgm:t>
        <a:bodyPr/>
        <a:lstStyle/>
        <a:p>
          <a:endParaRPr lang="pt-BR"/>
        </a:p>
      </dgm:t>
    </dgm:pt>
    <dgm:pt modelId="{59094802-96AE-4BE6-97D3-6D9F2413B8EB}" type="pres">
      <dgm:prSet presAssocID="{5D59216B-E453-468E-8001-ADE288072618}" presName="root2" presStyleCnt="0"/>
      <dgm:spPr/>
    </dgm:pt>
    <dgm:pt modelId="{D871FAA9-7223-4186-A0E6-C58DDD72371F}" type="pres">
      <dgm:prSet presAssocID="{5D59216B-E453-468E-8001-ADE288072618}" presName="LevelTwoTextNode" presStyleLbl="node4" presStyleIdx="12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41B4B4-7A5D-45F3-829D-02A6BBCB1170}" type="pres">
      <dgm:prSet presAssocID="{5D59216B-E453-468E-8001-ADE288072618}" presName="level3hierChild" presStyleCnt="0"/>
      <dgm:spPr/>
    </dgm:pt>
    <dgm:pt modelId="{E4FE4F92-A859-431F-AA1B-64816356E261}" type="pres">
      <dgm:prSet presAssocID="{92CD1887-AC08-4932-AF86-70A735108D5F}" presName="conn2-1" presStyleLbl="parChTrans1D4" presStyleIdx="13" presStyleCnt="23"/>
      <dgm:spPr/>
      <dgm:t>
        <a:bodyPr/>
        <a:lstStyle/>
        <a:p>
          <a:endParaRPr lang="pt-BR"/>
        </a:p>
      </dgm:t>
    </dgm:pt>
    <dgm:pt modelId="{18921927-8C33-4F39-9139-13D036B7E50C}" type="pres">
      <dgm:prSet presAssocID="{92CD1887-AC08-4932-AF86-70A735108D5F}" presName="connTx" presStyleLbl="parChTrans1D4" presStyleIdx="13" presStyleCnt="23"/>
      <dgm:spPr/>
      <dgm:t>
        <a:bodyPr/>
        <a:lstStyle/>
        <a:p>
          <a:endParaRPr lang="pt-BR"/>
        </a:p>
      </dgm:t>
    </dgm:pt>
    <dgm:pt modelId="{4A5BE044-3BFF-4759-A761-9926864C3353}" type="pres">
      <dgm:prSet presAssocID="{566B008B-D4D8-4BF9-B34B-33215FBD6961}" presName="root2" presStyleCnt="0"/>
      <dgm:spPr/>
    </dgm:pt>
    <dgm:pt modelId="{11F8C632-E00E-40D2-A094-A166817040FB}" type="pres">
      <dgm:prSet presAssocID="{566B008B-D4D8-4BF9-B34B-33215FBD6961}" presName="LevelTwoTextNode" presStyleLbl="node4" presStyleIdx="13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8F4F2B-A61A-49D6-89B3-6275313CC4C2}" type="pres">
      <dgm:prSet presAssocID="{566B008B-D4D8-4BF9-B34B-33215FBD6961}" presName="level3hierChild" presStyleCnt="0"/>
      <dgm:spPr/>
    </dgm:pt>
    <dgm:pt modelId="{5F5FCC4A-F193-4216-8E7B-263540391D51}" type="pres">
      <dgm:prSet presAssocID="{7F929104-C276-4140-9E8D-4358F39067BD}" presName="conn2-1" presStyleLbl="parChTrans1D3" presStyleIdx="10" presStyleCnt="12"/>
      <dgm:spPr/>
      <dgm:t>
        <a:bodyPr/>
        <a:lstStyle/>
        <a:p>
          <a:endParaRPr lang="pt-BR"/>
        </a:p>
      </dgm:t>
    </dgm:pt>
    <dgm:pt modelId="{EF72D211-668C-4F10-81C3-08B9D25CC163}" type="pres">
      <dgm:prSet presAssocID="{7F929104-C276-4140-9E8D-4358F39067BD}" presName="connTx" presStyleLbl="parChTrans1D3" presStyleIdx="10" presStyleCnt="12"/>
      <dgm:spPr/>
      <dgm:t>
        <a:bodyPr/>
        <a:lstStyle/>
        <a:p>
          <a:endParaRPr lang="pt-BR"/>
        </a:p>
      </dgm:t>
    </dgm:pt>
    <dgm:pt modelId="{C5917D0E-DD53-4FA4-9566-93798F9F924E}" type="pres">
      <dgm:prSet presAssocID="{FBA70A75-1A15-4DFE-BCBE-C7794CD40814}" presName="root2" presStyleCnt="0"/>
      <dgm:spPr/>
    </dgm:pt>
    <dgm:pt modelId="{0523FFD8-FCB8-40DA-98CB-031FE731B7D0}" type="pres">
      <dgm:prSet presAssocID="{FBA70A75-1A15-4DFE-BCBE-C7794CD40814}" presName="LevelTwoTextNode" presStyleLbl="node3" presStyleIdx="10" presStyleCnt="12" custScaleX="1542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67661-CDBE-403A-835A-5CC7E2F7F078}" type="pres">
      <dgm:prSet presAssocID="{FBA70A75-1A15-4DFE-BCBE-C7794CD40814}" presName="level3hierChild" presStyleCnt="0"/>
      <dgm:spPr/>
    </dgm:pt>
    <dgm:pt modelId="{886C99FE-7896-4E2B-8917-5CCD96DB6134}" type="pres">
      <dgm:prSet presAssocID="{83C88807-FFB9-4192-8EC8-C60BCBF49494}" presName="conn2-1" presStyleLbl="parChTrans1D4" presStyleIdx="14" presStyleCnt="23"/>
      <dgm:spPr/>
      <dgm:t>
        <a:bodyPr/>
        <a:lstStyle/>
        <a:p>
          <a:endParaRPr lang="pt-BR"/>
        </a:p>
      </dgm:t>
    </dgm:pt>
    <dgm:pt modelId="{83733A49-8C97-438B-8FCC-1788030F7F1C}" type="pres">
      <dgm:prSet presAssocID="{83C88807-FFB9-4192-8EC8-C60BCBF49494}" presName="connTx" presStyleLbl="parChTrans1D4" presStyleIdx="14" presStyleCnt="23"/>
      <dgm:spPr/>
      <dgm:t>
        <a:bodyPr/>
        <a:lstStyle/>
        <a:p>
          <a:endParaRPr lang="pt-BR"/>
        </a:p>
      </dgm:t>
    </dgm:pt>
    <dgm:pt modelId="{4347705A-C95E-4211-81BB-3586BAE1D5FB}" type="pres">
      <dgm:prSet presAssocID="{79C50F90-A9EF-4340-AFF5-022AD85FD897}" presName="root2" presStyleCnt="0"/>
      <dgm:spPr/>
    </dgm:pt>
    <dgm:pt modelId="{FE1DFD6F-742A-488D-9F65-999CA09F48B5}" type="pres">
      <dgm:prSet presAssocID="{79C50F90-A9EF-4340-AFF5-022AD85FD897}" presName="LevelTwoTextNode" presStyleLbl="node4" presStyleIdx="14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F1A097-663B-4002-A571-59D07A2CA31C}" type="pres">
      <dgm:prSet presAssocID="{79C50F90-A9EF-4340-AFF5-022AD85FD897}" presName="level3hierChild" presStyleCnt="0"/>
      <dgm:spPr/>
    </dgm:pt>
    <dgm:pt modelId="{F62B6A8B-7E62-4924-B97E-EE4431FD6438}" type="pres">
      <dgm:prSet presAssocID="{F7E44A30-A35F-4028-8832-FB0DC664DDE4}" presName="conn2-1" presStyleLbl="parChTrans1D4" presStyleIdx="15" presStyleCnt="23"/>
      <dgm:spPr/>
      <dgm:t>
        <a:bodyPr/>
        <a:lstStyle/>
        <a:p>
          <a:endParaRPr lang="pt-BR"/>
        </a:p>
      </dgm:t>
    </dgm:pt>
    <dgm:pt modelId="{EFFE3DD3-F6BD-4567-9077-0420D9CD3781}" type="pres">
      <dgm:prSet presAssocID="{F7E44A30-A35F-4028-8832-FB0DC664DDE4}" presName="connTx" presStyleLbl="parChTrans1D4" presStyleIdx="15" presStyleCnt="23"/>
      <dgm:spPr/>
      <dgm:t>
        <a:bodyPr/>
        <a:lstStyle/>
        <a:p>
          <a:endParaRPr lang="pt-BR"/>
        </a:p>
      </dgm:t>
    </dgm:pt>
    <dgm:pt modelId="{06F01A5B-B2FF-47C4-89C7-3CBEA78302D0}" type="pres">
      <dgm:prSet presAssocID="{6C3C231A-E78E-422B-B800-E0E8C728C1D9}" presName="root2" presStyleCnt="0"/>
      <dgm:spPr/>
    </dgm:pt>
    <dgm:pt modelId="{C5567A11-6FE6-421A-B3E6-95A6504549B9}" type="pres">
      <dgm:prSet presAssocID="{6C3C231A-E78E-422B-B800-E0E8C728C1D9}" presName="LevelTwoTextNode" presStyleLbl="node4" presStyleIdx="15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C1B959-26B6-4273-9B2C-01F518ECB19A}" type="pres">
      <dgm:prSet presAssocID="{6C3C231A-E78E-422B-B800-E0E8C728C1D9}" presName="level3hierChild" presStyleCnt="0"/>
      <dgm:spPr/>
    </dgm:pt>
    <dgm:pt modelId="{B27210A2-FE21-4F18-A884-5C2553F691E8}" type="pres">
      <dgm:prSet presAssocID="{EDABD377-FFF1-4B78-9BE9-DE6505EDA8AE}" presName="conn2-1" presStyleLbl="parChTrans1D4" presStyleIdx="16" presStyleCnt="23"/>
      <dgm:spPr/>
      <dgm:t>
        <a:bodyPr/>
        <a:lstStyle/>
        <a:p>
          <a:endParaRPr lang="pt-BR"/>
        </a:p>
      </dgm:t>
    </dgm:pt>
    <dgm:pt modelId="{4B33B3FA-6840-41C9-A2D4-E62EB6ED16C4}" type="pres">
      <dgm:prSet presAssocID="{EDABD377-FFF1-4B78-9BE9-DE6505EDA8AE}" presName="connTx" presStyleLbl="parChTrans1D4" presStyleIdx="16" presStyleCnt="23"/>
      <dgm:spPr/>
      <dgm:t>
        <a:bodyPr/>
        <a:lstStyle/>
        <a:p>
          <a:endParaRPr lang="pt-BR"/>
        </a:p>
      </dgm:t>
    </dgm:pt>
    <dgm:pt modelId="{675A87E3-3316-44B7-B2EA-86C4D282D18B}" type="pres">
      <dgm:prSet presAssocID="{A82C2AF7-F8A5-4E7E-B5FB-763FC30ECE29}" presName="root2" presStyleCnt="0"/>
      <dgm:spPr/>
    </dgm:pt>
    <dgm:pt modelId="{D68B8993-6B4C-4F15-91C4-0FE1968C3C79}" type="pres">
      <dgm:prSet presAssocID="{A82C2AF7-F8A5-4E7E-B5FB-763FC30ECE29}" presName="LevelTwoTextNode" presStyleLbl="node4" presStyleIdx="16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77DEE8-2E1F-4625-BC56-0C347AB761DF}" type="pres">
      <dgm:prSet presAssocID="{A82C2AF7-F8A5-4E7E-B5FB-763FC30ECE29}" presName="level3hierChild" presStyleCnt="0"/>
      <dgm:spPr/>
    </dgm:pt>
    <dgm:pt modelId="{036CB64C-2495-4DDF-A243-372A016376FC}" type="pres">
      <dgm:prSet presAssocID="{DB6A70C1-BEFC-442C-96C4-EF044627AC76}" presName="conn2-1" presStyleLbl="parChTrans1D4" presStyleIdx="17" presStyleCnt="23"/>
      <dgm:spPr/>
      <dgm:t>
        <a:bodyPr/>
        <a:lstStyle/>
        <a:p>
          <a:endParaRPr lang="pt-BR"/>
        </a:p>
      </dgm:t>
    </dgm:pt>
    <dgm:pt modelId="{E1C2EAEB-A7EC-46A8-90BA-2CC98BDA1E30}" type="pres">
      <dgm:prSet presAssocID="{DB6A70C1-BEFC-442C-96C4-EF044627AC76}" presName="connTx" presStyleLbl="parChTrans1D4" presStyleIdx="17" presStyleCnt="23"/>
      <dgm:spPr/>
      <dgm:t>
        <a:bodyPr/>
        <a:lstStyle/>
        <a:p>
          <a:endParaRPr lang="pt-BR"/>
        </a:p>
      </dgm:t>
    </dgm:pt>
    <dgm:pt modelId="{29FC27EC-21C6-43CC-989D-C35506E4D110}" type="pres">
      <dgm:prSet presAssocID="{744C7631-78BC-458E-AF31-20D89610F9C9}" presName="root2" presStyleCnt="0"/>
      <dgm:spPr/>
    </dgm:pt>
    <dgm:pt modelId="{A8FA27D9-8066-48C5-9D19-B72694A287B9}" type="pres">
      <dgm:prSet presAssocID="{744C7631-78BC-458E-AF31-20D89610F9C9}" presName="LevelTwoTextNode" presStyleLbl="node4" presStyleIdx="17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10170D-E7DA-4C58-BC96-7FA711521CF7}" type="pres">
      <dgm:prSet presAssocID="{744C7631-78BC-458E-AF31-20D89610F9C9}" presName="level3hierChild" presStyleCnt="0"/>
      <dgm:spPr/>
    </dgm:pt>
    <dgm:pt modelId="{69BA13A6-395F-4510-93C9-2FC78B320EDA}" type="pres">
      <dgm:prSet presAssocID="{2CA05925-42D5-462C-8B7E-9AEB09376A4B}" presName="conn2-1" presStyleLbl="parChTrans1D4" presStyleIdx="18" presStyleCnt="23"/>
      <dgm:spPr/>
      <dgm:t>
        <a:bodyPr/>
        <a:lstStyle/>
        <a:p>
          <a:endParaRPr lang="pt-BR"/>
        </a:p>
      </dgm:t>
    </dgm:pt>
    <dgm:pt modelId="{622F13D2-4DA8-4D37-9941-A428C71769F8}" type="pres">
      <dgm:prSet presAssocID="{2CA05925-42D5-462C-8B7E-9AEB09376A4B}" presName="connTx" presStyleLbl="parChTrans1D4" presStyleIdx="18" presStyleCnt="23"/>
      <dgm:spPr/>
      <dgm:t>
        <a:bodyPr/>
        <a:lstStyle/>
        <a:p>
          <a:endParaRPr lang="pt-BR"/>
        </a:p>
      </dgm:t>
    </dgm:pt>
    <dgm:pt modelId="{2147C17F-6E35-4548-B777-6C8DD28D3EF9}" type="pres">
      <dgm:prSet presAssocID="{E34C7916-09FC-47C8-98CB-7F3E8A6A94FD}" presName="root2" presStyleCnt="0"/>
      <dgm:spPr/>
    </dgm:pt>
    <dgm:pt modelId="{CAF25F58-6E2B-4A43-8807-4E72EF195973}" type="pres">
      <dgm:prSet presAssocID="{E34C7916-09FC-47C8-98CB-7F3E8A6A94FD}" presName="LevelTwoTextNode" presStyleLbl="node4" presStyleIdx="18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37D93F-DF5C-486F-98E1-529C5BF65EB4}" type="pres">
      <dgm:prSet presAssocID="{E34C7916-09FC-47C8-98CB-7F3E8A6A94FD}" presName="level3hierChild" presStyleCnt="0"/>
      <dgm:spPr/>
    </dgm:pt>
    <dgm:pt modelId="{03B83006-C116-4FAA-AA03-D04DEF0B2525}" type="pres">
      <dgm:prSet presAssocID="{8FCE0B9F-EEBC-43B3-AC59-AF434D45535D}" presName="conn2-1" presStyleLbl="parChTrans1D4" presStyleIdx="19" presStyleCnt="23"/>
      <dgm:spPr/>
      <dgm:t>
        <a:bodyPr/>
        <a:lstStyle/>
        <a:p>
          <a:endParaRPr lang="pt-BR"/>
        </a:p>
      </dgm:t>
    </dgm:pt>
    <dgm:pt modelId="{9A905904-D02C-4236-8073-09069E10E1AF}" type="pres">
      <dgm:prSet presAssocID="{8FCE0B9F-EEBC-43B3-AC59-AF434D45535D}" presName="connTx" presStyleLbl="parChTrans1D4" presStyleIdx="19" presStyleCnt="23"/>
      <dgm:spPr/>
      <dgm:t>
        <a:bodyPr/>
        <a:lstStyle/>
        <a:p>
          <a:endParaRPr lang="pt-BR"/>
        </a:p>
      </dgm:t>
    </dgm:pt>
    <dgm:pt modelId="{195CF9DD-7143-40DD-AF13-119097FD975D}" type="pres">
      <dgm:prSet presAssocID="{A7E4C1A3-F318-4AD7-B909-EC2ACBB3B8B6}" presName="root2" presStyleCnt="0"/>
      <dgm:spPr/>
    </dgm:pt>
    <dgm:pt modelId="{72FEFB7A-792D-4AF5-89BF-3605531A20D2}" type="pres">
      <dgm:prSet presAssocID="{A7E4C1A3-F318-4AD7-B909-EC2ACBB3B8B6}" presName="LevelTwoTextNode" presStyleLbl="node4" presStyleIdx="19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5FE9F1-88C3-4E0F-AAE8-465B4F88C6C3}" type="pres">
      <dgm:prSet presAssocID="{A7E4C1A3-F318-4AD7-B909-EC2ACBB3B8B6}" presName="level3hierChild" presStyleCnt="0"/>
      <dgm:spPr/>
    </dgm:pt>
    <dgm:pt modelId="{E48460FB-D6D5-437B-A0CD-3BAFA1DC9E14}" type="pres">
      <dgm:prSet presAssocID="{2229DBA5-6389-4781-84F0-D704EA04A914}" presName="conn2-1" presStyleLbl="parChTrans1D4" presStyleIdx="20" presStyleCnt="23"/>
      <dgm:spPr/>
      <dgm:t>
        <a:bodyPr/>
        <a:lstStyle/>
        <a:p>
          <a:endParaRPr lang="pt-BR"/>
        </a:p>
      </dgm:t>
    </dgm:pt>
    <dgm:pt modelId="{3893D8FC-FC10-4EEC-999B-8C54BB1B0331}" type="pres">
      <dgm:prSet presAssocID="{2229DBA5-6389-4781-84F0-D704EA04A914}" presName="connTx" presStyleLbl="parChTrans1D4" presStyleIdx="20" presStyleCnt="23"/>
      <dgm:spPr/>
      <dgm:t>
        <a:bodyPr/>
        <a:lstStyle/>
        <a:p>
          <a:endParaRPr lang="pt-BR"/>
        </a:p>
      </dgm:t>
    </dgm:pt>
    <dgm:pt modelId="{F2FF042A-58A1-4C2E-B11C-B63FB59BBE9E}" type="pres">
      <dgm:prSet presAssocID="{0D6A309F-1CF1-47B0-8BDB-9AE6A91CFB92}" presName="root2" presStyleCnt="0"/>
      <dgm:spPr/>
    </dgm:pt>
    <dgm:pt modelId="{FC4F0B9B-EBD3-4940-A6CC-3E3F48EA5A85}" type="pres">
      <dgm:prSet presAssocID="{0D6A309F-1CF1-47B0-8BDB-9AE6A91CFB92}" presName="LevelTwoTextNode" presStyleLbl="node4" presStyleIdx="20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CB3DA6-4541-4F75-A56A-8F803E3C5D76}" type="pres">
      <dgm:prSet presAssocID="{0D6A309F-1CF1-47B0-8BDB-9AE6A91CFB92}" presName="level3hierChild" presStyleCnt="0"/>
      <dgm:spPr/>
    </dgm:pt>
    <dgm:pt modelId="{365BD8CF-6135-490D-A967-B3300549D992}" type="pres">
      <dgm:prSet presAssocID="{56811685-01BE-45D3-9466-8F291C0AE390}" presName="conn2-1" presStyleLbl="parChTrans1D3" presStyleIdx="11" presStyleCnt="12"/>
      <dgm:spPr/>
      <dgm:t>
        <a:bodyPr/>
        <a:lstStyle/>
        <a:p>
          <a:endParaRPr lang="pt-BR"/>
        </a:p>
      </dgm:t>
    </dgm:pt>
    <dgm:pt modelId="{6A9D2433-3BCB-4041-B822-FFBE0E8BCB9F}" type="pres">
      <dgm:prSet presAssocID="{56811685-01BE-45D3-9466-8F291C0AE390}" presName="connTx" presStyleLbl="parChTrans1D3" presStyleIdx="11" presStyleCnt="12"/>
      <dgm:spPr/>
      <dgm:t>
        <a:bodyPr/>
        <a:lstStyle/>
        <a:p>
          <a:endParaRPr lang="pt-BR"/>
        </a:p>
      </dgm:t>
    </dgm:pt>
    <dgm:pt modelId="{7F16E156-E6DA-42D6-9695-6B8C5763C73F}" type="pres">
      <dgm:prSet presAssocID="{AC3D6D9E-0DC9-4BAC-8E8E-AD59FF232A70}" presName="root2" presStyleCnt="0"/>
      <dgm:spPr/>
    </dgm:pt>
    <dgm:pt modelId="{E1800871-3EC7-447C-86B7-254063C23BB5}" type="pres">
      <dgm:prSet presAssocID="{AC3D6D9E-0DC9-4BAC-8E8E-AD59FF232A70}" presName="LevelTwoTextNode" presStyleLbl="node3" presStyleIdx="11" presStyleCnt="12" custScaleX="1544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B7EB04-DED1-44CB-A8AF-5D4CCB14AA82}" type="pres">
      <dgm:prSet presAssocID="{AC3D6D9E-0DC9-4BAC-8E8E-AD59FF232A70}" presName="level3hierChild" presStyleCnt="0"/>
      <dgm:spPr/>
    </dgm:pt>
    <dgm:pt modelId="{09D571B3-7069-499B-B677-8714F0319A74}" type="pres">
      <dgm:prSet presAssocID="{ABBB4C98-42C6-426D-BD04-426AF291A2F3}" presName="conn2-1" presStyleLbl="parChTrans1D4" presStyleIdx="21" presStyleCnt="23"/>
      <dgm:spPr/>
      <dgm:t>
        <a:bodyPr/>
        <a:lstStyle/>
        <a:p>
          <a:endParaRPr lang="pt-BR"/>
        </a:p>
      </dgm:t>
    </dgm:pt>
    <dgm:pt modelId="{98ECA77E-5B29-4077-A1E2-564E6E52E72A}" type="pres">
      <dgm:prSet presAssocID="{ABBB4C98-42C6-426D-BD04-426AF291A2F3}" presName="connTx" presStyleLbl="parChTrans1D4" presStyleIdx="21" presStyleCnt="23"/>
      <dgm:spPr/>
      <dgm:t>
        <a:bodyPr/>
        <a:lstStyle/>
        <a:p>
          <a:endParaRPr lang="pt-BR"/>
        </a:p>
      </dgm:t>
    </dgm:pt>
    <dgm:pt modelId="{0BF4D322-BA25-4982-AFDF-987531174A2A}" type="pres">
      <dgm:prSet presAssocID="{02E156F1-F224-4A14-90B0-BCC5429C04E2}" presName="root2" presStyleCnt="0"/>
      <dgm:spPr/>
    </dgm:pt>
    <dgm:pt modelId="{12CEFF63-5955-4DEC-9650-A362549EE482}" type="pres">
      <dgm:prSet presAssocID="{02E156F1-F224-4A14-90B0-BCC5429C04E2}" presName="LevelTwoTextNode" presStyleLbl="node4" presStyleIdx="21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8D35DC-0F76-49C7-AEA1-7109D5443450}" type="pres">
      <dgm:prSet presAssocID="{02E156F1-F224-4A14-90B0-BCC5429C04E2}" presName="level3hierChild" presStyleCnt="0"/>
      <dgm:spPr/>
    </dgm:pt>
    <dgm:pt modelId="{74923B51-0991-4269-A518-A798810A38E6}" type="pres">
      <dgm:prSet presAssocID="{51474E5B-9C6E-4784-B17F-CCF467303D89}" presName="conn2-1" presStyleLbl="parChTrans1D4" presStyleIdx="22" presStyleCnt="23"/>
      <dgm:spPr/>
      <dgm:t>
        <a:bodyPr/>
        <a:lstStyle/>
        <a:p>
          <a:endParaRPr lang="pt-BR"/>
        </a:p>
      </dgm:t>
    </dgm:pt>
    <dgm:pt modelId="{AC26D4DC-BC32-4548-A655-8099E1460BD8}" type="pres">
      <dgm:prSet presAssocID="{51474E5B-9C6E-4784-B17F-CCF467303D89}" presName="connTx" presStyleLbl="parChTrans1D4" presStyleIdx="22" presStyleCnt="23"/>
      <dgm:spPr/>
      <dgm:t>
        <a:bodyPr/>
        <a:lstStyle/>
        <a:p>
          <a:endParaRPr lang="pt-BR"/>
        </a:p>
      </dgm:t>
    </dgm:pt>
    <dgm:pt modelId="{2A06FE19-D784-4307-BCB4-882A5E352C75}" type="pres">
      <dgm:prSet presAssocID="{CD3DC8BA-D435-4512-AA85-46846EA43E6E}" presName="root2" presStyleCnt="0"/>
      <dgm:spPr/>
    </dgm:pt>
    <dgm:pt modelId="{86F8D511-B5D2-47C8-B085-4869C99FCDFD}" type="pres">
      <dgm:prSet presAssocID="{CD3DC8BA-D435-4512-AA85-46846EA43E6E}" presName="LevelTwoTextNode" presStyleLbl="node4" presStyleIdx="22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0BB666-8983-4AE8-BC11-B35FA91321D8}" type="pres">
      <dgm:prSet presAssocID="{CD3DC8BA-D435-4512-AA85-46846EA43E6E}" presName="level3hierChild" presStyleCnt="0"/>
      <dgm:spPr/>
    </dgm:pt>
  </dgm:ptLst>
  <dgm:cxnLst>
    <dgm:cxn modelId="{7DC4D46C-03AA-45ED-B36D-B6B474BC6BA8}" type="presOf" srcId="{AD07BD8D-0FCA-4641-BD70-5C76D8AF7882}" destId="{41C3F00E-1E31-49D1-AD0E-AE83B23A4CC2}" srcOrd="1" destOrd="0" presId="urn:microsoft.com/office/officeart/2008/layout/HorizontalMultiLevelHierarchy"/>
    <dgm:cxn modelId="{77DA0456-A312-4CB7-8BC7-C8C070D6E055}" type="presOf" srcId="{744C7631-78BC-458E-AF31-20D89610F9C9}" destId="{A8FA27D9-8066-48C5-9D19-B72694A287B9}" srcOrd="0" destOrd="0" presId="urn:microsoft.com/office/officeart/2008/layout/HorizontalMultiLevelHierarchy"/>
    <dgm:cxn modelId="{87AE217B-0D64-42F9-901C-4F22D767229B}" srcId="{35A72958-2F30-4558-9A38-9D885C776B88}" destId="{EE1185C9-B43A-40B2-BAC2-1BF1CE26D62B}" srcOrd="1" destOrd="0" parTransId="{B29A3FC1-135E-419F-9162-3785B9DEFE0A}" sibTransId="{927145D5-4DB0-4F8A-9AAF-E352C1E5546E}"/>
    <dgm:cxn modelId="{37A518A0-32AD-4E91-AF86-FAC41BFAFE24}" type="presOf" srcId="{92CD1887-AC08-4932-AF86-70A735108D5F}" destId="{E4FE4F92-A859-431F-AA1B-64816356E261}" srcOrd="0" destOrd="0" presId="urn:microsoft.com/office/officeart/2008/layout/HorizontalMultiLevelHierarchy"/>
    <dgm:cxn modelId="{8263AF35-DE8D-461F-AF60-F0D9F13494B8}" type="presOf" srcId="{BF8E2B77-62B9-4B44-B8AE-4F2F5E4D2BFE}" destId="{6DFF3051-3A9C-4753-91A3-CC034C74823A}" srcOrd="0" destOrd="0" presId="urn:microsoft.com/office/officeart/2008/layout/HorizontalMultiLevelHierarchy"/>
    <dgm:cxn modelId="{CC5AA5B0-4089-4F05-B4C1-1ABA3FAD5817}" type="presOf" srcId="{51474E5B-9C6E-4784-B17F-CCF467303D89}" destId="{AC26D4DC-BC32-4548-A655-8099E1460BD8}" srcOrd="1" destOrd="0" presId="urn:microsoft.com/office/officeart/2008/layout/HorizontalMultiLevelHierarchy"/>
    <dgm:cxn modelId="{8B024F21-B496-4D06-AB6A-738DD0A32801}" srcId="{9A10908C-CC8F-49C2-9AF4-9A32FC011A95}" destId="{566B008B-D4D8-4BF9-B34B-33215FBD6961}" srcOrd="2" destOrd="0" parTransId="{92CD1887-AC08-4932-AF86-70A735108D5F}" sibTransId="{E2AE6ABF-F69B-456C-91A3-5C0AD4F8ECEA}"/>
    <dgm:cxn modelId="{4A6446D6-FE5C-486D-9A4F-AE5EF0518C51}" type="presOf" srcId="{E34C7916-09FC-47C8-98CB-7F3E8A6A94FD}" destId="{CAF25F58-6E2B-4A43-8807-4E72EF195973}" srcOrd="0" destOrd="0" presId="urn:microsoft.com/office/officeart/2008/layout/HorizontalMultiLevelHierarchy"/>
    <dgm:cxn modelId="{107C9306-10EC-4003-9AB4-DD103D778B59}" type="presOf" srcId="{78EC169B-156B-4521-AACB-8A81756458B1}" destId="{717757C2-4A78-41E5-BCFB-3CC62B5DA575}" srcOrd="0" destOrd="0" presId="urn:microsoft.com/office/officeart/2008/layout/HorizontalMultiLevelHierarchy"/>
    <dgm:cxn modelId="{8F8EEDA3-67A5-400F-93A9-CF481D950357}" type="presOf" srcId="{12DFFA2C-4589-4E9E-9BCD-B6520E198DF8}" destId="{A74F18C1-4FC4-4C98-AB5F-A4A1AFB8E5A5}" srcOrd="1" destOrd="0" presId="urn:microsoft.com/office/officeart/2008/layout/HorizontalMultiLevelHierarchy"/>
    <dgm:cxn modelId="{4D3C4D39-E348-4B91-A723-4B82377238C7}" type="presOf" srcId="{DB6A70C1-BEFC-442C-96C4-EF044627AC76}" destId="{E1C2EAEB-A7EC-46A8-90BA-2CC98BDA1E30}" srcOrd="1" destOrd="0" presId="urn:microsoft.com/office/officeart/2008/layout/HorizontalMultiLevelHierarchy"/>
    <dgm:cxn modelId="{FB3A5289-60F5-4FDC-BB18-20E81C77C30F}" type="presOf" srcId="{AA383525-AC2A-47BC-A816-C9013FE24227}" destId="{36F93501-2511-4411-9454-3F8D37DAE677}" srcOrd="0" destOrd="0" presId="urn:microsoft.com/office/officeart/2008/layout/HorizontalMultiLevelHierarchy"/>
    <dgm:cxn modelId="{7E732BAC-5303-4FE0-AEAB-5F4C92DD4CF2}" srcId="{FBA70A75-1A15-4DFE-BCBE-C7794CD40814}" destId="{744C7631-78BC-458E-AF31-20D89610F9C9}" srcOrd="3" destOrd="0" parTransId="{DB6A70C1-BEFC-442C-96C4-EF044627AC76}" sibTransId="{C1A62C4B-AE4D-4F05-875F-515898417F2A}"/>
    <dgm:cxn modelId="{F8D8277D-ECC4-4891-82B0-703B648BF7B0}" type="presOf" srcId="{CAEB40C3-BCB7-407E-8E4E-6DA25E69A387}" destId="{4448AD57-9789-4CA2-A160-3D8E003A3362}" srcOrd="0" destOrd="0" presId="urn:microsoft.com/office/officeart/2008/layout/HorizontalMultiLevelHierarchy"/>
    <dgm:cxn modelId="{2EF82798-F5C6-4105-8864-7DD495479744}" type="presOf" srcId="{4B19AB61-F25B-4AA2-B24E-7AD03085A889}" destId="{13B0F836-126A-41A1-AF6D-7B8359B37381}" srcOrd="0" destOrd="0" presId="urn:microsoft.com/office/officeart/2008/layout/HorizontalMultiLevelHierarchy"/>
    <dgm:cxn modelId="{C869CD8A-FC37-4D05-946C-46710309B692}" type="presOf" srcId="{8D25B669-F9EF-4AF9-9EE1-3F8B388C95DA}" destId="{2693A2F1-B22C-4CB6-9979-73151D7C5ACE}" srcOrd="0" destOrd="0" presId="urn:microsoft.com/office/officeart/2008/layout/HorizontalMultiLevelHierarchy"/>
    <dgm:cxn modelId="{75F86207-7A63-4ECA-A1C6-655F81F1EBA8}" srcId="{6091FD78-7DC7-4E3F-A2FC-E2B21D159D9B}" destId="{6E0DE491-1B6F-4AD7-A114-73B2F069AE42}" srcOrd="2" destOrd="0" parTransId="{CD757327-EEC5-4D62-A71F-6D40F82E2B6C}" sibTransId="{923892EA-60E3-41CC-AFC4-EC3102C089B1}"/>
    <dgm:cxn modelId="{90D30D00-589C-44CA-A947-A62B3D11D274}" type="presOf" srcId="{FBA70A75-1A15-4DFE-BCBE-C7794CD40814}" destId="{0523FFD8-FCB8-40DA-98CB-031FE731B7D0}" srcOrd="0" destOrd="0" presId="urn:microsoft.com/office/officeart/2008/layout/HorizontalMultiLevelHierarchy"/>
    <dgm:cxn modelId="{3CF4F29F-8610-466A-AF7F-42F6B20E3493}" type="presOf" srcId="{CD757327-EEC5-4D62-A71F-6D40F82E2B6C}" destId="{D98E177B-DEB1-4E89-B350-E90FA33D5F87}" srcOrd="0" destOrd="0" presId="urn:microsoft.com/office/officeart/2008/layout/HorizontalMultiLevelHierarchy"/>
    <dgm:cxn modelId="{B68DE2C0-64A6-4C27-A6FC-8C68E46B012E}" type="presOf" srcId="{AC3D6D9E-0DC9-4BAC-8E8E-AD59FF232A70}" destId="{E1800871-3EC7-447C-86B7-254063C23BB5}" srcOrd="0" destOrd="0" presId="urn:microsoft.com/office/officeart/2008/layout/HorizontalMultiLevelHierarchy"/>
    <dgm:cxn modelId="{27852C73-998F-46B0-B1AB-FB7B0A93B15F}" type="presOf" srcId="{883081ED-A79A-4CE7-BF38-9D53EA1042CC}" destId="{FFF33769-DE1D-448C-A582-63B3ADE36CCB}" srcOrd="1" destOrd="0" presId="urn:microsoft.com/office/officeart/2008/layout/HorizontalMultiLevelHierarchy"/>
    <dgm:cxn modelId="{BDD4F4DF-431D-42F0-9B73-9004681B0614}" type="presOf" srcId="{B29A3FC1-135E-419F-9162-3785B9DEFE0A}" destId="{B4834793-494B-4DFA-BFFB-B33E25B0D1B8}" srcOrd="1" destOrd="0" presId="urn:microsoft.com/office/officeart/2008/layout/HorizontalMultiLevelHierarchy"/>
    <dgm:cxn modelId="{E0C0855A-41C4-4E13-BFD5-2F4AE832E6C2}" type="presOf" srcId="{78EC169B-156B-4521-AACB-8A81756458B1}" destId="{844EB5A2-1C9D-461B-9DF2-8DEEEE6A5439}" srcOrd="1" destOrd="0" presId="urn:microsoft.com/office/officeart/2008/layout/HorizontalMultiLevelHierarchy"/>
    <dgm:cxn modelId="{7AE6DDAE-48D2-4FEA-9DE2-6ECEE6F1BF1E}" type="presOf" srcId="{B29A3FC1-135E-419F-9162-3785B9DEFE0A}" destId="{75EC7969-B2B7-4703-8683-AA0A41A83B51}" srcOrd="0" destOrd="0" presId="urn:microsoft.com/office/officeart/2008/layout/HorizontalMultiLevelHierarchy"/>
    <dgm:cxn modelId="{1A292EF1-DD48-4243-828E-B5E812CF9B1D}" type="presOf" srcId="{9931AA55-C9AD-4F2D-926C-2BA4824F71CB}" destId="{33ECC0E2-A422-48CB-9D16-495E4B6A9F32}" srcOrd="0" destOrd="0" presId="urn:microsoft.com/office/officeart/2008/layout/HorizontalMultiLevelHierarchy"/>
    <dgm:cxn modelId="{4FE5FDDD-AD99-42D9-B32F-5E1C7EAAB9F9}" type="presOf" srcId="{CD3DC8BA-D435-4512-AA85-46846EA43E6E}" destId="{86F8D511-B5D2-47C8-B085-4869C99FCDFD}" srcOrd="0" destOrd="0" presId="urn:microsoft.com/office/officeart/2008/layout/HorizontalMultiLevelHierarchy"/>
    <dgm:cxn modelId="{2C574780-B9D0-4165-9EC9-7E269C0E1B57}" type="presOf" srcId="{D724238B-63B8-4DB4-98DE-A57EC5F65544}" destId="{A5380436-5271-4BE0-A7C2-4560B4653B3A}" srcOrd="0" destOrd="0" presId="urn:microsoft.com/office/officeart/2008/layout/HorizontalMultiLevelHierarchy"/>
    <dgm:cxn modelId="{441EED90-A2C4-4432-B657-D46FBE4768D5}" type="presOf" srcId="{D3FDD991-DD02-4362-8B24-74C91B5050EE}" destId="{2772EC96-EEB1-42E9-B7D5-233579B92A56}" srcOrd="0" destOrd="0" presId="urn:microsoft.com/office/officeart/2008/layout/HorizontalMultiLevelHierarchy"/>
    <dgm:cxn modelId="{9DE03D41-FAD9-4EDC-BAA0-E381022BBB06}" srcId="{35A72958-2F30-4558-9A38-9D885C776B88}" destId="{44DB0988-30F7-4DC7-84D0-635D901EC168}" srcOrd="3" destOrd="0" parTransId="{C99B82E5-3100-48CF-9004-3FD3703EEA88}" sibTransId="{16B2B21D-30BC-462C-BBAD-A2DE293B8128}"/>
    <dgm:cxn modelId="{E4D51713-D865-4B6C-8044-977909D43803}" type="presOf" srcId="{8FCE0B9F-EEBC-43B3-AC59-AF434D45535D}" destId="{9A905904-D02C-4236-8073-09069E10E1AF}" srcOrd="1" destOrd="0" presId="urn:microsoft.com/office/officeart/2008/layout/HorizontalMultiLevelHierarchy"/>
    <dgm:cxn modelId="{8D6AED34-046B-4B9B-BAB3-F7AB531442A7}" type="presOf" srcId="{6091FD78-7DC7-4E3F-A2FC-E2B21D159D9B}" destId="{F04A417C-4586-4EF4-9A14-6597E108093E}" srcOrd="0" destOrd="0" presId="urn:microsoft.com/office/officeart/2008/layout/HorizontalMultiLevelHierarchy"/>
    <dgm:cxn modelId="{C320D2EB-693C-421E-9130-496E8820FDE2}" srcId="{AA383525-AC2A-47BC-A816-C9013FE24227}" destId="{B0F843CF-2EAF-4198-B28B-3ABE658722E3}" srcOrd="4" destOrd="0" parTransId="{8D25B669-F9EF-4AF9-9EE1-3F8B388C95DA}" sibTransId="{EEB74544-814F-4D7A-B6B2-466EFD328C80}"/>
    <dgm:cxn modelId="{D8DD7A51-FC52-4B8E-8F8A-97CD89DC4A58}" type="presOf" srcId="{2FB0FFC6-5EAA-4CD0-BD64-B54FF4CF8BD5}" destId="{765010E1-5D89-49B3-947D-F595A07DD7BB}" srcOrd="1" destOrd="0" presId="urn:microsoft.com/office/officeart/2008/layout/HorizontalMultiLevelHierarchy"/>
    <dgm:cxn modelId="{251F225B-006B-4D99-8E00-80A03CE9B343}" type="presOf" srcId="{A7E4C1A3-F318-4AD7-B909-EC2ACBB3B8B6}" destId="{72FEFB7A-792D-4AF5-89BF-3605531A20D2}" srcOrd="0" destOrd="0" presId="urn:microsoft.com/office/officeart/2008/layout/HorizontalMultiLevelHierarchy"/>
    <dgm:cxn modelId="{454C3E39-A5D9-4C12-92C8-E4DA61464107}" srcId="{35A72958-2F30-4558-9A38-9D885C776B88}" destId="{71529571-4EAD-4AFC-A41D-ED13ECD715DF}" srcOrd="4" destOrd="0" parTransId="{12DFFA2C-4589-4E9E-9BCD-B6520E198DF8}" sibTransId="{92E205E1-7588-40AB-A43A-9A7CC12ADA16}"/>
    <dgm:cxn modelId="{C34082F0-91E0-4685-913A-85730BCE2BAA}" type="presOf" srcId="{83C88807-FFB9-4192-8EC8-C60BCBF49494}" destId="{83733A49-8C97-438B-8FCC-1788030F7F1C}" srcOrd="1" destOrd="0" presId="urn:microsoft.com/office/officeart/2008/layout/HorizontalMultiLevelHierarchy"/>
    <dgm:cxn modelId="{DBC6E7E2-DA8B-4E34-9089-973C609055B9}" type="presOf" srcId="{83C88807-FFB9-4192-8EC8-C60BCBF49494}" destId="{886C99FE-7896-4E2B-8917-5CCD96DB6134}" srcOrd="0" destOrd="0" presId="urn:microsoft.com/office/officeart/2008/layout/HorizontalMultiLevelHierarchy"/>
    <dgm:cxn modelId="{9B15401D-DD98-4F4B-8578-37EAFFE4707B}" type="presOf" srcId="{C99B82E5-3100-48CF-9004-3FD3703EEA88}" destId="{87C3F5FF-CBDD-4550-A1F4-E7C69B9B1DF6}" srcOrd="0" destOrd="0" presId="urn:microsoft.com/office/officeart/2008/layout/HorizontalMultiLevelHierarchy"/>
    <dgm:cxn modelId="{5CF3AB4B-9AD2-4521-B691-ADBFA7EB7FEA}" type="presOf" srcId="{2229DBA5-6389-4781-84F0-D704EA04A914}" destId="{E48460FB-D6D5-437B-A0CD-3BAFA1DC9E14}" srcOrd="0" destOrd="0" presId="urn:microsoft.com/office/officeart/2008/layout/HorizontalMultiLevelHierarchy"/>
    <dgm:cxn modelId="{3B5C230E-FB42-4A61-909A-2B264AF363A6}" srcId="{AC3D6D9E-0DC9-4BAC-8E8E-AD59FF232A70}" destId="{02E156F1-F224-4A14-90B0-BCC5429C04E2}" srcOrd="0" destOrd="0" parTransId="{ABBB4C98-42C6-426D-BD04-426AF291A2F3}" sibTransId="{08755C75-5F62-4447-817E-B18062C0F704}"/>
    <dgm:cxn modelId="{A4DA2A9B-D020-4FA4-A876-189DBB09BDAA}" type="presOf" srcId="{43EB8384-3E84-4A69-9C19-3F08BD7528AB}" destId="{5BEC7246-E22E-49B9-B4E7-E4270325160E}" srcOrd="0" destOrd="0" presId="urn:microsoft.com/office/officeart/2008/layout/HorizontalMultiLevelHierarchy"/>
    <dgm:cxn modelId="{12F8091A-C408-4203-99F0-94C5EE3D6E55}" srcId="{7D8FB899-D312-4BEE-99D6-F5F27FE1FA10}" destId="{87348CBD-13FD-4085-ACC9-7B22632CD6E4}" srcOrd="2" destOrd="0" parTransId="{4B19AB61-F25B-4AA2-B24E-7AD03085A889}" sibTransId="{F3B71A19-0D28-4C47-AECE-D5414EA1C973}"/>
    <dgm:cxn modelId="{DA85D974-94C6-44A4-BCEB-53C00B4226D4}" type="presOf" srcId="{EDABD377-FFF1-4B78-9BE9-DE6505EDA8AE}" destId="{4B33B3FA-6840-41C9-A2D4-E62EB6ED16C4}" srcOrd="1" destOrd="0" presId="urn:microsoft.com/office/officeart/2008/layout/HorizontalMultiLevelHierarchy"/>
    <dgm:cxn modelId="{8D832969-B46A-4F2D-835D-DBD302BA4E6D}" type="presOf" srcId="{79C50F90-A9EF-4340-AFF5-022AD85FD897}" destId="{FE1DFD6F-742A-488D-9F65-999CA09F48B5}" srcOrd="0" destOrd="0" presId="urn:microsoft.com/office/officeart/2008/layout/HorizontalMultiLevelHierarchy"/>
    <dgm:cxn modelId="{9E1A5B05-2FF9-406A-A22F-EF91F36A0FCB}" type="presOf" srcId="{7F929104-C276-4140-9E8D-4358F39067BD}" destId="{5F5FCC4A-F193-4216-8E7B-263540391D51}" srcOrd="0" destOrd="0" presId="urn:microsoft.com/office/officeart/2008/layout/HorizontalMultiLevelHierarchy"/>
    <dgm:cxn modelId="{17E8AC1D-5329-4B43-B061-2D9F5B8E3771}" srcId="{AA383525-AC2A-47BC-A816-C9013FE24227}" destId="{A1A977C2-E905-4230-9801-A3380069448E}" srcOrd="1" destOrd="0" parTransId="{2FB0FFC6-5EAA-4CD0-BD64-B54FF4CF8BD5}" sibTransId="{2F8CA3C0-F096-47CE-9A4E-2BA3D902B210}"/>
    <dgm:cxn modelId="{285C31D6-C29F-4548-BB3F-490B77F495B9}" type="presOf" srcId="{DCA01986-F8BF-4848-97E0-ED7633149DBB}" destId="{A9B40A67-9573-4D4B-9A23-25C7FFB934DE}" srcOrd="1" destOrd="0" presId="urn:microsoft.com/office/officeart/2008/layout/HorizontalMultiLevelHierarchy"/>
    <dgm:cxn modelId="{8D59ED62-A9FE-4075-805B-CA276A6C2FC5}" type="presOf" srcId="{129127B6-4C09-48AF-BBE9-F51F42D3D926}" destId="{00740A23-7E7F-4EC1-A860-C48B3B85E2FF}" srcOrd="1" destOrd="0" presId="urn:microsoft.com/office/officeart/2008/layout/HorizontalMultiLevelHierarchy"/>
    <dgm:cxn modelId="{DDD8D343-8D02-4661-B8C2-CA1E9A5BDF1F}" srcId="{6091FD78-7DC7-4E3F-A2FC-E2B21D159D9B}" destId="{2BB1C902-8186-4949-A406-258FC244E1AB}" srcOrd="0" destOrd="0" parTransId="{AD07BD8D-0FCA-4641-BD70-5C76D8AF7882}" sibTransId="{6A583500-E2BA-4362-90E9-3D28462783AA}"/>
    <dgm:cxn modelId="{22EFBC41-C05F-44B5-AD74-D1C80731B29F}" type="presOf" srcId="{67FA5606-7C29-4EF6-94B6-CC7FF6D4C09D}" destId="{0650DA5B-9C3A-4CCD-95A9-A860B95CE5EC}" srcOrd="0" destOrd="0" presId="urn:microsoft.com/office/officeart/2008/layout/HorizontalMultiLevelHierarchy"/>
    <dgm:cxn modelId="{65B24261-F1FE-4002-B672-DD817D19E238}" type="presOf" srcId="{DB6A70C1-BEFC-442C-96C4-EF044627AC76}" destId="{036CB64C-2495-4DDF-A243-372A016376FC}" srcOrd="0" destOrd="0" presId="urn:microsoft.com/office/officeart/2008/layout/HorizontalMultiLevelHierarchy"/>
    <dgm:cxn modelId="{64DD1F53-9E3B-45C9-A2A6-F67AABECB2FC}" type="presOf" srcId="{8298539D-979E-4F12-9634-1107F9BE8460}" destId="{ADF44596-8755-4DCC-8AEA-86850A5B84D3}" srcOrd="1" destOrd="0" presId="urn:microsoft.com/office/officeart/2008/layout/HorizontalMultiLevelHierarchy"/>
    <dgm:cxn modelId="{6C76E9DA-3FE6-4178-860B-EDCF3D7F5FD0}" type="presOf" srcId="{A82C2AF7-F8A5-4E7E-B5FB-763FC30ECE29}" destId="{D68B8993-6B4C-4F15-91C4-0FE1968C3C79}" srcOrd="0" destOrd="0" presId="urn:microsoft.com/office/officeart/2008/layout/HorizontalMultiLevelHierarchy"/>
    <dgm:cxn modelId="{F5AF4CEB-2A45-4A5C-9C02-A7DC735BFCD2}" type="presOf" srcId="{DCA01986-F8BF-4848-97E0-ED7633149DBB}" destId="{74B83401-8FEC-4EC9-B4AD-FEC98E5ECEE5}" srcOrd="0" destOrd="0" presId="urn:microsoft.com/office/officeart/2008/layout/HorizontalMultiLevelHierarchy"/>
    <dgm:cxn modelId="{9A110341-7555-4464-B49D-E699A696AF41}" type="presOf" srcId="{71529571-4EAD-4AFC-A41D-ED13ECD715DF}" destId="{8CE05AA8-1A6E-45F7-B4B4-9A10C1547934}" srcOrd="0" destOrd="0" presId="urn:microsoft.com/office/officeart/2008/layout/HorizontalMultiLevelHierarchy"/>
    <dgm:cxn modelId="{4BA85923-12EE-46D7-905A-1F5DA6D1CFE1}" srcId="{AA383525-AC2A-47BC-A816-C9013FE24227}" destId="{91DC66E4-F0E7-4F41-8266-E5F91D8D7D6D}" srcOrd="0" destOrd="0" parTransId="{9931AA55-C9AD-4F2D-926C-2BA4824F71CB}" sibTransId="{6DFBBA3F-2020-4102-847B-EDADD9F99FBA}"/>
    <dgm:cxn modelId="{62BB4E9A-7EFA-4B8D-B5C5-D44B986FDEF4}" srcId="{AA383525-AC2A-47BC-A816-C9013FE24227}" destId="{A7A76957-4BDE-4B4E-B3B0-7FB722B136DE}" srcOrd="3" destOrd="0" parTransId="{DCA01986-F8BF-4848-97E0-ED7633149DBB}" sibTransId="{317ED68F-DF79-47E5-9832-2B558AC84193}"/>
    <dgm:cxn modelId="{E81E86C3-547D-48A8-A23D-138D63BB86D0}" srcId="{6091FD78-7DC7-4E3F-A2FC-E2B21D159D9B}" destId="{9A10908C-CC8F-49C2-9AF4-9A32FC011A95}" srcOrd="3" destOrd="0" parTransId="{909156CF-F648-4B61-9CB1-3CEA05209B9D}" sibTransId="{12F48D4C-5784-4BE7-9C04-B538AEE0FE3D}"/>
    <dgm:cxn modelId="{0CA1FF61-1567-42F3-BD01-486C6E65A9DE}" type="presOf" srcId="{35A72958-2F30-4558-9A38-9D885C776B88}" destId="{12452BD2-C8DC-4F7A-9A85-C54848F36DB7}" srcOrd="0" destOrd="0" presId="urn:microsoft.com/office/officeart/2008/layout/HorizontalMultiLevelHierarchy"/>
    <dgm:cxn modelId="{0887FC08-CB43-4233-9515-EFDD2EFE541C}" type="presOf" srcId="{6EBAEEDD-8142-4302-8330-CAB92DB638E2}" destId="{E66402BB-2584-4A88-AF86-C11F6FE3F6C6}" srcOrd="1" destOrd="0" presId="urn:microsoft.com/office/officeart/2008/layout/HorizontalMultiLevelHierarchy"/>
    <dgm:cxn modelId="{EC7AB591-D0D7-4633-88B3-32ACDB67DE83}" type="presOf" srcId="{9B5016F1-66EB-4AFA-B879-92EE44F18B5A}" destId="{399E334E-3CC1-406D-9EEB-0C47B47E573B}" srcOrd="0" destOrd="0" presId="urn:microsoft.com/office/officeart/2008/layout/HorizontalMultiLevelHierarchy"/>
    <dgm:cxn modelId="{D33D93B8-51B0-4A72-9929-6EA5E3E1D5A3}" srcId="{481408A0-3253-4F2D-A29A-BEAF9D9E06DC}" destId="{35A72958-2F30-4558-9A38-9D885C776B88}" srcOrd="0" destOrd="0" parTransId="{1F839ED0-D416-41D4-A952-E188A5698BDB}" sibTransId="{1E6673D2-3A6D-412D-8868-331065AC5D8E}"/>
    <dgm:cxn modelId="{05C1F513-B15C-4DC6-AA12-4B4F482EDEC5}" type="presOf" srcId="{9BC2D5C0-A908-4B4B-81EC-2F40C404E671}" destId="{5E28733A-38B6-4E40-AEE8-50D83645F53C}" srcOrd="0" destOrd="0" presId="urn:microsoft.com/office/officeart/2008/layout/HorizontalMultiLevelHierarchy"/>
    <dgm:cxn modelId="{676C6C78-D1AC-4A9C-8817-DF9EFF295AA7}" type="presOf" srcId="{B0F843CF-2EAF-4198-B28B-3ABE658722E3}" destId="{84D25173-CE40-4991-9C02-0BB8D11F49A6}" srcOrd="0" destOrd="0" presId="urn:microsoft.com/office/officeart/2008/layout/HorizontalMultiLevelHierarchy"/>
    <dgm:cxn modelId="{6FF4FB0B-15E2-4E97-BCD7-98113CA2FABF}" srcId="{44DB0988-30F7-4DC7-84D0-635D901EC168}" destId="{D3FDD991-DD02-4362-8B24-74C91B5050EE}" srcOrd="0" destOrd="0" parTransId="{208DBD12-20E8-4135-B1DA-E73CFD0ED56A}" sibTransId="{AE681976-6F22-4EAC-878A-0CB36AE369BA}"/>
    <dgm:cxn modelId="{5971B13A-3EB5-450A-A794-2996848D9E02}" type="presOf" srcId="{909156CF-F648-4B61-9CB1-3CEA05209B9D}" destId="{099F6761-F8F1-461C-BEF1-68F75CC34591}" srcOrd="1" destOrd="0" presId="urn:microsoft.com/office/officeart/2008/layout/HorizontalMultiLevelHierarchy"/>
    <dgm:cxn modelId="{34AC15BF-E24F-49D3-9C5B-821B9E19D712}" type="presOf" srcId="{2CA05925-42D5-462C-8B7E-9AEB09376A4B}" destId="{622F13D2-4DA8-4D37-9941-A428C71769F8}" srcOrd="1" destOrd="0" presId="urn:microsoft.com/office/officeart/2008/layout/HorizontalMultiLevelHierarchy"/>
    <dgm:cxn modelId="{EB91E3DF-60B2-4F74-B223-8DBAA0640B05}" type="presOf" srcId="{ABBB4C98-42C6-426D-BD04-426AF291A2F3}" destId="{98ECA77E-5B29-4077-A1E2-564E6E52E72A}" srcOrd="1" destOrd="0" presId="urn:microsoft.com/office/officeart/2008/layout/HorizontalMultiLevelHierarchy"/>
    <dgm:cxn modelId="{B49E14C8-635C-4967-8C96-5B748096A2ED}" type="presOf" srcId="{9B5016F1-66EB-4AFA-B879-92EE44F18B5A}" destId="{A8D36740-5D7D-4E68-A0FE-88E2896CDB7B}" srcOrd="1" destOrd="0" presId="urn:microsoft.com/office/officeart/2008/layout/HorizontalMultiLevelHierarchy"/>
    <dgm:cxn modelId="{123BD0A2-F8A2-440B-A1A5-A06736F12BA7}" type="presOf" srcId="{C9003C4C-B886-48A9-8580-4EA2E9468360}" destId="{D0A191F7-5045-403E-9BDA-A05BE447E20B}" srcOrd="0" destOrd="0" presId="urn:microsoft.com/office/officeart/2008/layout/HorizontalMultiLevelHierarchy"/>
    <dgm:cxn modelId="{BB12CBEC-77F5-4B37-9147-9071672CA7E3}" type="presOf" srcId="{2BB1C902-8186-4949-A406-258FC244E1AB}" destId="{FFBC6E7A-04AA-4676-B6EF-BB6555C6FC5B}" srcOrd="0" destOrd="0" presId="urn:microsoft.com/office/officeart/2008/layout/HorizontalMultiLevelHierarchy"/>
    <dgm:cxn modelId="{F1118CC6-4509-42E2-A4D6-5E7757E997CB}" type="presOf" srcId="{C3DE0255-B636-49F0-A2BA-6D144D099476}" destId="{E84E0058-AA80-4810-BD73-03F59C5204D6}" srcOrd="0" destOrd="0" presId="urn:microsoft.com/office/officeart/2008/layout/HorizontalMultiLevelHierarchy"/>
    <dgm:cxn modelId="{5FC8645A-7A81-4A69-A009-ED065E6BC00F}" type="presOf" srcId="{64C085EF-3E95-483A-A8FF-EC5BD6E82F46}" destId="{A34F5897-3BD3-4CD1-B0A2-0CA019CAD279}" srcOrd="0" destOrd="0" presId="urn:microsoft.com/office/officeart/2008/layout/HorizontalMultiLevelHierarchy"/>
    <dgm:cxn modelId="{2BCD36B9-5C9C-4A15-A7E3-EE40F8931054}" srcId="{9A10908C-CC8F-49C2-9AF4-9A32FC011A95}" destId="{FF1B19F5-9580-4A13-BECF-B2190EDAFDB7}" srcOrd="0" destOrd="0" parTransId="{9BC2D5C0-A908-4B4B-81EC-2F40C404E671}" sibTransId="{D4745C2D-8A4D-45F2-8FA7-E27FDD772408}"/>
    <dgm:cxn modelId="{0B786588-0DA8-4DBD-9A93-8D7B00105D6F}" type="presOf" srcId="{7F929104-C276-4140-9E8D-4358F39067BD}" destId="{EF72D211-668C-4F10-81C3-08B9D25CC163}" srcOrd="1" destOrd="0" presId="urn:microsoft.com/office/officeart/2008/layout/HorizontalMultiLevelHierarchy"/>
    <dgm:cxn modelId="{E74DA36F-22FB-47F7-B83F-549B097E35C7}" type="presOf" srcId="{9BC2D5C0-A908-4B4B-81EC-2F40C404E671}" destId="{C70D4B05-9D5B-4508-B8F5-6B0A59D53203}" srcOrd="1" destOrd="0" presId="urn:microsoft.com/office/officeart/2008/layout/HorizontalMultiLevelHierarchy"/>
    <dgm:cxn modelId="{2DA1D1BE-5A22-4BE0-B8C9-4A46C3FB662E}" srcId="{7D8FB899-D312-4BEE-99D6-F5F27FE1FA10}" destId="{BF8E2B77-62B9-4B44-B8AE-4F2F5E4D2BFE}" srcOrd="0" destOrd="0" parTransId="{67FA5606-7C29-4EF6-94B6-CC7FF6D4C09D}" sibTransId="{60598813-C7E5-4DE1-B2C9-60B564184C13}"/>
    <dgm:cxn modelId="{E6113851-E5A0-4782-980E-42185DA35A4A}" type="presOf" srcId="{92CD1887-AC08-4932-AF86-70A735108D5F}" destId="{18921927-8C33-4F39-9139-13D036B7E50C}" srcOrd="1" destOrd="0" presId="urn:microsoft.com/office/officeart/2008/layout/HorizontalMultiLevelHierarchy"/>
    <dgm:cxn modelId="{7B7958C8-3759-4EEB-B564-83EF3F4783B5}" srcId="{AC3D6D9E-0DC9-4BAC-8E8E-AD59FF232A70}" destId="{CD3DC8BA-D435-4512-AA85-46846EA43E6E}" srcOrd="1" destOrd="0" parTransId="{51474E5B-9C6E-4784-B17F-CCF467303D89}" sibTransId="{63F4C8E4-0967-4D41-9B1F-DE56ACD791A0}"/>
    <dgm:cxn modelId="{D0C0A1A2-5AB1-4343-815F-447A9D2B3130}" srcId="{9A10908C-CC8F-49C2-9AF4-9A32FC011A95}" destId="{5D59216B-E453-468E-8001-ADE288072618}" srcOrd="1" destOrd="0" parTransId="{5FE2726A-17C7-43FE-AE00-014509D5E0D5}" sibTransId="{D545C9C4-B09E-43D3-8D0E-1EB0E6122EA3}"/>
    <dgm:cxn modelId="{95192B39-BECC-43A1-8CE8-94EA2F65318E}" type="presOf" srcId="{6E0DE491-1B6F-4AD7-A114-73B2F069AE42}" destId="{E849724C-E9D8-41A9-86F3-ED37B0ED632A}" srcOrd="0" destOrd="0" presId="urn:microsoft.com/office/officeart/2008/layout/HorizontalMultiLevelHierarchy"/>
    <dgm:cxn modelId="{33A8EC8B-BBBC-4DDD-90C4-B0FE86FB2E32}" type="presOf" srcId="{0D6A309F-1CF1-47B0-8BDB-9AE6A91CFB92}" destId="{FC4F0B9B-EBD3-4940-A6CC-3E3F48EA5A85}" srcOrd="0" destOrd="0" presId="urn:microsoft.com/office/officeart/2008/layout/HorizontalMultiLevelHierarchy"/>
    <dgm:cxn modelId="{EDB2130F-186B-494E-BD9C-FDEF76674FA7}" type="presOf" srcId="{852C3ECD-6D87-4B94-94D8-68BB63187F12}" destId="{373D4528-CE21-452F-951D-0C916AF2892E}" srcOrd="0" destOrd="0" presId="urn:microsoft.com/office/officeart/2008/layout/HorizontalMultiLevelHierarchy"/>
    <dgm:cxn modelId="{FBE19035-E7CE-47FE-B935-55A60A924904}" type="presOf" srcId="{CD757327-EEC5-4D62-A71F-6D40F82E2B6C}" destId="{CD55DFEC-AC3F-488A-B010-3D1B04027A65}" srcOrd="1" destOrd="0" presId="urn:microsoft.com/office/officeart/2008/layout/HorizontalMultiLevelHierarchy"/>
    <dgm:cxn modelId="{7CCE3122-DBC3-4285-B91F-A0A0D5AE57A0}" type="presOf" srcId="{48707A27-D170-44E8-9915-44C567D65F6E}" destId="{F5472C57-9A61-4FC9-B6A1-FAF1B3F6B55B}" srcOrd="1" destOrd="0" presId="urn:microsoft.com/office/officeart/2008/layout/HorizontalMultiLevelHierarchy"/>
    <dgm:cxn modelId="{736FFB92-1BD9-4B7D-8659-4D61A3C5A6F8}" srcId="{35A72958-2F30-4558-9A38-9D885C776B88}" destId="{7D8FB899-D312-4BEE-99D6-F5F27FE1FA10}" srcOrd="2" destOrd="0" parTransId="{9B5016F1-66EB-4AFA-B879-92EE44F18B5A}" sibTransId="{144FE0EF-EFE1-490F-B505-636D5A2220ED}"/>
    <dgm:cxn modelId="{3041A00F-2C35-4067-8E2A-EB55F4901A0A}" srcId="{6091FD78-7DC7-4E3F-A2FC-E2B21D159D9B}" destId="{C3DE0255-B636-49F0-A2BA-6D144D099476}" srcOrd="1" destOrd="0" parTransId="{82F37466-539B-4B30-BE67-A992EE2F1EDF}" sibTransId="{F629251A-ABAF-4EFA-B4C8-D1A8DAD422DF}"/>
    <dgm:cxn modelId="{AA256D83-1D1D-4362-97FF-5A46508C0C23}" type="presOf" srcId="{9931AA55-C9AD-4F2D-926C-2BA4824F71CB}" destId="{ED678C67-CF2C-4CFB-845E-48C961A64A9C}" srcOrd="1" destOrd="0" presId="urn:microsoft.com/office/officeart/2008/layout/HorizontalMultiLevelHierarchy"/>
    <dgm:cxn modelId="{5F6F1424-6FB1-4EA8-8235-6CD6FAA16570}" type="presOf" srcId="{481408A0-3253-4F2D-A29A-BEAF9D9E06DC}" destId="{E62D4990-A160-4A8F-8D0B-FA393C78F30A}" srcOrd="0" destOrd="0" presId="urn:microsoft.com/office/officeart/2008/layout/HorizontalMultiLevelHierarchy"/>
    <dgm:cxn modelId="{561BE595-382E-445F-BB0F-06B0AD58F7F0}" type="presOf" srcId="{F11C1D01-0019-4B8C-9C80-1E18335D70E6}" destId="{66D4370F-690A-4C41-8F2A-43B93FFF7C90}" srcOrd="0" destOrd="0" presId="urn:microsoft.com/office/officeart/2008/layout/HorizontalMultiLevelHierarchy"/>
    <dgm:cxn modelId="{E20D358F-BC54-40A0-9F2D-8F5BB7530E3C}" srcId="{FBA70A75-1A15-4DFE-BCBE-C7794CD40814}" destId="{6C3C231A-E78E-422B-B800-E0E8C728C1D9}" srcOrd="1" destOrd="0" parTransId="{F7E44A30-A35F-4028-8832-FB0DC664DDE4}" sibTransId="{823D6A22-EB38-4CA1-A7C5-0E5C0208D6C5}"/>
    <dgm:cxn modelId="{CDB246FC-5FEC-4628-8B4C-2D7B29EF2C9E}" type="presOf" srcId="{208DBD12-20E8-4135-B1DA-E73CFD0ED56A}" destId="{FE4A669F-74E7-438B-87AD-B7465D0E288C}" srcOrd="0" destOrd="0" presId="urn:microsoft.com/office/officeart/2008/layout/HorizontalMultiLevelHierarchy"/>
    <dgm:cxn modelId="{F27121E0-477B-473F-B6DF-D0F2DA5ABA48}" srcId="{7D8FB899-D312-4BEE-99D6-F5F27FE1FA10}" destId="{4C956C92-F641-4119-819B-01189D626D22}" srcOrd="1" destOrd="0" parTransId="{6EBAEEDD-8142-4302-8330-CAB92DB638E2}" sibTransId="{9BFFECC4-5880-4447-B5F8-60D0FE5909AE}"/>
    <dgm:cxn modelId="{CF7623FA-7465-4CC2-B0A0-8CB87C8E8D11}" type="presOf" srcId="{2CA05925-42D5-462C-8B7E-9AEB09376A4B}" destId="{69BA13A6-395F-4510-93C9-2FC78B320EDA}" srcOrd="0" destOrd="0" presId="urn:microsoft.com/office/officeart/2008/layout/HorizontalMultiLevelHierarchy"/>
    <dgm:cxn modelId="{A49602C4-D915-4711-8233-5AAF8EC03772}" srcId="{71529571-4EAD-4AFC-A41D-ED13ECD715DF}" destId="{AC3D6D9E-0DC9-4BAC-8E8E-AD59FF232A70}" srcOrd="2" destOrd="0" parTransId="{56811685-01BE-45D3-9466-8F291C0AE390}" sibTransId="{0B9E79FF-8640-4373-B8A1-53E1C128BF10}"/>
    <dgm:cxn modelId="{E408D459-D9B1-4346-A6D2-E70F46C0515D}" type="presOf" srcId="{F7E44A30-A35F-4028-8832-FB0DC664DDE4}" destId="{EFFE3DD3-F6BD-4567-9077-0420D9CD3781}" srcOrd="1" destOrd="0" presId="urn:microsoft.com/office/officeart/2008/layout/HorizontalMultiLevelHierarchy"/>
    <dgm:cxn modelId="{208CEF64-E1C7-4431-BEDC-5B179143177A}" type="presOf" srcId="{129127B6-4C09-48AF-BBE9-F51F42D3D926}" destId="{F3F2113A-9254-4315-83B3-6F2C83AE40A2}" srcOrd="0" destOrd="0" presId="urn:microsoft.com/office/officeart/2008/layout/HorizontalMultiLevelHierarchy"/>
    <dgm:cxn modelId="{DE6253B7-411D-4970-98D4-B0DC35CF5BBA}" srcId="{44DB0988-30F7-4DC7-84D0-635D901EC168}" destId="{F11C1D01-0019-4B8C-9C80-1E18335D70E6}" srcOrd="3" destOrd="0" parTransId="{78EC169B-156B-4521-AACB-8A81756458B1}" sibTransId="{D3446258-D8AC-4E9F-B929-B4B61D338055}"/>
    <dgm:cxn modelId="{EB333EDC-AE8A-4B2E-95CE-99F8D0BB29D9}" type="presOf" srcId="{87348CBD-13FD-4085-ACC9-7B22632CD6E4}" destId="{B9AA1B9C-C98F-46AC-A7B7-AB68430186E9}" srcOrd="0" destOrd="0" presId="urn:microsoft.com/office/officeart/2008/layout/HorizontalMultiLevelHierarchy"/>
    <dgm:cxn modelId="{ACF7F169-B5DF-49C6-8747-D946DC21E9EC}" type="presOf" srcId="{DA70BE3A-8822-4103-9DC1-47F4215D9C9C}" destId="{EF5384C7-3C73-46AA-BB24-B1F45E4D6584}" srcOrd="0" destOrd="0" presId="urn:microsoft.com/office/officeart/2008/layout/HorizontalMultiLevelHierarchy"/>
    <dgm:cxn modelId="{3154BCB6-98EA-42C5-A6A5-B0E6C6132827}" type="presOf" srcId="{46E14858-02A5-48CF-9C6E-DC40301C68EA}" destId="{DC58002F-E25F-4D36-9635-9AAC9F284053}" srcOrd="0" destOrd="0" presId="urn:microsoft.com/office/officeart/2008/layout/HorizontalMultiLevelHierarchy"/>
    <dgm:cxn modelId="{9EE715A0-C6DD-4926-AF78-CF0BBF907A6C}" type="presOf" srcId="{CAEB40C3-BCB7-407E-8E4E-6DA25E69A387}" destId="{A0B3E6C9-C1D5-4F3E-A484-8016458BFF5A}" srcOrd="1" destOrd="0" presId="urn:microsoft.com/office/officeart/2008/layout/HorizontalMultiLevelHierarchy"/>
    <dgm:cxn modelId="{B33F2B35-0865-45AE-B1EE-9AE0B7AA4259}" type="presOf" srcId="{883081ED-A79A-4CE7-BF38-9D53EA1042CC}" destId="{0231AE85-5974-439B-BE0C-CCAB6AC5EFA7}" srcOrd="0" destOrd="0" presId="urn:microsoft.com/office/officeart/2008/layout/HorizontalMultiLevelHierarchy"/>
    <dgm:cxn modelId="{2B8FD5EA-69FE-4966-9FFE-50F2ED7E223F}" type="presOf" srcId="{2229DBA5-6389-4781-84F0-D704EA04A914}" destId="{3893D8FC-FC10-4EEC-999B-8C54BB1B0331}" srcOrd="1" destOrd="0" presId="urn:microsoft.com/office/officeart/2008/layout/HorizontalMultiLevelHierarchy"/>
    <dgm:cxn modelId="{22DBD14A-EF09-4F7B-94A0-0C25AECE8492}" type="presOf" srcId="{5901BBDA-64BF-4ED1-AD54-AD7F19687486}" destId="{F671D2E7-B8FE-4396-A236-4E9D4466ACCB}" srcOrd="0" destOrd="0" presId="urn:microsoft.com/office/officeart/2008/layout/HorizontalMultiLevelHierarchy"/>
    <dgm:cxn modelId="{23F116DE-E3B8-41EF-AA12-1B00FD45A8FE}" srcId="{71529571-4EAD-4AFC-A41D-ED13ECD715DF}" destId="{6091FD78-7DC7-4E3F-A2FC-E2B21D159D9B}" srcOrd="0" destOrd="0" parTransId="{5901BBDA-64BF-4ED1-AD54-AD7F19687486}" sibTransId="{8805EC7D-ADC0-474E-9118-47D1EC2F419C}"/>
    <dgm:cxn modelId="{813ED161-BC9B-4FB0-8D6D-7A4F10B62C57}" type="presOf" srcId="{FF1B19F5-9580-4A13-BECF-B2190EDAFDB7}" destId="{D5539E99-BC94-4B5B-87F2-3D36EE56D08D}" srcOrd="0" destOrd="0" presId="urn:microsoft.com/office/officeart/2008/layout/HorizontalMultiLevelHierarchy"/>
    <dgm:cxn modelId="{43FFB4E9-3CE5-4ACA-821C-9E7E849ECD0C}" srcId="{44DB0988-30F7-4DC7-84D0-635D901EC168}" destId="{DA70BE3A-8822-4103-9DC1-47F4215D9C9C}" srcOrd="1" destOrd="0" parTransId="{852C3ECD-6D87-4B94-94D8-68BB63187F12}" sibTransId="{BEC04409-27FC-4298-8BAB-7E8A5D404394}"/>
    <dgm:cxn modelId="{2FAE0EC4-53CF-4F29-89BB-3421FDA8694C}" type="presOf" srcId="{56811685-01BE-45D3-9466-8F291C0AE390}" destId="{6A9D2433-3BCB-4041-B822-FFBE0E8BCB9F}" srcOrd="1" destOrd="0" presId="urn:microsoft.com/office/officeart/2008/layout/HorizontalMultiLevelHierarchy"/>
    <dgm:cxn modelId="{00539DF1-7D6F-430C-9CA7-840093706CBD}" srcId="{FBA70A75-1A15-4DFE-BCBE-C7794CD40814}" destId="{A82C2AF7-F8A5-4E7E-B5FB-763FC30ECE29}" srcOrd="2" destOrd="0" parTransId="{EDABD377-FFF1-4B78-9BE9-DE6505EDA8AE}" sibTransId="{65852EAB-78A9-4DEF-902F-9694080EF368}"/>
    <dgm:cxn modelId="{CACD83C7-8F63-49A3-A760-A5073A84EFC8}" type="presOf" srcId="{A1A977C2-E905-4230-9801-A3380069448E}" destId="{4D15E5F1-6675-44EE-AD89-B54B79E4F3EA}" srcOrd="0" destOrd="0" presId="urn:microsoft.com/office/officeart/2008/layout/HorizontalMultiLevelHierarchy"/>
    <dgm:cxn modelId="{4A8B2681-86EE-4407-9E2E-61438E8E2B09}" type="presOf" srcId="{AD07BD8D-0FCA-4641-BD70-5C76D8AF7882}" destId="{FDCE2D6B-5754-4400-BACE-6240D7049963}" srcOrd="0" destOrd="0" presId="urn:microsoft.com/office/officeart/2008/layout/HorizontalMultiLevelHierarchy"/>
    <dgm:cxn modelId="{E8229795-8DDF-4676-8042-DC9D868C4EF9}" srcId="{744C7631-78BC-458E-AF31-20D89610F9C9}" destId="{E34C7916-09FC-47C8-98CB-7F3E8A6A94FD}" srcOrd="0" destOrd="0" parTransId="{2CA05925-42D5-462C-8B7E-9AEB09376A4B}" sibTransId="{B895D69F-A9E6-4CDA-BA82-E5C068264EB2}"/>
    <dgm:cxn modelId="{69E2C243-6BA0-4D86-9875-97B9AF96B07C}" type="presOf" srcId="{EDABD377-FFF1-4B78-9BE9-DE6505EDA8AE}" destId="{B27210A2-FE21-4F18-A884-5C2553F691E8}" srcOrd="0" destOrd="0" presId="urn:microsoft.com/office/officeart/2008/layout/HorizontalMultiLevelHierarchy"/>
    <dgm:cxn modelId="{6ED82C2C-70CE-40D4-902B-069A98B7539A}" type="presOf" srcId="{EDEBB2E1-802B-4920-834E-4F7EB02F2742}" destId="{FDF63E54-0F3B-4F3C-996F-AA5D53263FDF}" srcOrd="0" destOrd="0" presId="urn:microsoft.com/office/officeart/2008/layout/HorizontalMultiLevelHierarchy"/>
    <dgm:cxn modelId="{2264EE42-C4AB-42A6-BEDD-3AB2D9E2467D}" srcId="{7D8FB899-D312-4BEE-99D6-F5F27FE1FA10}" destId="{64C085EF-3E95-483A-A8FF-EC5BD6E82F46}" srcOrd="3" destOrd="0" parTransId="{883081ED-A79A-4CE7-BF38-9D53EA1042CC}" sibTransId="{55D6ECF3-98E9-432B-92C6-6A6AB1CF63A9}"/>
    <dgm:cxn modelId="{4847E237-EEC8-4333-9EE0-D6DF88EF95AC}" type="presOf" srcId="{5FE2726A-17C7-43FE-AE00-014509D5E0D5}" destId="{E49C4978-537E-4383-8CC0-B30647034A4E}" srcOrd="0" destOrd="0" presId="urn:microsoft.com/office/officeart/2008/layout/HorizontalMultiLevelHierarchy"/>
    <dgm:cxn modelId="{9636B6D3-E10A-4D86-BF0D-A076B18AA10F}" type="presOf" srcId="{EE1185C9-B43A-40B2-BAC2-1BF1CE26D62B}" destId="{A906EA9B-B0D6-447F-9846-3DE166DC1E60}" srcOrd="0" destOrd="0" presId="urn:microsoft.com/office/officeart/2008/layout/HorizontalMultiLevelHierarchy"/>
    <dgm:cxn modelId="{D920D8E2-D3EC-4274-B404-7083A4D97EA6}" type="presOf" srcId="{8D25B669-F9EF-4AF9-9EE1-3F8B388C95DA}" destId="{7C527222-2B78-4CED-AD1F-32A0E452A48A}" srcOrd="1" destOrd="0" presId="urn:microsoft.com/office/officeart/2008/layout/HorizontalMultiLevelHierarchy"/>
    <dgm:cxn modelId="{B76ED57B-E30D-49AD-BEC6-EF803424568E}" srcId="{AA383525-AC2A-47BC-A816-C9013FE24227}" destId="{76636FD6-1A50-4E04-B494-5F94B16D97D4}" srcOrd="6" destOrd="0" parTransId="{48707A27-D170-44E8-9915-44C567D65F6E}" sibTransId="{65E5414F-F8D7-4131-8DA5-59B5A1D8B319}"/>
    <dgm:cxn modelId="{D39BABB3-146D-4CF9-87FF-FD782096559A}" srcId="{7D8FB899-D312-4BEE-99D6-F5F27FE1FA10}" destId="{AA383525-AC2A-47BC-A816-C9013FE24227}" srcOrd="4" destOrd="0" parTransId="{129127B6-4C09-48AF-BBE9-F51F42D3D926}" sibTransId="{9E23223C-58DF-4C42-B137-2E6DB2D38F77}"/>
    <dgm:cxn modelId="{96AFEF11-DBD1-40EE-A1DD-2D0F3BC53AC0}" type="presOf" srcId="{566B008B-D4D8-4BF9-B34B-33215FBD6961}" destId="{11F8C632-E00E-40D2-A094-A166817040FB}" srcOrd="0" destOrd="0" presId="urn:microsoft.com/office/officeart/2008/layout/HorizontalMultiLevelHierarchy"/>
    <dgm:cxn modelId="{250BCC9E-B86C-4EF0-8000-301D4B9E41D3}" srcId="{744C7631-78BC-458E-AF31-20D89610F9C9}" destId="{A7E4C1A3-F318-4AD7-B909-EC2ACBB3B8B6}" srcOrd="1" destOrd="0" parTransId="{8FCE0B9F-EEBC-43B3-AC59-AF434D45535D}" sibTransId="{CB077D6B-96FF-4E5B-85B4-5142D7096719}"/>
    <dgm:cxn modelId="{8D5EAAFC-B378-42E0-ACD2-DC196A832F6F}" type="presOf" srcId="{2FB0FFC6-5EAA-4CD0-BD64-B54FF4CF8BD5}" destId="{67A985FA-57FF-4BDB-8760-94395DE02A9B}" srcOrd="0" destOrd="0" presId="urn:microsoft.com/office/officeart/2008/layout/HorizontalMultiLevelHierarchy"/>
    <dgm:cxn modelId="{AFF84FB8-0ACB-4F20-80A5-D14B835FB6FF}" type="presOf" srcId="{82F37466-539B-4B30-BE67-A992EE2F1EDF}" destId="{928935FF-77A2-4AAA-8CDA-EC0C9703642D}" srcOrd="0" destOrd="0" presId="urn:microsoft.com/office/officeart/2008/layout/HorizontalMultiLevelHierarchy"/>
    <dgm:cxn modelId="{A60AA658-4197-46F6-A7E9-C3B629501A85}" srcId="{744C7631-78BC-458E-AF31-20D89610F9C9}" destId="{0D6A309F-1CF1-47B0-8BDB-9AE6A91CFB92}" srcOrd="2" destOrd="0" parTransId="{2229DBA5-6389-4781-84F0-D704EA04A914}" sibTransId="{B55F8BC2-202E-415D-BB66-1766E589046B}"/>
    <dgm:cxn modelId="{248EC2C4-E0AE-433B-ABDA-6069F55F547A}" type="presOf" srcId="{82F37466-539B-4B30-BE67-A992EE2F1EDF}" destId="{2AEDB34B-4472-458B-A6B6-0B24E5E328FB}" srcOrd="1" destOrd="0" presId="urn:microsoft.com/office/officeart/2008/layout/HorizontalMultiLevelHierarchy"/>
    <dgm:cxn modelId="{7D5EF294-08BC-466F-B2D5-A82C86915D76}" type="presOf" srcId="{48707A27-D170-44E8-9915-44C567D65F6E}" destId="{FE832B18-E8DD-4912-BF1F-AE991C853538}" srcOrd="0" destOrd="0" presId="urn:microsoft.com/office/officeart/2008/layout/HorizontalMultiLevelHierarchy"/>
    <dgm:cxn modelId="{78D954FE-40F8-4D8B-8D32-DFAC48C6FBDE}" type="presOf" srcId="{909156CF-F648-4B61-9CB1-3CEA05209B9D}" destId="{00E036C8-CB2B-4073-AABE-C12E5B3FE0AE}" srcOrd="0" destOrd="0" presId="urn:microsoft.com/office/officeart/2008/layout/HorizontalMultiLevelHierarchy"/>
    <dgm:cxn modelId="{09E518FC-6663-48BD-935A-68A9070B2F57}" type="presOf" srcId="{C99B82E5-3100-48CF-9004-3FD3703EEA88}" destId="{79A27374-3B1C-4C5C-A36D-F74B4E3EB1A1}" srcOrd="1" destOrd="0" presId="urn:microsoft.com/office/officeart/2008/layout/HorizontalMultiLevelHierarchy"/>
    <dgm:cxn modelId="{CA1C8EFF-DD29-40BA-9A15-27215D8EC73B}" type="presOf" srcId="{5D59216B-E453-468E-8001-ADE288072618}" destId="{D871FAA9-7223-4186-A0E6-C58DDD72371F}" srcOrd="0" destOrd="0" presId="urn:microsoft.com/office/officeart/2008/layout/HorizontalMultiLevelHierarchy"/>
    <dgm:cxn modelId="{8E946EEB-DB1A-4535-9A5F-E7FC516508D1}" srcId="{71529571-4EAD-4AFC-A41D-ED13ECD715DF}" destId="{FBA70A75-1A15-4DFE-BCBE-C7794CD40814}" srcOrd="1" destOrd="0" parTransId="{7F929104-C276-4140-9E8D-4358F39067BD}" sibTransId="{705A8A84-3207-449C-94FF-D3A393B5C953}"/>
    <dgm:cxn modelId="{9D952AE9-11F5-44C4-9406-95BFC862104D}" srcId="{AA383525-AC2A-47BC-A816-C9013FE24227}" destId="{D724238B-63B8-4DB4-98DE-A57EC5F65544}" srcOrd="5" destOrd="0" parTransId="{EDEBB2E1-802B-4920-834E-4F7EB02F2742}" sibTransId="{2A858642-E6DB-48DC-B797-5FA2D10AC5C7}"/>
    <dgm:cxn modelId="{8B69DC24-06EC-4368-B1E3-F06586536715}" srcId="{FBA70A75-1A15-4DFE-BCBE-C7794CD40814}" destId="{79C50F90-A9EF-4340-AFF5-022AD85FD897}" srcOrd="0" destOrd="0" parTransId="{83C88807-FFB9-4192-8EC8-C60BCBF49494}" sibTransId="{C9FAC001-CA3B-4C7E-AEA2-3C62B16F2FE8}"/>
    <dgm:cxn modelId="{8DC8E06C-2A14-4C3F-A7F4-3CE09698FAD1}" type="presOf" srcId="{76636FD6-1A50-4E04-B494-5F94B16D97D4}" destId="{3B646311-8956-428D-B78F-267199ACBEBC}" srcOrd="0" destOrd="0" presId="urn:microsoft.com/office/officeart/2008/layout/HorizontalMultiLevelHierarchy"/>
    <dgm:cxn modelId="{B21F47DA-4524-4484-9734-1859CC35C7D5}" type="presOf" srcId="{6EBAEEDD-8142-4302-8330-CAB92DB638E2}" destId="{C2D65156-BE00-430E-9A3B-2CB750BDBA31}" srcOrd="0" destOrd="0" presId="urn:microsoft.com/office/officeart/2008/layout/HorizontalMultiLevelHierarchy"/>
    <dgm:cxn modelId="{BF6268A6-7E1F-4631-B71F-EE4556706742}" type="presOf" srcId="{02E156F1-F224-4A14-90B0-BCC5429C04E2}" destId="{12CEFF63-5955-4DEC-9650-A362549EE482}" srcOrd="0" destOrd="0" presId="urn:microsoft.com/office/officeart/2008/layout/HorizontalMultiLevelHierarchy"/>
    <dgm:cxn modelId="{70894C7A-2A1B-47E7-91C4-FA0BA00822A4}" type="presOf" srcId="{E629D5DA-7EDF-45AA-BDC8-1BDC85B5A522}" destId="{7E5A33F3-E285-482F-B950-E57BB87851A8}" srcOrd="1" destOrd="0" presId="urn:microsoft.com/office/officeart/2008/layout/HorizontalMultiLevelHierarchy"/>
    <dgm:cxn modelId="{1BFED300-EF77-4910-926D-77612F0DCA9C}" type="presOf" srcId="{51474E5B-9C6E-4784-B17F-CCF467303D89}" destId="{74923B51-0991-4269-A518-A798810A38E6}" srcOrd="0" destOrd="0" presId="urn:microsoft.com/office/officeart/2008/layout/HorizontalMultiLevelHierarchy"/>
    <dgm:cxn modelId="{E60307CD-8C1D-4DDA-95EA-CDCD78EF4A50}" srcId="{44DB0988-30F7-4DC7-84D0-635D901EC168}" destId="{C9003C4C-B886-48A9-8580-4EA2E9468360}" srcOrd="2" destOrd="0" parTransId="{E629D5DA-7EDF-45AA-BDC8-1BDC85B5A522}" sibTransId="{21333D5B-8291-4612-9CC9-94CBCC28B19B}"/>
    <dgm:cxn modelId="{6DD4A0D7-C69B-472D-8EE9-83F0D34B8D98}" srcId="{AA383525-AC2A-47BC-A816-C9013FE24227}" destId="{43EB8384-3E84-4A69-9C19-3F08BD7528AB}" srcOrd="2" destOrd="0" parTransId="{8298539D-979E-4F12-9634-1107F9BE8460}" sibTransId="{36BBCBA9-8822-4E62-9699-D97CFF402BE1}"/>
    <dgm:cxn modelId="{40CB964B-11B1-456E-807E-91824E66F9B0}" type="presOf" srcId="{4B19AB61-F25B-4AA2-B24E-7AD03085A889}" destId="{224EE096-9F03-48EC-9C7A-F4F275860159}" srcOrd="1" destOrd="0" presId="urn:microsoft.com/office/officeart/2008/layout/HorizontalMultiLevelHierarchy"/>
    <dgm:cxn modelId="{B8738AD7-D959-49EA-8863-834E25AB51B8}" type="presOf" srcId="{8298539D-979E-4F12-9634-1107F9BE8460}" destId="{8CCB1760-34AB-414C-87D3-90BE30C82731}" srcOrd="0" destOrd="0" presId="urn:microsoft.com/office/officeart/2008/layout/HorizontalMultiLevelHierarchy"/>
    <dgm:cxn modelId="{312621E4-8E6B-49B6-85C6-64793128F89F}" type="presOf" srcId="{A7A76957-4BDE-4B4E-B3B0-7FB722B136DE}" destId="{34F5E1A1-F996-46AA-95D0-FA49C95286C7}" srcOrd="0" destOrd="0" presId="urn:microsoft.com/office/officeart/2008/layout/HorizontalMultiLevelHierarchy"/>
    <dgm:cxn modelId="{EED0557F-7A97-45F6-9FA8-35832CE65600}" type="presOf" srcId="{67FA5606-7C29-4EF6-94B6-CC7FF6D4C09D}" destId="{307E9216-62E4-4590-A0BF-F43D20B6A45A}" srcOrd="1" destOrd="0" presId="urn:microsoft.com/office/officeart/2008/layout/HorizontalMultiLevelHierarchy"/>
    <dgm:cxn modelId="{C227B3F3-28A5-4AFC-A639-45B12AED387A}" type="presOf" srcId="{208DBD12-20E8-4135-B1DA-E73CFD0ED56A}" destId="{7C3DB36F-2876-4372-A767-A7EEA03C8AEC}" srcOrd="1" destOrd="0" presId="urn:microsoft.com/office/officeart/2008/layout/HorizontalMultiLevelHierarchy"/>
    <dgm:cxn modelId="{E2383FDA-78D7-40FF-985D-6313E56A4D66}" srcId="{35A72958-2F30-4558-9A38-9D885C776B88}" destId="{46E14858-02A5-48CF-9C6E-DC40301C68EA}" srcOrd="0" destOrd="0" parTransId="{CAEB40C3-BCB7-407E-8E4E-6DA25E69A387}" sibTransId="{DFCF37B5-2555-46E2-AA82-8939203A7D59}"/>
    <dgm:cxn modelId="{44FE1CD3-B427-4F69-AF39-7EF6D09C1D48}" type="presOf" srcId="{E629D5DA-7EDF-45AA-BDC8-1BDC85B5A522}" destId="{A9D9E571-3614-4E9F-A403-D41C434D67AC}" srcOrd="0" destOrd="0" presId="urn:microsoft.com/office/officeart/2008/layout/HorizontalMultiLevelHierarchy"/>
    <dgm:cxn modelId="{C2D338E0-259A-43F7-A623-02F2D5445FD9}" type="presOf" srcId="{9A10908C-CC8F-49C2-9AF4-9A32FC011A95}" destId="{9FDB66E8-7A8E-48B8-83AB-20D921D44D77}" srcOrd="0" destOrd="0" presId="urn:microsoft.com/office/officeart/2008/layout/HorizontalMultiLevelHierarchy"/>
    <dgm:cxn modelId="{F7788BA1-8919-4414-9FA9-3E71E7D053CA}" type="presOf" srcId="{56811685-01BE-45D3-9466-8F291C0AE390}" destId="{365BD8CF-6135-490D-A967-B3300549D992}" srcOrd="0" destOrd="0" presId="urn:microsoft.com/office/officeart/2008/layout/HorizontalMultiLevelHierarchy"/>
    <dgm:cxn modelId="{26F1D0AC-3D91-4A6F-90F8-4962A2C803F2}" type="presOf" srcId="{44DB0988-30F7-4DC7-84D0-635D901EC168}" destId="{FFA068D6-EDBC-4334-B357-F983585C4C8D}" srcOrd="0" destOrd="0" presId="urn:microsoft.com/office/officeart/2008/layout/HorizontalMultiLevelHierarchy"/>
    <dgm:cxn modelId="{8A74B9BD-EBF6-43AF-8D9E-E8F1BB3EEAC6}" type="presOf" srcId="{5FE2726A-17C7-43FE-AE00-014509D5E0D5}" destId="{365AA91A-693B-4BFD-918A-1AD8631A47C6}" srcOrd="1" destOrd="0" presId="urn:microsoft.com/office/officeart/2008/layout/HorizontalMultiLevelHierarchy"/>
    <dgm:cxn modelId="{DA0531D2-716E-4DBF-95C2-931AC84C6E5C}" type="presOf" srcId="{6C3C231A-E78E-422B-B800-E0E8C728C1D9}" destId="{C5567A11-6FE6-421A-B3E6-95A6504549B9}" srcOrd="0" destOrd="0" presId="urn:microsoft.com/office/officeart/2008/layout/HorizontalMultiLevelHierarchy"/>
    <dgm:cxn modelId="{2AC72791-016D-468B-815D-3A365539E9AC}" type="presOf" srcId="{852C3ECD-6D87-4B94-94D8-68BB63187F12}" destId="{451DBB4F-9C1E-4504-9339-C9DDC34F8071}" srcOrd="1" destOrd="0" presId="urn:microsoft.com/office/officeart/2008/layout/HorizontalMultiLevelHierarchy"/>
    <dgm:cxn modelId="{009CF4F5-549A-4930-9B22-2CE0EA371404}" type="presOf" srcId="{91DC66E4-F0E7-4F41-8266-E5F91D8D7D6D}" destId="{0EA893F0-D3BF-47D7-848E-4D703251B644}" srcOrd="0" destOrd="0" presId="urn:microsoft.com/office/officeart/2008/layout/HorizontalMultiLevelHierarchy"/>
    <dgm:cxn modelId="{A4B31C45-FFC5-428A-B8F1-5ECCD86D5797}" type="presOf" srcId="{EDEBB2E1-802B-4920-834E-4F7EB02F2742}" destId="{7E5CCC27-7903-42C2-855C-50A649CCF9F3}" srcOrd="1" destOrd="0" presId="urn:microsoft.com/office/officeart/2008/layout/HorizontalMultiLevelHierarchy"/>
    <dgm:cxn modelId="{5552B6DD-7ADD-4C33-8194-E3597FB673B5}" type="presOf" srcId="{ABBB4C98-42C6-426D-BD04-426AF291A2F3}" destId="{09D571B3-7069-499B-B677-8714F0319A74}" srcOrd="0" destOrd="0" presId="urn:microsoft.com/office/officeart/2008/layout/HorizontalMultiLevelHierarchy"/>
    <dgm:cxn modelId="{33053438-3E4E-4F5A-8A38-A8E95EFF3EEE}" type="presOf" srcId="{F7E44A30-A35F-4028-8832-FB0DC664DDE4}" destId="{F62B6A8B-7E62-4924-B97E-EE4431FD6438}" srcOrd="0" destOrd="0" presId="urn:microsoft.com/office/officeart/2008/layout/HorizontalMultiLevelHierarchy"/>
    <dgm:cxn modelId="{BF71EFAA-5A9A-4197-9C30-4639FB3E53E4}" type="presOf" srcId="{7D8FB899-D312-4BEE-99D6-F5F27FE1FA10}" destId="{743B65E0-54A6-4D4E-A3F1-C0B99AEE25A1}" srcOrd="0" destOrd="0" presId="urn:microsoft.com/office/officeart/2008/layout/HorizontalMultiLevelHierarchy"/>
    <dgm:cxn modelId="{C2FB8F08-C386-4313-B12D-28ECCEE17547}" type="presOf" srcId="{8FCE0B9F-EEBC-43B3-AC59-AF434D45535D}" destId="{03B83006-C116-4FAA-AA03-D04DEF0B2525}" srcOrd="0" destOrd="0" presId="urn:microsoft.com/office/officeart/2008/layout/HorizontalMultiLevelHierarchy"/>
    <dgm:cxn modelId="{5EA8B609-9296-416D-A85D-19B3D04F9505}" type="presOf" srcId="{12DFFA2C-4589-4E9E-9BCD-B6520E198DF8}" destId="{D1049089-A305-4696-BF73-EB0E626B738E}" srcOrd="0" destOrd="0" presId="urn:microsoft.com/office/officeart/2008/layout/HorizontalMultiLevelHierarchy"/>
    <dgm:cxn modelId="{2623A2C4-816E-4B63-A917-EC0FF5F3B474}" type="presOf" srcId="{5901BBDA-64BF-4ED1-AD54-AD7F19687486}" destId="{6CEC993D-DDC8-41B3-9B37-08D02A15EB1D}" srcOrd="1" destOrd="0" presId="urn:microsoft.com/office/officeart/2008/layout/HorizontalMultiLevelHierarchy"/>
    <dgm:cxn modelId="{065C7294-FD4B-4B4A-BAE1-A5A0FB139E34}" type="presOf" srcId="{4C956C92-F641-4119-819B-01189D626D22}" destId="{84E6F80D-8270-40D2-8713-B9EFA8143338}" srcOrd="0" destOrd="0" presId="urn:microsoft.com/office/officeart/2008/layout/HorizontalMultiLevelHierarchy"/>
    <dgm:cxn modelId="{E1C7E008-FE2F-4DA2-B965-B0FB7424BC31}" type="presParOf" srcId="{E62D4990-A160-4A8F-8D0B-FA393C78F30A}" destId="{3AA87347-1DB4-4DD0-8715-9B5635FE134C}" srcOrd="0" destOrd="0" presId="urn:microsoft.com/office/officeart/2008/layout/HorizontalMultiLevelHierarchy"/>
    <dgm:cxn modelId="{B456A547-3354-4B2C-A48B-F5E63EB3A329}" type="presParOf" srcId="{3AA87347-1DB4-4DD0-8715-9B5635FE134C}" destId="{12452BD2-C8DC-4F7A-9A85-C54848F36DB7}" srcOrd="0" destOrd="0" presId="urn:microsoft.com/office/officeart/2008/layout/HorizontalMultiLevelHierarchy"/>
    <dgm:cxn modelId="{2BB262AC-83E7-4F2A-920E-7963394409FF}" type="presParOf" srcId="{3AA87347-1DB4-4DD0-8715-9B5635FE134C}" destId="{1E2C4784-CDEE-45ED-B249-B78B36FBD118}" srcOrd="1" destOrd="0" presId="urn:microsoft.com/office/officeart/2008/layout/HorizontalMultiLevelHierarchy"/>
    <dgm:cxn modelId="{C1D244BD-15BB-4D40-B41C-DFE7B685386F}" type="presParOf" srcId="{1E2C4784-CDEE-45ED-B249-B78B36FBD118}" destId="{4448AD57-9789-4CA2-A160-3D8E003A3362}" srcOrd="0" destOrd="0" presId="urn:microsoft.com/office/officeart/2008/layout/HorizontalMultiLevelHierarchy"/>
    <dgm:cxn modelId="{A8C0213D-0F3A-496B-AA16-BB85E7F87203}" type="presParOf" srcId="{4448AD57-9789-4CA2-A160-3D8E003A3362}" destId="{A0B3E6C9-C1D5-4F3E-A484-8016458BFF5A}" srcOrd="0" destOrd="0" presId="urn:microsoft.com/office/officeart/2008/layout/HorizontalMultiLevelHierarchy"/>
    <dgm:cxn modelId="{A8B5D24B-CD86-4F0B-B04C-17686317B88D}" type="presParOf" srcId="{1E2C4784-CDEE-45ED-B249-B78B36FBD118}" destId="{00D2BE59-09FF-497E-9C29-A3B71F25D8F1}" srcOrd="1" destOrd="0" presId="urn:microsoft.com/office/officeart/2008/layout/HorizontalMultiLevelHierarchy"/>
    <dgm:cxn modelId="{8D27321C-88DB-423E-A4BB-5284865663BB}" type="presParOf" srcId="{00D2BE59-09FF-497E-9C29-A3B71F25D8F1}" destId="{DC58002F-E25F-4D36-9635-9AAC9F284053}" srcOrd="0" destOrd="0" presId="urn:microsoft.com/office/officeart/2008/layout/HorizontalMultiLevelHierarchy"/>
    <dgm:cxn modelId="{3318D22F-45E6-4053-8F33-34CE82DEEE05}" type="presParOf" srcId="{00D2BE59-09FF-497E-9C29-A3B71F25D8F1}" destId="{D1D50F75-3BFF-4A3C-956A-F7D4EF3F6AD9}" srcOrd="1" destOrd="0" presId="urn:microsoft.com/office/officeart/2008/layout/HorizontalMultiLevelHierarchy"/>
    <dgm:cxn modelId="{7E3A1E20-E812-4EA1-8DB2-A644D57C6FB0}" type="presParOf" srcId="{1E2C4784-CDEE-45ED-B249-B78B36FBD118}" destId="{75EC7969-B2B7-4703-8683-AA0A41A83B51}" srcOrd="2" destOrd="0" presId="urn:microsoft.com/office/officeart/2008/layout/HorizontalMultiLevelHierarchy"/>
    <dgm:cxn modelId="{9C78C627-08E3-4CAF-A0C6-120A014D9D09}" type="presParOf" srcId="{75EC7969-B2B7-4703-8683-AA0A41A83B51}" destId="{B4834793-494B-4DFA-BFFB-B33E25B0D1B8}" srcOrd="0" destOrd="0" presId="urn:microsoft.com/office/officeart/2008/layout/HorizontalMultiLevelHierarchy"/>
    <dgm:cxn modelId="{A0789E00-BF9F-4908-9BB4-284B0EAF3E79}" type="presParOf" srcId="{1E2C4784-CDEE-45ED-B249-B78B36FBD118}" destId="{4970EFA6-0426-4C15-9632-7820A5D90828}" srcOrd="3" destOrd="0" presId="urn:microsoft.com/office/officeart/2008/layout/HorizontalMultiLevelHierarchy"/>
    <dgm:cxn modelId="{3FC5C6E1-7A04-4B71-9ACE-38A1559F8F90}" type="presParOf" srcId="{4970EFA6-0426-4C15-9632-7820A5D90828}" destId="{A906EA9B-B0D6-447F-9846-3DE166DC1E60}" srcOrd="0" destOrd="0" presId="urn:microsoft.com/office/officeart/2008/layout/HorizontalMultiLevelHierarchy"/>
    <dgm:cxn modelId="{E6305C65-75E1-45A3-A364-92C4997B02E6}" type="presParOf" srcId="{4970EFA6-0426-4C15-9632-7820A5D90828}" destId="{F08C36D9-EBD3-4131-B109-850B1292370F}" srcOrd="1" destOrd="0" presId="urn:microsoft.com/office/officeart/2008/layout/HorizontalMultiLevelHierarchy"/>
    <dgm:cxn modelId="{C173DD0E-AD3B-4638-A72F-A79E441C9F52}" type="presParOf" srcId="{1E2C4784-CDEE-45ED-B249-B78B36FBD118}" destId="{399E334E-3CC1-406D-9EEB-0C47B47E573B}" srcOrd="4" destOrd="0" presId="urn:microsoft.com/office/officeart/2008/layout/HorizontalMultiLevelHierarchy"/>
    <dgm:cxn modelId="{9C6A90A5-36FC-4619-B175-7598F17231F2}" type="presParOf" srcId="{399E334E-3CC1-406D-9EEB-0C47B47E573B}" destId="{A8D36740-5D7D-4E68-A0FE-88E2896CDB7B}" srcOrd="0" destOrd="0" presId="urn:microsoft.com/office/officeart/2008/layout/HorizontalMultiLevelHierarchy"/>
    <dgm:cxn modelId="{1ED02EEE-A3F0-4299-B946-B001D430281F}" type="presParOf" srcId="{1E2C4784-CDEE-45ED-B249-B78B36FBD118}" destId="{B5FFE873-D58C-463B-9264-49405BD033E1}" srcOrd="5" destOrd="0" presId="urn:microsoft.com/office/officeart/2008/layout/HorizontalMultiLevelHierarchy"/>
    <dgm:cxn modelId="{A3FD8521-0F77-4901-9657-66A734B1B6BB}" type="presParOf" srcId="{B5FFE873-D58C-463B-9264-49405BD033E1}" destId="{743B65E0-54A6-4D4E-A3F1-C0B99AEE25A1}" srcOrd="0" destOrd="0" presId="urn:microsoft.com/office/officeart/2008/layout/HorizontalMultiLevelHierarchy"/>
    <dgm:cxn modelId="{7C7FDD31-8F94-48FD-B464-AF4D7A463215}" type="presParOf" srcId="{B5FFE873-D58C-463B-9264-49405BD033E1}" destId="{C9E45D80-5788-4BDA-B5B4-4E787FC43AAF}" srcOrd="1" destOrd="0" presId="urn:microsoft.com/office/officeart/2008/layout/HorizontalMultiLevelHierarchy"/>
    <dgm:cxn modelId="{F9025112-6A84-4CEF-9B87-429414514E72}" type="presParOf" srcId="{C9E45D80-5788-4BDA-B5B4-4E787FC43AAF}" destId="{0650DA5B-9C3A-4CCD-95A9-A860B95CE5EC}" srcOrd="0" destOrd="0" presId="urn:microsoft.com/office/officeart/2008/layout/HorizontalMultiLevelHierarchy"/>
    <dgm:cxn modelId="{DD327F66-4C6D-4016-ADCD-62F863F047F8}" type="presParOf" srcId="{0650DA5B-9C3A-4CCD-95A9-A860B95CE5EC}" destId="{307E9216-62E4-4590-A0BF-F43D20B6A45A}" srcOrd="0" destOrd="0" presId="urn:microsoft.com/office/officeart/2008/layout/HorizontalMultiLevelHierarchy"/>
    <dgm:cxn modelId="{14A2C310-1EB4-48C0-8DBF-852ACBE61757}" type="presParOf" srcId="{C9E45D80-5788-4BDA-B5B4-4E787FC43AAF}" destId="{D5234E94-ED6E-4EA7-9816-B947EFA71E2D}" srcOrd="1" destOrd="0" presId="urn:microsoft.com/office/officeart/2008/layout/HorizontalMultiLevelHierarchy"/>
    <dgm:cxn modelId="{9CE77375-F2DA-4E38-8608-63A28E5F8D4B}" type="presParOf" srcId="{D5234E94-ED6E-4EA7-9816-B947EFA71E2D}" destId="{6DFF3051-3A9C-4753-91A3-CC034C74823A}" srcOrd="0" destOrd="0" presId="urn:microsoft.com/office/officeart/2008/layout/HorizontalMultiLevelHierarchy"/>
    <dgm:cxn modelId="{107E6A40-7A7F-48A5-8084-6FF867370CAD}" type="presParOf" srcId="{D5234E94-ED6E-4EA7-9816-B947EFA71E2D}" destId="{CA7165CF-14CE-4CC2-9B36-99A747E5764B}" srcOrd="1" destOrd="0" presId="urn:microsoft.com/office/officeart/2008/layout/HorizontalMultiLevelHierarchy"/>
    <dgm:cxn modelId="{1B7BE3CF-971B-4F9D-8637-713EC793E4E3}" type="presParOf" srcId="{C9E45D80-5788-4BDA-B5B4-4E787FC43AAF}" destId="{C2D65156-BE00-430E-9A3B-2CB750BDBA31}" srcOrd="2" destOrd="0" presId="urn:microsoft.com/office/officeart/2008/layout/HorizontalMultiLevelHierarchy"/>
    <dgm:cxn modelId="{F6797A69-5EAD-418F-A09C-F5228FF73BA2}" type="presParOf" srcId="{C2D65156-BE00-430E-9A3B-2CB750BDBA31}" destId="{E66402BB-2584-4A88-AF86-C11F6FE3F6C6}" srcOrd="0" destOrd="0" presId="urn:microsoft.com/office/officeart/2008/layout/HorizontalMultiLevelHierarchy"/>
    <dgm:cxn modelId="{CB470465-AF5E-40DA-873F-B85E6DE5669B}" type="presParOf" srcId="{C9E45D80-5788-4BDA-B5B4-4E787FC43AAF}" destId="{C770C958-7335-4DA9-923B-757DB7A203CB}" srcOrd="3" destOrd="0" presId="urn:microsoft.com/office/officeart/2008/layout/HorizontalMultiLevelHierarchy"/>
    <dgm:cxn modelId="{29E99817-162F-4C7B-B382-591A4B8AC1A0}" type="presParOf" srcId="{C770C958-7335-4DA9-923B-757DB7A203CB}" destId="{84E6F80D-8270-40D2-8713-B9EFA8143338}" srcOrd="0" destOrd="0" presId="urn:microsoft.com/office/officeart/2008/layout/HorizontalMultiLevelHierarchy"/>
    <dgm:cxn modelId="{1DFDBCB0-AF66-4BB4-B1ED-0451926D848E}" type="presParOf" srcId="{C770C958-7335-4DA9-923B-757DB7A203CB}" destId="{D524A488-ADA5-437F-BBE4-5BCCFCDC839A}" srcOrd="1" destOrd="0" presId="urn:microsoft.com/office/officeart/2008/layout/HorizontalMultiLevelHierarchy"/>
    <dgm:cxn modelId="{524E8DFF-31D3-43E7-8320-B455802C4069}" type="presParOf" srcId="{C9E45D80-5788-4BDA-B5B4-4E787FC43AAF}" destId="{13B0F836-126A-41A1-AF6D-7B8359B37381}" srcOrd="4" destOrd="0" presId="urn:microsoft.com/office/officeart/2008/layout/HorizontalMultiLevelHierarchy"/>
    <dgm:cxn modelId="{E6BD19CB-ED32-4DF6-848D-EC7B50F60ABB}" type="presParOf" srcId="{13B0F836-126A-41A1-AF6D-7B8359B37381}" destId="{224EE096-9F03-48EC-9C7A-F4F275860159}" srcOrd="0" destOrd="0" presId="urn:microsoft.com/office/officeart/2008/layout/HorizontalMultiLevelHierarchy"/>
    <dgm:cxn modelId="{E9CB5435-59F6-4B4C-AF8B-2DC7F0723D0F}" type="presParOf" srcId="{C9E45D80-5788-4BDA-B5B4-4E787FC43AAF}" destId="{4E85ED18-DD94-4D67-B44E-2F36BDECCA29}" srcOrd="5" destOrd="0" presId="urn:microsoft.com/office/officeart/2008/layout/HorizontalMultiLevelHierarchy"/>
    <dgm:cxn modelId="{B83232EB-FB0C-4448-AF24-37E36C805C75}" type="presParOf" srcId="{4E85ED18-DD94-4D67-B44E-2F36BDECCA29}" destId="{B9AA1B9C-C98F-46AC-A7B7-AB68430186E9}" srcOrd="0" destOrd="0" presId="urn:microsoft.com/office/officeart/2008/layout/HorizontalMultiLevelHierarchy"/>
    <dgm:cxn modelId="{673F0C31-159C-4915-A703-AD1007DE538B}" type="presParOf" srcId="{4E85ED18-DD94-4D67-B44E-2F36BDECCA29}" destId="{E2C39C3D-7059-4CC5-86FF-465E13B81205}" srcOrd="1" destOrd="0" presId="urn:microsoft.com/office/officeart/2008/layout/HorizontalMultiLevelHierarchy"/>
    <dgm:cxn modelId="{22108D78-DD69-416E-AD6E-0E7DD4C03A72}" type="presParOf" srcId="{C9E45D80-5788-4BDA-B5B4-4E787FC43AAF}" destId="{0231AE85-5974-439B-BE0C-CCAB6AC5EFA7}" srcOrd="6" destOrd="0" presId="urn:microsoft.com/office/officeart/2008/layout/HorizontalMultiLevelHierarchy"/>
    <dgm:cxn modelId="{20635D41-E455-4590-B450-F9C6BEADCE1C}" type="presParOf" srcId="{0231AE85-5974-439B-BE0C-CCAB6AC5EFA7}" destId="{FFF33769-DE1D-448C-A582-63B3ADE36CCB}" srcOrd="0" destOrd="0" presId="urn:microsoft.com/office/officeart/2008/layout/HorizontalMultiLevelHierarchy"/>
    <dgm:cxn modelId="{F459042B-5610-40B8-BD8A-81586003AF5D}" type="presParOf" srcId="{C9E45D80-5788-4BDA-B5B4-4E787FC43AAF}" destId="{A6A1B666-1DA3-4EEB-AFA4-8FB3D1CFC20F}" srcOrd="7" destOrd="0" presId="urn:microsoft.com/office/officeart/2008/layout/HorizontalMultiLevelHierarchy"/>
    <dgm:cxn modelId="{F0F4B8FD-2E91-48D1-95F1-BE2314D183DA}" type="presParOf" srcId="{A6A1B666-1DA3-4EEB-AFA4-8FB3D1CFC20F}" destId="{A34F5897-3BD3-4CD1-B0A2-0CA019CAD279}" srcOrd="0" destOrd="0" presId="urn:microsoft.com/office/officeart/2008/layout/HorizontalMultiLevelHierarchy"/>
    <dgm:cxn modelId="{6D421A91-9191-4BD0-9A05-D800E525188D}" type="presParOf" srcId="{A6A1B666-1DA3-4EEB-AFA4-8FB3D1CFC20F}" destId="{28DD87BA-0E96-43CD-B583-5AAEF8432BAC}" srcOrd="1" destOrd="0" presId="urn:microsoft.com/office/officeart/2008/layout/HorizontalMultiLevelHierarchy"/>
    <dgm:cxn modelId="{DFFB0A27-3851-4142-8F3D-121B42D6098B}" type="presParOf" srcId="{C9E45D80-5788-4BDA-B5B4-4E787FC43AAF}" destId="{F3F2113A-9254-4315-83B3-6F2C83AE40A2}" srcOrd="8" destOrd="0" presId="urn:microsoft.com/office/officeart/2008/layout/HorizontalMultiLevelHierarchy"/>
    <dgm:cxn modelId="{9DC02126-197E-47B1-B8C8-8F6135CEDD86}" type="presParOf" srcId="{F3F2113A-9254-4315-83B3-6F2C83AE40A2}" destId="{00740A23-7E7F-4EC1-A860-C48B3B85E2FF}" srcOrd="0" destOrd="0" presId="urn:microsoft.com/office/officeart/2008/layout/HorizontalMultiLevelHierarchy"/>
    <dgm:cxn modelId="{BB7B329D-FEE4-4A54-8997-457C65EA3A57}" type="presParOf" srcId="{C9E45D80-5788-4BDA-B5B4-4E787FC43AAF}" destId="{9D1FBE5E-92C4-4F0E-9E74-DEF90D51B0BD}" srcOrd="9" destOrd="0" presId="urn:microsoft.com/office/officeart/2008/layout/HorizontalMultiLevelHierarchy"/>
    <dgm:cxn modelId="{35CE139A-0D29-4E85-B40F-15BD6B1A23B7}" type="presParOf" srcId="{9D1FBE5E-92C4-4F0E-9E74-DEF90D51B0BD}" destId="{36F93501-2511-4411-9454-3F8D37DAE677}" srcOrd="0" destOrd="0" presId="urn:microsoft.com/office/officeart/2008/layout/HorizontalMultiLevelHierarchy"/>
    <dgm:cxn modelId="{4D158A2E-B685-46AF-92FD-653BBB163ABA}" type="presParOf" srcId="{9D1FBE5E-92C4-4F0E-9E74-DEF90D51B0BD}" destId="{03A4E0AB-AA47-4E49-9090-C1AB98E4DE09}" srcOrd="1" destOrd="0" presId="urn:microsoft.com/office/officeart/2008/layout/HorizontalMultiLevelHierarchy"/>
    <dgm:cxn modelId="{37053A9F-83BE-4E50-A503-AD72F5B7B2A1}" type="presParOf" srcId="{03A4E0AB-AA47-4E49-9090-C1AB98E4DE09}" destId="{33ECC0E2-A422-48CB-9D16-495E4B6A9F32}" srcOrd="0" destOrd="0" presId="urn:microsoft.com/office/officeart/2008/layout/HorizontalMultiLevelHierarchy"/>
    <dgm:cxn modelId="{37A39A5C-DCF1-40B6-87AA-0E6FF25B86D4}" type="presParOf" srcId="{33ECC0E2-A422-48CB-9D16-495E4B6A9F32}" destId="{ED678C67-CF2C-4CFB-845E-48C961A64A9C}" srcOrd="0" destOrd="0" presId="urn:microsoft.com/office/officeart/2008/layout/HorizontalMultiLevelHierarchy"/>
    <dgm:cxn modelId="{565B253E-C5BE-45C0-9FE8-ED4045BA53FB}" type="presParOf" srcId="{03A4E0AB-AA47-4E49-9090-C1AB98E4DE09}" destId="{63B68D33-348E-40E5-A9F9-F2FD049BE3A9}" srcOrd="1" destOrd="0" presId="urn:microsoft.com/office/officeart/2008/layout/HorizontalMultiLevelHierarchy"/>
    <dgm:cxn modelId="{5715963C-F84F-4DA9-B0B0-1BDFFD49894C}" type="presParOf" srcId="{63B68D33-348E-40E5-A9F9-F2FD049BE3A9}" destId="{0EA893F0-D3BF-47D7-848E-4D703251B644}" srcOrd="0" destOrd="0" presId="urn:microsoft.com/office/officeart/2008/layout/HorizontalMultiLevelHierarchy"/>
    <dgm:cxn modelId="{BED252DA-DD60-4A42-8538-F13FDE2E00D7}" type="presParOf" srcId="{63B68D33-348E-40E5-A9F9-F2FD049BE3A9}" destId="{C3A08702-5116-4C0F-9E99-B141922C67E0}" srcOrd="1" destOrd="0" presId="urn:microsoft.com/office/officeart/2008/layout/HorizontalMultiLevelHierarchy"/>
    <dgm:cxn modelId="{617F481F-DEFD-4447-A05E-A6E901BCA26D}" type="presParOf" srcId="{03A4E0AB-AA47-4E49-9090-C1AB98E4DE09}" destId="{67A985FA-57FF-4BDB-8760-94395DE02A9B}" srcOrd="2" destOrd="0" presId="urn:microsoft.com/office/officeart/2008/layout/HorizontalMultiLevelHierarchy"/>
    <dgm:cxn modelId="{AEFE969C-2D87-4690-9157-8293C00D4DC4}" type="presParOf" srcId="{67A985FA-57FF-4BDB-8760-94395DE02A9B}" destId="{765010E1-5D89-49B3-947D-F595A07DD7BB}" srcOrd="0" destOrd="0" presId="urn:microsoft.com/office/officeart/2008/layout/HorizontalMultiLevelHierarchy"/>
    <dgm:cxn modelId="{6F05DD85-66D2-4A21-917C-3198E24B6EE9}" type="presParOf" srcId="{03A4E0AB-AA47-4E49-9090-C1AB98E4DE09}" destId="{AB007E51-D54D-4807-AE6D-583CCF1B3B35}" srcOrd="3" destOrd="0" presId="urn:microsoft.com/office/officeart/2008/layout/HorizontalMultiLevelHierarchy"/>
    <dgm:cxn modelId="{A962D7E8-8E74-475D-B28C-F7E8A3C19200}" type="presParOf" srcId="{AB007E51-D54D-4807-AE6D-583CCF1B3B35}" destId="{4D15E5F1-6675-44EE-AD89-B54B79E4F3EA}" srcOrd="0" destOrd="0" presId="urn:microsoft.com/office/officeart/2008/layout/HorizontalMultiLevelHierarchy"/>
    <dgm:cxn modelId="{8C38433E-64C8-4BCA-B64D-3107C8E82C7F}" type="presParOf" srcId="{AB007E51-D54D-4807-AE6D-583CCF1B3B35}" destId="{8087A5D8-1C5D-41E3-B3C2-252D14390186}" srcOrd="1" destOrd="0" presId="urn:microsoft.com/office/officeart/2008/layout/HorizontalMultiLevelHierarchy"/>
    <dgm:cxn modelId="{62B13BB1-2D36-45A3-A02F-CB791B47D743}" type="presParOf" srcId="{03A4E0AB-AA47-4E49-9090-C1AB98E4DE09}" destId="{8CCB1760-34AB-414C-87D3-90BE30C82731}" srcOrd="4" destOrd="0" presId="urn:microsoft.com/office/officeart/2008/layout/HorizontalMultiLevelHierarchy"/>
    <dgm:cxn modelId="{9AD10AC7-428F-4896-8BF5-9C370AE477BC}" type="presParOf" srcId="{8CCB1760-34AB-414C-87D3-90BE30C82731}" destId="{ADF44596-8755-4DCC-8AEA-86850A5B84D3}" srcOrd="0" destOrd="0" presId="urn:microsoft.com/office/officeart/2008/layout/HorizontalMultiLevelHierarchy"/>
    <dgm:cxn modelId="{F7CCD32B-C9E9-44EB-8268-6CC34E29F7F6}" type="presParOf" srcId="{03A4E0AB-AA47-4E49-9090-C1AB98E4DE09}" destId="{91276616-81B0-45D1-B252-2AA8D2966D26}" srcOrd="5" destOrd="0" presId="urn:microsoft.com/office/officeart/2008/layout/HorizontalMultiLevelHierarchy"/>
    <dgm:cxn modelId="{F1A95895-2B63-46FD-9FED-A01F3B27D680}" type="presParOf" srcId="{91276616-81B0-45D1-B252-2AA8D2966D26}" destId="{5BEC7246-E22E-49B9-B4E7-E4270325160E}" srcOrd="0" destOrd="0" presId="urn:microsoft.com/office/officeart/2008/layout/HorizontalMultiLevelHierarchy"/>
    <dgm:cxn modelId="{4E87A8A4-B738-4EE6-B366-20F2974305EC}" type="presParOf" srcId="{91276616-81B0-45D1-B252-2AA8D2966D26}" destId="{6C4F6CA3-2FDE-4382-A1D7-CAFF68123DC3}" srcOrd="1" destOrd="0" presId="urn:microsoft.com/office/officeart/2008/layout/HorizontalMultiLevelHierarchy"/>
    <dgm:cxn modelId="{DF1A9910-84B4-4E82-8BC5-E0F4B44AE42D}" type="presParOf" srcId="{03A4E0AB-AA47-4E49-9090-C1AB98E4DE09}" destId="{74B83401-8FEC-4EC9-B4AD-FEC98E5ECEE5}" srcOrd="6" destOrd="0" presId="urn:microsoft.com/office/officeart/2008/layout/HorizontalMultiLevelHierarchy"/>
    <dgm:cxn modelId="{A120EA8F-C87A-4E72-896A-1D20184B1E22}" type="presParOf" srcId="{74B83401-8FEC-4EC9-B4AD-FEC98E5ECEE5}" destId="{A9B40A67-9573-4D4B-9A23-25C7FFB934DE}" srcOrd="0" destOrd="0" presId="urn:microsoft.com/office/officeart/2008/layout/HorizontalMultiLevelHierarchy"/>
    <dgm:cxn modelId="{8BCF9930-32AD-4179-B805-FBA19E763BA7}" type="presParOf" srcId="{03A4E0AB-AA47-4E49-9090-C1AB98E4DE09}" destId="{E9BEC7ED-A883-4E23-A931-ECF126540EE1}" srcOrd="7" destOrd="0" presId="urn:microsoft.com/office/officeart/2008/layout/HorizontalMultiLevelHierarchy"/>
    <dgm:cxn modelId="{5253B10F-703A-4DE2-B978-0781DF1899C3}" type="presParOf" srcId="{E9BEC7ED-A883-4E23-A931-ECF126540EE1}" destId="{34F5E1A1-F996-46AA-95D0-FA49C95286C7}" srcOrd="0" destOrd="0" presId="urn:microsoft.com/office/officeart/2008/layout/HorizontalMultiLevelHierarchy"/>
    <dgm:cxn modelId="{E39B2B9A-5E6C-47AD-BF5A-47928662F918}" type="presParOf" srcId="{E9BEC7ED-A883-4E23-A931-ECF126540EE1}" destId="{F325440E-A9A3-4C09-BC03-187EAB4E4CBC}" srcOrd="1" destOrd="0" presId="urn:microsoft.com/office/officeart/2008/layout/HorizontalMultiLevelHierarchy"/>
    <dgm:cxn modelId="{55E9EE9C-58EF-4D13-AA13-9F16F9CB7574}" type="presParOf" srcId="{03A4E0AB-AA47-4E49-9090-C1AB98E4DE09}" destId="{2693A2F1-B22C-4CB6-9979-73151D7C5ACE}" srcOrd="8" destOrd="0" presId="urn:microsoft.com/office/officeart/2008/layout/HorizontalMultiLevelHierarchy"/>
    <dgm:cxn modelId="{1455D379-A494-4D47-BA99-2E02738BE5E6}" type="presParOf" srcId="{2693A2F1-B22C-4CB6-9979-73151D7C5ACE}" destId="{7C527222-2B78-4CED-AD1F-32A0E452A48A}" srcOrd="0" destOrd="0" presId="urn:microsoft.com/office/officeart/2008/layout/HorizontalMultiLevelHierarchy"/>
    <dgm:cxn modelId="{E4F0D699-CA1A-4728-84F9-DEA141B89E1A}" type="presParOf" srcId="{03A4E0AB-AA47-4E49-9090-C1AB98E4DE09}" destId="{B58E2DF4-AC1C-48A5-A237-EE6D65C4F1D9}" srcOrd="9" destOrd="0" presId="urn:microsoft.com/office/officeart/2008/layout/HorizontalMultiLevelHierarchy"/>
    <dgm:cxn modelId="{E7B94EED-D3DC-461D-8B50-E6CB33D01D3B}" type="presParOf" srcId="{B58E2DF4-AC1C-48A5-A237-EE6D65C4F1D9}" destId="{84D25173-CE40-4991-9C02-0BB8D11F49A6}" srcOrd="0" destOrd="0" presId="urn:microsoft.com/office/officeart/2008/layout/HorizontalMultiLevelHierarchy"/>
    <dgm:cxn modelId="{D74C2471-9C84-4ADE-B364-03E2D63FDBED}" type="presParOf" srcId="{B58E2DF4-AC1C-48A5-A237-EE6D65C4F1D9}" destId="{9269CB04-DD2E-4AA8-8D6D-7CEF7E1CD0D6}" srcOrd="1" destOrd="0" presId="urn:microsoft.com/office/officeart/2008/layout/HorizontalMultiLevelHierarchy"/>
    <dgm:cxn modelId="{09EE4ED0-02C8-4D28-A7BB-38B4494C8C8E}" type="presParOf" srcId="{03A4E0AB-AA47-4E49-9090-C1AB98E4DE09}" destId="{FDF63E54-0F3B-4F3C-996F-AA5D53263FDF}" srcOrd="10" destOrd="0" presId="urn:microsoft.com/office/officeart/2008/layout/HorizontalMultiLevelHierarchy"/>
    <dgm:cxn modelId="{3C26B9D4-3D2E-4F7B-A0E2-5A90B3A5B234}" type="presParOf" srcId="{FDF63E54-0F3B-4F3C-996F-AA5D53263FDF}" destId="{7E5CCC27-7903-42C2-855C-50A649CCF9F3}" srcOrd="0" destOrd="0" presId="urn:microsoft.com/office/officeart/2008/layout/HorizontalMultiLevelHierarchy"/>
    <dgm:cxn modelId="{93525BF6-3CE9-400D-A80F-D1C2F3B9F292}" type="presParOf" srcId="{03A4E0AB-AA47-4E49-9090-C1AB98E4DE09}" destId="{18A2200C-5272-4230-83F9-53887219A7D9}" srcOrd="11" destOrd="0" presId="urn:microsoft.com/office/officeart/2008/layout/HorizontalMultiLevelHierarchy"/>
    <dgm:cxn modelId="{DCB4566D-C9D3-4F5E-AB32-0AC4F333ACCB}" type="presParOf" srcId="{18A2200C-5272-4230-83F9-53887219A7D9}" destId="{A5380436-5271-4BE0-A7C2-4560B4653B3A}" srcOrd="0" destOrd="0" presId="urn:microsoft.com/office/officeart/2008/layout/HorizontalMultiLevelHierarchy"/>
    <dgm:cxn modelId="{250F83CE-E6CC-49FC-A296-D8D27C63D82D}" type="presParOf" srcId="{18A2200C-5272-4230-83F9-53887219A7D9}" destId="{FAC45AC6-6B2E-4BC3-8A94-98782FABF0EA}" srcOrd="1" destOrd="0" presId="urn:microsoft.com/office/officeart/2008/layout/HorizontalMultiLevelHierarchy"/>
    <dgm:cxn modelId="{2D1FD93F-4088-4549-93B4-FC66185B8CE8}" type="presParOf" srcId="{03A4E0AB-AA47-4E49-9090-C1AB98E4DE09}" destId="{FE832B18-E8DD-4912-BF1F-AE991C853538}" srcOrd="12" destOrd="0" presId="urn:microsoft.com/office/officeart/2008/layout/HorizontalMultiLevelHierarchy"/>
    <dgm:cxn modelId="{A513947C-7487-4E3C-B070-007F981CDBA3}" type="presParOf" srcId="{FE832B18-E8DD-4912-BF1F-AE991C853538}" destId="{F5472C57-9A61-4FC9-B6A1-FAF1B3F6B55B}" srcOrd="0" destOrd="0" presId="urn:microsoft.com/office/officeart/2008/layout/HorizontalMultiLevelHierarchy"/>
    <dgm:cxn modelId="{B862A92C-1CE6-43F7-8440-FB0572E9D510}" type="presParOf" srcId="{03A4E0AB-AA47-4E49-9090-C1AB98E4DE09}" destId="{EF6D563A-4FC5-4F09-8E55-107CD03A75DF}" srcOrd="13" destOrd="0" presId="urn:microsoft.com/office/officeart/2008/layout/HorizontalMultiLevelHierarchy"/>
    <dgm:cxn modelId="{A93E323F-B892-4C4C-9420-7804EA25F6F9}" type="presParOf" srcId="{EF6D563A-4FC5-4F09-8E55-107CD03A75DF}" destId="{3B646311-8956-428D-B78F-267199ACBEBC}" srcOrd="0" destOrd="0" presId="urn:microsoft.com/office/officeart/2008/layout/HorizontalMultiLevelHierarchy"/>
    <dgm:cxn modelId="{FFFC6537-461C-40D3-8796-AE3DBDF1AC22}" type="presParOf" srcId="{EF6D563A-4FC5-4F09-8E55-107CD03A75DF}" destId="{BCC02005-0A73-4CAA-8246-7C7904B36366}" srcOrd="1" destOrd="0" presId="urn:microsoft.com/office/officeart/2008/layout/HorizontalMultiLevelHierarchy"/>
    <dgm:cxn modelId="{2C19F4B2-39C5-4513-ABC6-CB42ED7DA59E}" type="presParOf" srcId="{1E2C4784-CDEE-45ED-B249-B78B36FBD118}" destId="{87C3F5FF-CBDD-4550-A1F4-E7C69B9B1DF6}" srcOrd="6" destOrd="0" presId="urn:microsoft.com/office/officeart/2008/layout/HorizontalMultiLevelHierarchy"/>
    <dgm:cxn modelId="{9C449321-DFA6-4355-93FA-81BA5BB0ACA0}" type="presParOf" srcId="{87C3F5FF-CBDD-4550-A1F4-E7C69B9B1DF6}" destId="{79A27374-3B1C-4C5C-A36D-F74B4E3EB1A1}" srcOrd="0" destOrd="0" presId="urn:microsoft.com/office/officeart/2008/layout/HorizontalMultiLevelHierarchy"/>
    <dgm:cxn modelId="{C8EDB6FE-7F5F-4738-99B0-5F13C5167FC4}" type="presParOf" srcId="{1E2C4784-CDEE-45ED-B249-B78B36FBD118}" destId="{381B3250-E937-452C-86AF-1B173DCFF3EC}" srcOrd="7" destOrd="0" presId="urn:microsoft.com/office/officeart/2008/layout/HorizontalMultiLevelHierarchy"/>
    <dgm:cxn modelId="{B6CF8768-4F39-445E-BAAA-E02E78E89979}" type="presParOf" srcId="{381B3250-E937-452C-86AF-1B173DCFF3EC}" destId="{FFA068D6-EDBC-4334-B357-F983585C4C8D}" srcOrd="0" destOrd="0" presId="urn:microsoft.com/office/officeart/2008/layout/HorizontalMultiLevelHierarchy"/>
    <dgm:cxn modelId="{B507B3D9-2CE9-41CF-A86B-3646B2E9FA81}" type="presParOf" srcId="{381B3250-E937-452C-86AF-1B173DCFF3EC}" destId="{3167FDDA-30FF-490D-9F9F-6AF4A8AF754E}" srcOrd="1" destOrd="0" presId="urn:microsoft.com/office/officeart/2008/layout/HorizontalMultiLevelHierarchy"/>
    <dgm:cxn modelId="{31DD368A-782F-497D-97B9-F4B93B23EA2B}" type="presParOf" srcId="{3167FDDA-30FF-490D-9F9F-6AF4A8AF754E}" destId="{FE4A669F-74E7-438B-87AD-B7465D0E288C}" srcOrd="0" destOrd="0" presId="urn:microsoft.com/office/officeart/2008/layout/HorizontalMultiLevelHierarchy"/>
    <dgm:cxn modelId="{DF1A89B8-D2FE-4F79-B488-BC87EFC023C8}" type="presParOf" srcId="{FE4A669F-74E7-438B-87AD-B7465D0E288C}" destId="{7C3DB36F-2876-4372-A767-A7EEA03C8AEC}" srcOrd="0" destOrd="0" presId="urn:microsoft.com/office/officeart/2008/layout/HorizontalMultiLevelHierarchy"/>
    <dgm:cxn modelId="{DBB0EEA7-804C-483F-B8E4-98222288A68F}" type="presParOf" srcId="{3167FDDA-30FF-490D-9F9F-6AF4A8AF754E}" destId="{A9093DB8-9F02-483E-B948-6AB89F7E1D95}" srcOrd="1" destOrd="0" presId="urn:microsoft.com/office/officeart/2008/layout/HorizontalMultiLevelHierarchy"/>
    <dgm:cxn modelId="{D5B7D237-4434-4FC5-A9D4-8EE69D38533E}" type="presParOf" srcId="{A9093DB8-9F02-483E-B948-6AB89F7E1D95}" destId="{2772EC96-EEB1-42E9-B7D5-233579B92A56}" srcOrd="0" destOrd="0" presId="urn:microsoft.com/office/officeart/2008/layout/HorizontalMultiLevelHierarchy"/>
    <dgm:cxn modelId="{D448F275-F087-41CD-86D3-3E1B8DFF53C4}" type="presParOf" srcId="{A9093DB8-9F02-483E-B948-6AB89F7E1D95}" destId="{44CDD158-BB3B-4816-89DC-3D5DE7D79BE7}" srcOrd="1" destOrd="0" presId="urn:microsoft.com/office/officeart/2008/layout/HorizontalMultiLevelHierarchy"/>
    <dgm:cxn modelId="{31C5E484-8B74-480B-8FE7-F75E67BD980F}" type="presParOf" srcId="{3167FDDA-30FF-490D-9F9F-6AF4A8AF754E}" destId="{373D4528-CE21-452F-951D-0C916AF2892E}" srcOrd="2" destOrd="0" presId="urn:microsoft.com/office/officeart/2008/layout/HorizontalMultiLevelHierarchy"/>
    <dgm:cxn modelId="{0B173A44-51A0-4CAF-93B1-E10F9338508E}" type="presParOf" srcId="{373D4528-CE21-452F-951D-0C916AF2892E}" destId="{451DBB4F-9C1E-4504-9339-C9DDC34F8071}" srcOrd="0" destOrd="0" presId="urn:microsoft.com/office/officeart/2008/layout/HorizontalMultiLevelHierarchy"/>
    <dgm:cxn modelId="{CD199BDD-FC17-4D45-8E60-6EC2F063275A}" type="presParOf" srcId="{3167FDDA-30FF-490D-9F9F-6AF4A8AF754E}" destId="{4BD6686A-4136-4E67-8265-75364D4BF1AC}" srcOrd="3" destOrd="0" presId="urn:microsoft.com/office/officeart/2008/layout/HorizontalMultiLevelHierarchy"/>
    <dgm:cxn modelId="{4A9815CA-9A14-4CF1-B30F-5FEADF6B55A0}" type="presParOf" srcId="{4BD6686A-4136-4E67-8265-75364D4BF1AC}" destId="{EF5384C7-3C73-46AA-BB24-B1F45E4D6584}" srcOrd="0" destOrd="0" presId="urn:microsoft.com/office/officeart/2008/layout/HorizontalMultiLevelHierarchy"/>
    <dgm:cxn modelId="{AAAF003F-2584-4FC8-BE2A-56E28F011EC8}" type="presParOf" srcId="{4BD6686A-4136-4E67-8265-75364D4BF1AC}" destId="{0A2415BC-EDCF-4BEB-B2E3-0ED7484BD63D}" srcOrd="1" destOrd="0" presId="urn:microsoft.com/office/officeart/2008/layout/HorizontalMultiLevelHierarchy"/>
    <dgm:cxn modelId="{670632EF-B626-4F78-80CA-A8CEC8A55C54}" type="presParOf" srcId="{3167FDDA-30FF-490D-9F9F-6AF4A8AF754E}" destId="{A9D9E571-3614-4E9F-A403-D41C434D67AC}" srcOrd="4" destOrd="0" presId="urn:microsoft.com/office/officeart/2008/layout/HorizontalMultiLevelHierarchy"/>
    <dgm:cxn modelId="{CD9F7E22-AE3F-4445-BD20-4F39ED1D0967}" type="presParOf" srcId="{A9D9E571-3614-4E9F-A403-D41C434D67AC}" destId="{7E5A33F3-E285-482F-B950-E57BB87851A8}" srcOrd="0" destOrd="0" presId="urn:microsoft.com/office/officeart/2008/layout/HorizontalMultiLevelHierarchy"/>
    <dgm:cxn modelId="{3F3EC729-BA7C-40C1-B3CC-49236F080305}" type="presParOf" srcId="{3167FDDA-30FF-490D-9F9F-6AF4A8AF754E}" destId="{2049C2EE-711D-4725-B7E6-7456325EFC02}" srcOrd="5" destOrd="0" presId="urn:microsoft.com/office/officeart/2008/layout/HorizontalMultiLevelHierarchy"/>
    <dgm:cxn modelId="{3F66E1AA-78BC-487C-B039-071ABA0C80FB}" type="presParOf" srcId="{2049C2EE-711D-4725-B7E6-7456325EFC02}" destId="{D0A191F7-5045-403E-9BDA-A05BE447E20B}" srcOrd="0" destOrd="0" presId="urn:microsoft.com/office/officeart/2008/layout/HorizontalMultiLevelHierarchy"/>
    <dgm:cxn modelId="{4F4E33FA-B188-40E3-B43E-B319D9AD62D2}" type="presParOf" srcId="{2049C2EE-711D-4725-B7E6-7456325EFC02}" destId="{6947D082-28F8-45A1-A35F-9AE31EF54F8A}" srcOrd="1" destOrd="0" presId="urn:microsoft.com/office/officeart/2008/layout/HorizontalMultiLevelHierarchy"/>
    <dgm:cxn modelId="{8BCDE6EE-E7F7-4452-9B95-8AA008AE0567}" type="presParOf" srcId="{3167FDDA-30FF-490D-9F9F-6AF4A8AF754E}" destId="{717757C2-4A78-41E5-BCFB-3CC62B5DA575}" srcOrd="6" destOrd="0" presId="urn:microsoft.com/office/officeart/2008/layout/HorizontalMultiLevelHierarchy"/>
    <dgm:cxn modelId="{CE87188F-D7BB-48E3-8131-0F8954ADE5A7}" type="presParOf" srcId="{717757C2-4A78-41E5-BCFB-3CC62B5DA575}" destId="{844EB5A2-1C9D-461B-9DF2-8DEEEE6A5439}" srcOrd="0" destOrd="0" presId="urn:microsoft.com/office/officeart/2008/layout/HorizontalMultiLevelHierarchy"/>
    <dgm:cxn modelId="{8691E1CB-6960-40EB-B4F4-1EF97C7C0511}" type="presParOf" srcId="{3167FDDA-30FF-490D-9F9F-6AF4A8AF754E}" destId="{06416624-1844-456F-A5DD-7281B3B817D7}" srcOrd="7" destOrd="0" presId="urn:microsoft.com/office/officeart/2008/layout/HorizontalMultiLevelHierarchy"/>
    <dgm:cxn modelId="{17FB2844-DBA6-42AB-9391-C2D422C2981A}" type="presParOf" srcId="{06416624-1844-456F-A5DD-7281B3B817D7}" destId="{66D4370F-690A-4C41-8F2A-43B93FFF7C90}" srcOrd="0" destOrd="0" presId="urn:microsoft.com/office/officeart/2008/layout/HorizontalMultiLevelHierarchy"/>
    <dgm:cxn modelId="{C8C3E954-F7D7-4FBF-9C42-A9E44608EA25}" type="presParOf" srcId="{06416624-1844-456F-A5DD-7281B3B817D7}" destId="{4BB80C09-AC63-45A0-9AB5-7B3EF7F538DF}" srcOrd="1" destOrd="0" presId="urn:microsoft.com/office/officeart/2008/layout/HorizontalMultiLevelHierarchy"/>
    <dgm:cxn modelId="{CD5A3BFE-B11F-4F81-BAA1-5D4F0DD40A53}" type="presParOf" srcId="{1E2C4784-CDEE-45ED-B249-B78B36FBD118}" destId="{D1049089-A305-4696-BF73-EB0E626B738E}" srcOrd="8" destOrd="0" presId="urn:microsoft.com/office/officeart/2008/layout/HorizontalMultiLevelHierarchy"/>
    <dgm:cxn modelId="{1F210207-13E4-4EA4-8580-68A515DB2B47}" type="presParOf" srcId="{D1049089-A305-4696-BF73-EB0E626B738E}" destId="{A74F18C1-4FC4-4C98-AB5F-A4A1AFB8E5A5}" srcOrd="0" destOrd="0" presId="urn:microsoft.com/office/officeart/2008/layout/HorizontalMultiLevelHierarchy"/>
    <dgm:cxn modelId="{6E631E25-7F09-4BF3-924D-CDAA2951640C}" type="presParOf" srcId="{1E2C4784-CDEE-45ED-B249-B78B36FBD118}" destId="{8855D1EE-8627-41C2-914F-9F6C5FAD6C27}" srcOrd="9" destOrd="0" presId="urn:microsoft.com/office/officeart/2008/layout/HorizontalMultiLevelHierarchy"/>
    <dgm:cxn modelId="{30C01F04-E5CC-4982-B2BD-A4F15ACABBF8}" type="presParOf" srcId="{8855D1EE-8627-41C2-914F-9F6C5FAD6C27}" destId="{8CE05AA8-1A6E-45F7-B4B4-9A10C1547934}" srcOrd="0" destOrd="0" presId="urn:microsoft.com/office/officeart/2008/layout/HorizontalMultiLevelHierarchy"/>
    <dgm:cxn modelId="{257A4D7B-4256-4943-B381-734A3F28FE79}" type="presParOf" srcId="{8855D1EE-8627-41C2-914F-9F6C5FAD6C27}" destId="{BB4EBF90-3528-4A15-985C-E7F37D0CD47A}" srcOrd="1" destOrd="0" presId="urn:microsoft.com/office/officeart/2008/layout/HorizontalMultiLevelHierarchy"/>
    <dgm:cxn modelId="{AAACB182-583D-4ED9-930C-5818AA56ABB5}" type="presParOf" srcId="{BB4EBF90-3528-4A15-985C-E7F37D0CD47A}" destId="{F671D2E7-B8FE-4396-A236-4E9D4466ACCB}" srcOrd="0" destOrd="0" presId="urn:microsoft.com/office/officeart/2008/layout/HorizontalMultiLevelHierarchy"/>
    <dgm:cxn modelId="{E19F7BE2-ED58-439A-AEF5-299E48C50CC2}" type="presParOf" srcId="{F671D2E7-B8FE-4396-A236-4E9D4466ACCB}" destId="{6CEC993D-DDC8-41B3-9B37-08D02A15EB1D}" srcOrd="0" destOrd="0" presId="urn:microsoft.com/office/officeart/2008/layout/HorizontalMultiLevelHierarchy"/>
    <dgm:cxn modelId="{CCD359E6-EE49-4B0E-BA0F-811406F48C53}" type="presParOf" srcId="{BB4EBF90-3528-4A15-985C-E7F37D0CD47A}" destId="{EB086D22-487D-4559-8ABE-DFCC4A1C1702}" srcOrd="1" destOrd="0" presId="urn:microsoft.com/office/officeart/2008/layout/HorizontalMultiLevelHierarchy"/>
    <dgm:cxn modelId="{9A713D9B-0F9E-41A5-B983-3EC1FC668079}" type="presParOf" srcId="{EB086D22-487D-4559-8ABE-DFCC4A1C1702}" destId="{F04A417C-4586-4EF4-9A14-6597E108093E}" srcOrd="0" destOrd="0" presId="urn:microsoft.com/office/officeart/2008/layout/HorizontalMultiLevelHierarchy"/>
    <dgm:cxn modelId="{7A2FFB26-54BD-4782-B116-BEB7F7B9804F}" type="presParOf" srcId="{EB086D22-487D-4559-8ABE-DFCC4A1C1702}" destId="{BDF6B7E1-4D65-4F62-BD58-C529D404B44F}" srcOrd="1" destOrd="0" presId="urn:microsoft.com/office/officeart/2008/layout/HorizontalMultiLevelHierarchy"/>
    <dgm:cxn modelId="{7EE458FE-9B90-4EED-AB30-4A92203B6BAB}" type="presParOf" srcId="{BDF6B7E1-4D65-4F62-BD58-C529D404B44F}" destId="{FDCE2D6B-5754-4400-BACE-6240D7049963}" srcOrd="0" destOrd="0" presId="urn:microsoft.com/office/officeart/2008/layout/HorizontalMultiLevelHierarchy"/>
    <dgm:cxn modelId="{1871DA6E-7066-4588-95F6-DD44F57D2B3B}" type="presParOf" srcId="{FDCE2D6B-5754-4400-BACE-6240D7049963}" destId="{41C3F00E-1E31-49D1-AD0E-AE83B23A4CC2}" srcOrd="0" destOrd="0" presId="urn:microsoft.com/office/officeart/2008/layout/HorizontalMultiLevelHierarchy"/>
    <dgm:cxn modelId="{D2CF8AF4-7C9E-4375-B89A-E67C1E6A24E5}" type="presParOf" srcId="{BDF6B7E1-4D65-4F62-BD58-C529D404B44F}" destId="{A25A0603-7305-4369-8A17-34CAFD892C77}" srcOrd="1" destOrd="0" presId="urn:microsoft.com/office/officeart/2008/layout/HorizontalMultiLevelHierarchy"/>
    <dgm:cxn modelId="{A9C82884-7B0B-4E9A-9894-AAB86CA85B0C}" type="presParOf" srcId="{A25A0603-7305-4369-8A17-34CAFD892C77}" destId="{FFBC6E7A-04AA-4676-B6EF-BB6555C6FC5B}" srcOrd="0" destOrd="0" presId="urn:microsoft.com/office/officeart/2008/layout/HorizontalMultiLevelHierarchy"/>
    <dgm:cxn modelId="{EF4F97DF-6DCE-4E4D-94D2-7454098669A2}" type="presParOf" srcId="{A25A0603-7305-4369-8A17-34CAFD892C77}" destId="{92EAF816-BA45-4A71-959B-41A42A9E0479}" srcOrd="1" destOrd="0" presId="urn:microsoft.com/office/officeart/2008/layout/HorizontalMultiLevelHierarchy"/>
    <dgm:cxn modelId="{2312CB53-3A31-4473-9D06-DE203418F12F}" type="presParOf" srcId="{BDF6B7E1-4D65-4F62-BD58-C529D404B44F}" destId="{928935FF-77A2-4AAA-8CDA-EC0C9703642D}" srcOrd="2" destOrd="0" presId="urn:microsoft.com/office/officeart/2008/layout/HorizontalMultiLevelHierarchy"/>
    <dgm:cxn modelId="{A631BC34-845B-4C71-8E55-0FF9D15CC46E}" type="presParOf" srcId="{928935FF-77A2-4AAA-8CDA-EC0C9703642D}" destId="{2AEDB34B-4472-458B-A6B6-0B24E5E328FB}" srcOrd="0" destOrd="0" presId="urn:microsoft.com/office/officeart/2008/layout/HorizontalMultiLevelHierarchy"/>
    <dgm:cxn modelId="{609C020E-9864-4CD3-A7C4-956FE85CD4F6}" type="presParOf" srcId="{BDF6B7E1-4D65-4F62-BD58-C529D404B44F}" destId="{502EC165-502A-4EAF-B60E-140D16B094FC}" srcOrd="3" destOrd="0" presId="urn:microsoft.com/office/officeart/2008/layout/HorizontalMultiLevelHierarchy"/>
    <dgm:cxn modelId="{EFCD315E-8A51-49E6-A144-CC57BBC0E46E}" type="presParOf" srcId="{502EC165-502A-4EAF-B60E-140D16B094FC}" destId="{E84E0058-AA80-4810-BD73-03F59C5204D6}" srcOrd="0" destOrd="0" presId="urn:microsoft.com/office/officeart/2008/layout/HorizontalMultiLevelHierarchy"/>
    <dgm:cxn modelId="{B902B2B7-FBA5-4456-83DE-8BE5639D2B59}" type="presParOf" srcId="{502EC165-502A-4EAF-B60E-140D16B094FC}" destId="{D7D4445C-DC5C-490E-A885-7B8C42C6B99E}" srcOrd="1" destOrd="0" presId="urn:microsoft.com/office/officeart/2008/layout/HorizontalMultiLevelHierarchy"/>
    <dgm:cxn modelId="{85638DE8-93FC-4FB6-852D-9F5AEDF612C2}" type="presParOf" srcId="{BDF6B7E1-4D65-4F62-BD58-C529D404B44F}" destId="{D98E177B-DEB1-4E89-B350-E90FA33D5F87}" srcOrd="4" destOrd="0" presId="urn:microsoft.com/office/officeart/2008/layout/HorizontalMultiLevelHierarchy"/>
    <dgm:cxn modelId="{D116DFB6-5558-4698-85A1-A6EEBCA446F9}" type="presParOf" srcId="{D98E177B-DEB1-4E89-B350-E90FA33D5F87}" destId="{CD55DFEC-AC3F-488A-B010-3D1B04027A65}" srcOrd="0" destOrd="0" presId="urn:microsoft.com/office/officeart/2008/layout/HorizontalMultiLevelHierarchy"/>
    <dgm:cxn modelId="{3CA546E1-237D-4662-AC83-CB5C6F8091F0}" type="presParOf" srcId="{BDF6B7E1-4D65-4F62-BD58-C529D404B44F}" destId="{4B6258D1-369C-4883-80A6-66950C0324D2}" srcOrd="5" destOrd="0" presId="urn:microsoft.com/office/officeart/2008/layout/HorizontalMultiLevelHierarchy"/>
    <dgm:cxn modelId="{5CBBBCCC-F5FB-437B-BA0B-49A356AFA2D1}" type="presParOf" srcId="{4B6258D1-369C-4883-80A6-66950C0324D2}" destId="{E849724C-E9D8-41A9-86F3-ED37B0ED632A}" srcOrd="0" destOrd="0" presId="urn:microsoft.com/office/officeart/2008/layout/HorizontalMultiLevelHierarchy"/>
    <dgm:cxn modelId="{AB6E6A1D-9F89-4DAB-B580-2B2B73D4EAC9}" type="presParOf" srcId="{4B6258D1-369C-4883-80A6-66950C0324D2}" destId="{70F60ED3-86E3-462E-B0B3-3234FADDBE3C}" srcOrd="1" destOrd="0" presId="urn:microsoft.com/office/officeart/2008/layout/HorizontalMultiLevelHierarchy"/>
    <dgm:cxn modelId="{D3EED8B5-F736-450D-9CFB-365CFB748E44}" type="presParOf" srcId="{BDF6B7E1-4D65-4F62-BD58-C529D404B44F}" destId="{00E036C8-CB2B-4073-AABE-C12E5B3FE0AE}" srcOrd="6" destOrd="0" presId="urn:microsoft.com/office/officeart/2008/layout/HorizontalMultiLevelHierarchy"/>
    <dgm:cxn modelId="{00CDE7E0-4EF3-4D92-AC28-8974FB90946D}" type="presParOf" srcId="{00E036C8-CB2B-4073-AABE-C12E5B3FE0AE}" destId="{099F6761-F8F1-461C-BEF1-68F75CC34591}" srcOrd="0" destOrd="0" presId="urn:microsoft.com/office/officeart/2008/layout/HorizontalMultiLevelHierarchy"/>
    <dgm:cxn modelId="{F634D92F-2BE3-4004-B2DA-D4035B3B625F}" type="presParOf" srcId="{BDF6B7E1-4D65-4F62-BD58-C529D404B44F}" destId="{E8F88008-5D76-4D4C-B138-78A4BFECFF7E}" srcOrd="7" destOrd="0" presId="urn:microsoft.com/office/officeart/2008/layout/HorizontalMultiLevelHierarchy"/>
    <dgm:cxn modelId="{0F5B28AF-6B52-41ED-9AA0-9075CB6F452B}" type="presParOf" srcId="{E8F88008-5D76-4D4C-B138-78A4BFECFF7E}" destId="{9FDB66E8-7A8E-48B8-83AB-20D921D44D77}" srcOrd="0" destOrd="0" presId="urn:microsoft.com/office/officeart/2008/layout/HorizontalMultiLevelHierarchy"/>
    <dgm:cxn modelId="{9D977E9C-D2F9-461E-B4A2-B183E3085E7B}" type="presParOf" srcId="{E8F88008-5D76-4D4C-B138-78A4BFECFF7E}" destId="{CC08C3B0-FF32-4382-AE37-69CBBA1D43C4}" srcOrd="1" destOrd="0" presId="urn:microsoft.com/office/officeart/2008/layout/HorizontalMultiLevelHierarchy"/>
    <dgm:cxn modelId="{CF7C7E15-2FAE-4FEF-ABA2-4FD6E92D29BF}" type="presParOf" srcId="{CC08C3B0-FF32-4382-AE37-69CBBA1D43C4}" destId="{5E28733A-38B6-4E40-AEE8-50D83645F53C}" srcOrd="0" destOrd="0" presId="urn:microsoft.com/office/officeart/2008/layout/HorizontalMultiLevelHierarchy"/>
    <dgm:cxn modelId="{0D805DF4-4D79-43E4-BF27-80AB8A42F276}" type="presParOf" srcId="{5E28733A-38B6-4E40-AEE8-50D83645F53C}" destId="{C70D4B05-9D5B-4508-B8F5-6B0A59D53203}" srcOrd="0" destOrd="0" presId="urn:microsoft.com/office/officeart/2008/layout/HorizontalMultiLevelHierarchy"/>
    <dgm:cxn modelId="{9A722A89-F2AB-4FF5-AE25-67B399222B4E}" type="presParOf" srcId="{CC08C3B0-FF32-4382-AE37-69CBBA1D43C4}" destId="{7A5E865B-3419-415E-97E0-79D0F6243DAB}" srcOrd="1" destOrd="0" presId="urn:microsoft.com/office/officeart/2008/layout/HorizontalMultiLevelHierarchy"/>
    <dgm:cxn modelId="{78ECB952-B9B4-4A03-BD1E-4D401587CB2C}" type="presParOf" srcId="{7A5E865B-3419-415E-97E0-79D0F6243DAB}" destId="{D5539E99-BC94-4B5B-87F2-3D36EE56D08D}" srcOrd="0" destOrd="0" presId="urn:microsoft.com/office/officeart/2008/layout/HorizontalMultiLevelHierarchy"/>
    <dgm:cxn modelId="{C864F76A-748C-41C2-8E00-ECFACE904B27}" type="presParOf" srcId="{7A5E865B-3419-415E-97E0-79D0F6243DAB}" destId="{088C63FB-3895-4DA3-A82E-35ED2AD5BC0D}" srcOrd="1" destOrd="0" presId="urn:microsoft.com/office/officeart/2008/layout/HorizontalMultiLevelHierarchy"/>
    <dgm:cxn modelId="{6AA7C619-C7CF-4AF1-B884-44E136234F95}" type="presParOf" srcId="{CC08C3B0-FF32-4382-AE37-69CBBA1D43C4}" destId="{E49C4978-537E-4383-8CC0-B30647034A4E}" srcOrd="2" destOrd="0" presId="urn:microsoft.com/office/officeart/2008/layout/HorizontalMultiLevelHierarchy"/>
    <dgm:cxn modelId="{EC8EA35F-AFFF-4DCA-B99B-21EACC35EA37}" type="presParOf" srcId="{E49C4978-537E-4383-8CC0-B30647034A4E}" destId="{365AA91A-693B-4BFD-918A-1AD8631A47C6}" srcOrd="0" destOrd="0" presId="urn:microsoft.com/office/officeart/2008/layout/HorizontalMultiLevelHierarchy"/>
    <dgm:cxn modelId="{25434D6F-033D-42C0-BD4C-8644E521D413}" type="presParOf" srcId="{CC08C3B0-FF32-4382-AE37-69CBBA1D43C4}" destId="{59094802-96AE-4BE6-97D3-6D9F2413B8EB}" srcOrd="3" destOrd="0" presId="urn:microsoft.com/office/officeart/2008/layout/HorizontalMultiLevelHierarchy"/>
    <dgm:cxn modelId="{1E8F79D4-5B21-4FEB-895C-F21E2436FF26}" type="presParOf" srcId="{59094802-96AE-4BE6-97D3-6D9F2413B8EB}" destId="{D871FAA9-7223-4186-A0E6-C58DDD72371F}" srcOrd="0" destOrd="0" presId="urn:microsoft.com/office/officeart/2008/layout/HorizontalMultiLevelHierarchy"/>
    <dgm:cxn modelId="{ABF4025B-EA90-4E4F-B783-D8A6216D7CBD}" type="presParOf" srcId="{59094802-96AE-4BE6-97D3-6D9F2413B8EB}" destId="{CD41B4B4-7A5D-45F3-829D-02A6BBCB1170}" srcOrd="1" destOrd="0" presId="urn:microsoft.com/office/officeart/2008/layout/HorizontalMultiLevelHierarchy"/>
    <dgm:cxn modelId="{DCABE2BE-6ED5-4335-9B8C-3B24A0CA471F}" type="presParOf" srcId="{CC08C3B0-FF32-4382-AE37-69CBBA1D43C4}" destId="{E4FE4F92-A859-431F-AA1B-64816356E261}" srcOrd="4" destOrd="0" presId="urn:microsoft.com/office/officeart/2008/layout/HorizontalMultiLevelHierarchy"/>
    <dgm:cxn modelId="{37E090E1-6A3E-4FC8-92B2-597D00A7D17A}" type="presParOf" srcId="{E4FE4F92-A859-431F-AA1B-64816356E261}" destId="{18921927-8C33-4F39-9139-13D036B7E50C}" srcOrd="0" destOrd="0" presId="urn:microsoft.com/office/officeart/2008/layout/HorizontalMultiLevelHierarchy"/>
    <dgm:cxn modelId="{5F11476A-8E17-4DE5-9A27-EEC19C66C9A9}" type="presParOf" srcId="{CC08C3B0-FF32-4382-AE37-69CBBA1D43C4}" destId="{4A5BE044-3BFF-4759-A761-9926864C3353}" srcOrd="5" destOrd="0" presId="urn:microsoft.com/office/officeart/2008/layout/HorizontalMultiLevelHierarchy"/>
    <dgm:cxn modelId="{08035B1B-764A-4B44-B82D-CB0822BAEB71}" type="presParOf" srcId="{4A5BE044-3BFF-4759-A761-9926864C3353}" destId="{11F8C632-E00E-40D2-A094-A166817040FB}" srcOrd="0" destOrd="0" presId="urn:microsoft.com/office/officeart/2008/layout/HorizontalMultiLevelHierarchy"/>
    <dgm:cxn modelId="{4529B8A1-58FA-4D38-9682-7155D2E0C3CA}" type="presParOf" srcId="{4A5BE044-3BFF-4759-A761-9926864C3353}" destId="{5B8F4F2B-A61A-49D6-89B3-6275313CC4C2}" srcOrd="1" destOrd="0" presId="urn:microsoft.com/office/officeart/2008/layout/HorizontalMultiLevelHierarchy"/>
    <dgm:cxn modelId="{5787BB4F-B7E9-4560-AD70-C98D027CBF75}" type="presParOf" srcId="{BB4EBF90-3528-4A15-985C-E7F37D0CD47A}" destId="{5F5FCC4A-F193-4216-8E7B-263540391D51}" srcOrd="2" destOrd="0" presId="urn:microsoft.com/office/officeart/2008/layout/HorizontalMultiLevelHierarchy"/>
    <dgm:cxn modelId="{553027C4-E85A-4CE7-B0A5-89E6572C4F50}" type="presParOf" srcId="{5F5FCC4A-F193-4216-8E7B-263540391D51}" destId="{EF72D211-668C-4F10-81C3-08B9D25CC163}" srcOrd="0" destOrd="0" presId="urn:microsoft.com/office/officeart/2008/layout/HorizontalMultiLevelHierarchy"/>
    <dgm:cxn modelId="{FCF0E54C-2F49-4386-B0F6-96062AE5180A}" type="presParOf" srcId="{BB4EBF90-3528-4A15-985C-E7F37D0CD47A}" destId="{C5917D0E-DD53-4FA4-9566-93798F9F924E}" srcOrd="3" destOrd="0" presId="urn:microsoft.com/office/officeart/2008/layout/HorizontalMultiLevelHierarchy"/>
    <dgm:cxn modelId="{6E90631A-FE63-4419-8FE4-227D62094338}" type="presParOf" srcId="{C5917D0E-DD53-4FA4-9566-93798F9F924E}" destId="{0523FFD8-FCB8-40DA-98CB-031FE731B7D0}" srcOrd="0" destOrd="0" presId="urn:microsoft.com/office/officeart/2008/layout/HorizontalMultiLevelHierarchy"/>
    <dgm:cxn modelId="{4E038654-05A9-4060-91D5-6F39C539D733}" type="presParOf" srcId="{C5917D0E-DD53-4FA4-9566-93798F9F924E}" destId="{33D67661-CDBE-403A-835A-5CC7E2F7F078}" srcOrd="1" destOrd="0" presId="urn:microsoft.com/office/officeart/2008/layout/HorizontalMultiLevelHierarchy"/>
    <dgm:cxn modelId="{70D85DBE-DCE3-45E4-B2FC-445CC6F3FE02}" type="presParOf" srcId="{33D67661-CDBE-403A-835A-5CC7E2F7F078}" destId="{886C99FE-7896-4E2B-8917-5CCD96DB6134}" srcOrd="0" destOrd="0" presId="urn:microsoft.com/office/officeart/2008/layout/HorizontalMultiLevelHierarchy"/>
    <dgm:cxn modelId="{E2B989ED-046A-4B72-8E98-ECD3658B0631}" type="presParOf" srcId="{886C99FE-7896-4E2B-8917-5CCD96DB6134}" destId="{83733A49-8C97-438B-8FCC-1788030F7F1C}" srcOrd="0" destOrd="0" presId="urn:microsoft.com/office/officeart/2008/layout/HorizontalMultiLevelHierarchy"/>
    <dgm:cxn modelId="{26E6F639-3863-4846-920C-F593244255BA}" type="presParOf" srcId="{33D67661-CDBE-403A-835A-5CC7E2F7F078}" destId="{4347705A-C95E-4211-81BB-3586BAE1D5FB}" srcOrd="1" destOrd="0" presId="urn:microsoft.com/office/officeart/2008/layout/HorizontalMultiLevelHierarchy"/>
    <dgm:cxn modelId="{DFD1103B-94A1-42A0-A161-0F41E6DA1AD8}" type="presParOf" srcId="{4347705A-C95E-4211-81BB-3586BAE1D5FB}" destId="{FE1DFD6F-742A-488D-9F65-999CA09F48B5}" srcOrd="0" destOrd="0" presId="urn:microsoft.com/office/officeart/2008/layout/HorizontalMultiLevelHierarchy"/>
    <dgm:cxn modelId="{B74D073C-6E27-4007-BE24-7C63B02EDA9F}" type="presParOf" srcId="{4347705A-C95E-4211-81BB-3586BAE1D5FB}" destId="{7AF1A097-663B-4002-A571-59D07A2CA31C}" srcOrd="1" destOrd="0" presId="urn:microsoft.com/office/officeart/2008/layout/HorizontalMultiLevelHierarchy"/>
    <dgm:cxn modelId="{8E836D3A-4EE1-4088-9E73-219343D3D02A}" type="presParOf" srcId="{33D67661-CDBE-403A-835A-5CC7E2F7F078}" destId="{F62B6A8B-7E62-4924-B97E-EE4431FD6438}" srcOrd="2" destOrd="0" presId="urn:microsoft.com/office/officeart/2008/layout/HorizontalMultiLevelHierarchy"/>
    <dgm:cxn modelId="{88EEB1A4-C39A-41D4-9312-11CA24F252C8}" type="presParOf" srcId="{F62B6A8B-7E62-4924-B97E-EE4431FD6438}" destId="{EFFE3DD3-F6BD-4567-9077-0420D9CD3781}" srcOrd="0" destOrd="0" presId="urn:microsoft.com/office/officeart/2008/layout/HorizontalMultiLevelHierarchy"/>
    <dgm:cxn modelId="{15A99790-71A8-4711-A9C7-549758C18C46}" type="presParOf" srcId="{33D67661-CDBE-403A-835A-5CC7E2F7F078}" destId="{06F01A5B-B2FF-47C4-89C7-3CBEA78302D0}" srcOrd="3" destOrd="0" presId="urn:microsoft.com/office/officeart/2008/layout/HorizontalMultiLevelHierarchy"/>
    <dgm:cxn modelId="{3CA6D11D-5E5C-4E6D-9340-9D7F324FB4ED}" type="presParOf" srcId="{06F01A5B-B2FF-47C4-89C7-3CBEA78302D0}" destId="{C5567A11-6FE6-421A-B3E6-95A6504549B9}" srcOrd="0" destOrd="0" presId="urn:microsoft.com/office/officeart/2008/layout/HorizontalMultiLevelHierarchy"/>
    <dgm:cxn modelId="{A50C44B1-F3B0-4F8C-AF29-0F9E2EE66399}" type="presParOf" srcId="{06F01A5B-B2FF-47C4-89C7-3CBEA78302D0}" destId="{8CC1B959-26B6-4273-9B2C-01F518ECB19A}" srcOrd="1" destOrd="0" presId="urn:microsoft.com/office/officeart/2008/layout/HorizontalMultiLevelHierarchy"/>
    <dgm:cxn modelId="{3AB7692E-8634-4070-80C9-1DFB393A06B5}" type="presParOf" srcId="{33D67661-CDBE-403A-835A-5CC7E2F7F078}" destId="{B27210A2-FE21-4F18-A884-5C2553F691E8}" srcOrd="4" destOrd="0" presId="urn:microsoft.com/office/officeart/2008/layout/HorizontalMultiLevelHierarchy"/>
    <dgm:cxn modelId="{D8531419-37B2-4882-8070-9A4DF0AFC5F2}" type="presParOf" srcId="{B27210A2-FE21-4F18-A884-5C2553F691E8}" destId="{4B33B3FA-6840-41C9-A2D4-E62EB6ED16C4}" srcOrd="0" destOrd="0" presId="urn:microsoft.com/office/officeart/2008/layout/HorizontalMultiLevelHierarchy"/>
    <dgm:cxn modelId="{E661257A-EC4D-442A-8662-A7F1B1A07DEE}" type="presParOf" srcId="{33D67661-CDBE-403A-835A-5CC7E2F7F078}" destId="{675A87E3-3316-44B7-B2EA-86C4D282D18B}" srcOrd="5" destOrd="0" presId="urn:microsoft.com/office/officeart/2008/layout/HorizontalMultiLevelHierarchy"/>
    <dgm:cxn modelId="{83C69B3C-D289-42CD-B20E-2AE678032F7B}" type="presParOf" srcId="{675A87E3-3316-44B7-B2EA-86C4D282D18B}" destId="{D68B8993-6B4C-4F15-91C4-0FE1968C3C79}" srcOrd="0" destOrd="0" presId="urn:microsoft.com/office/officeart/2008/layout/HorizontalMultiLevelHierarchy"/>
    <dgm:cxn modelId="{2EFF4C83-2F3C-488E-88F5-6604B1E25009}" type="presParOf" srcId="{675A87E3-3316-44B7-B2EA-86C4D282D18B}" destId="{3777DEE8-2E1F-4625-BC56-0C347AB761DF}" srcOrd="1" destOrd="0" presId="urn:microsoft.com/office/officeart/2008/layout/HorizontalMultiLevelHierarchy"/>
    <dgm:cxn modelId="{58DA1218-EDF7-49A7-B2ED-19B48CBAE970}" type="presParOf" srcId="{33D67661-CDBE-403A-835A-5CC7E2F7F078}" destId="{036CB64C-2495-4DDF-A243-372A016376FC}" srcOrd="6" destOrd="0" presId="urn:microsoft.com/office/officeart/2008/layout/HorizontalMultiLevelHierarchy"/>
    <dgm:cxn modelId="{2F5498F4-3E9E-43F8-BEE9-1141F56AB3DB}" type="presParOf" srcId="{036CB64C-2495-4DDF-A243-372A016376FC}" destId="{E1C2EAEB-A7EC-46A8-90BA-2CC98BDA1E30}" srcOrd="0" destOrd="0" presId="urn:microsoft.com/office/officeart/2008/layout/HorizontalMultiLevelHierarchy"/>
    <dgm:cxn modelId="{7B86B82B-89E3-4CD1-AF69-A50DA37C206E}" type="presParOf" srcId="{33D67661-CDBE-403A-835A-5CC7E2F7F078}" destId="{29FC27EC-21C6-43CC-989D-C35506E4D110}" srcOrd="7" destOrd="0" presId="urn:microsoft.com/office/officeart/2008/layout/HorizontalMultiLevelHierarchy"/>
    <dgm:cxn modelId="{48B8B13B-7AD5-4C87-B1BB-E782ACEB13A7}" type="presParOf" srcId="{29FC27EC-21C6-43CC-989D-C35506E4D110}" destId="{A8FA27D9-8066-48C5-9D19-B72694A287B9}" srcOrd="0" destOrd="0" presId="urn:microsoft.com/office/officeart/2008/layout/HorizontalMultiLevelHierarchy"/>
    <dgm:cxn modelId="{506CD166-6AD7-4648-B7AA-5853B88B2580}" type="presParOf" srcId="{29FC27EC-21C6-43CC-989D-C35506E4D110}" destId="{6010170D-E7DA-4C58-BC96-7FA711521CF7}" srcOrd="1" destOrd="0" presId="urn:microsoft.com/office/officeart/2008/layout/HorizontalMultiLevelHierarchy"/>
    <dgm:cxn modelId="{F77C52C6-02C5-41D7-8595-DDEFBA4AE0D4}" type="presParOf" srcId="{6010170D-E7DA-4C58-BC96-7FA711521CF7}" destId="{69BA13A6-395F-4510-93C9-2FC78B320EDA}" srcOrd="0" destOrd="0" presId="urn:microsoft.com/office/officeart/2008/layout/HorizontalMultiLevelHierarchy"/>
    <dgm:cxn modelId="{4691E3DB-AA71-4B30-BEE2-7EA36F4BD5D8}" type="presParOf" srcId="{69BA13A6-395F-4510-93C9-2FC78B320EDA}" destId="{622F13D2-4DA8-4D37-9941-A428C71769F8}" srcOrd="0" destOrd="0" presId="urn:microsoft.com/office/officeart/2008/layout/HorizontalMultiLevelHierarchy"/>
    <dgm:cxn modelId="{7F3CE6CB-6C2A-4DCB-9434-736411C27222}" type="presParOf" srcId="{6010170D-E7DA-4C58-BC96-7FA711521CF7}" destId="{2147C17F-6E35-4548-B777-6C8DD28D3EF9}" srcOrd="1" destOrd="0" presId="urn:microsoft.com/office/officeart/2008/layout/HorizontalMultiLevelHierarchy"/>
    <dgm:cxn modelId="{64D31042-2A5F-484E-86AF-7D32856B6EAE}" type="presParOf" srcId="{2147C17F-6E35-4548-B777-6C8DD28D3EF9}" destId="{CAF25F58-6E2B-4A43-8807-4E72EF195973}" srcOrd="0" destOrd="0" presId="urn:microsoft.com/office/officeart/2008/layout/HorizontalMultiLevelHierarchy"/>
    <dgm:cxn modelId="{BAC4AAE0-B6CF-4208-8953-99F8BF2364F9}" type="presParOf" srcId="{2147C17F-6E35-4548-B777-6C8DD28D3EF9}" destId="{9037D93F-DF5C-486F-98E1-529C5BF65EB4}" srcOrd="1" destOrd="0" presId="urn:microsoft.com/office/officeart/2008/layout/HorizontalMultiLevelHierarchy"/>
    <dgm:cxn modelId="{D2174F00-E79F-4CE5-8A52-0AAA62FE3AC6}" type="presParOf" srcId="{6010170D-E7DA-4C58-BC96-7FA711521CF7}" destId="{03B83006-C116-4FAA-AA03-D04DEF0B2525}" srcOrd="2" destOrd="0" presId="urn:microsoft.com/office/officeart/2008/layout/HorizontalMultiLevelHierarchy"/>
    <dgm:cxn modelId="{7D3C8F99-23C2-45B4-A249-121C0500C93D}" type="presParOf" srcId="{03B83006-C116-4FAA-AA03-D04DEF0B2525}" destId="{9A905904-D02C-4236-8073-09069E10E1AF}" srcOrd="0" destOrd="0" presId="urn:microsoft.com/office/officeart/2008/layout/HorizontalMultiLevelHierarchy"/>
    <dgm:cxn modelId="{80D38639-5E62-4BEA-ABEF-7F6ACD53A322}" type="presParOf" srcId="{6010170D-E7DA-4C58-BC96-7FA711521CF7}" destId="{195CF9DD-7143-40DD-AF13-119097FD975D}" srcOrd="3" destOrd="0" presId="urn:microsoft.com/office/officeart/2008/layout/HorizontalMultiLevelHierarchy"/>
    <dgm:cxn modelId="{F8CD8680-73D1-4F17-B21C-7AAA76C002FA}" type="presParOf" srcId="{195CF9DD-7143-40DD-AF13-119097FD975D}" destId="{72FEFB7A-792D-4AF5-89BF-3605531A20D2}" srcOrd="0" destOrd="0" presId="urn:microsoft.com/office/officeart/2008/layout/HorizontalMultiLevelHierarchy"/>
    <dgm:cxn modelId="{BECD60E6-2140-404E-B05D-B1C88791C4C7}" type="presParOf" srcId="{195CF9DD-7143-40DD-AF13-119097FD975D}" destId="{425FE9F1-88C3-4E0F-AAE8-465B4F88C6C3}" srcOrd="1" destOrd="0" presId="urn:microsoft.com/office/officeart/2008/layout/HorizontalMultiLevelHierarchy"/>
    <dgm:cxn modelId="{A16502A8-D5FB-4F8A-9D20-B96B37E0D8F1}" type="presParOf" srcId="{6010170D-E7DA-4C58-BC96-7FA711521CF7}" destId="{E48460FB-D6D5-437B-A0CD-3BAFA1DC9E14}" srcOrd="4" destOrd="0" presId="urn:microsoft.com/office/officeart/2008/layout/HorizontalMultiLevelHierarchy"/>
    <dgm:cxn modelId="{70956033-A6B5-4DB7-AA83-2ADAA0285EB8}" type="presParOf" srcId="{E48460FB-D6D5-437B-A0CD-3BAFA1DC9E14}" destId="{3893D8FC-FC10-4EEC-999B-8C54BB1B0331}" srcOrd="0" destOrd="0" presId="urn:microsoft.com/office/officeart/2008/layout/HorizontalMultiLevelHierarchy"/>
    <dgm:cxn modelId="{78E1B579-CE7B-443E-8122-05FEE6A52130}" type="presParOf" srcId="{6010170D-E7DA-4C58-BC96-7FA711521CF7}" destId="{F2FF042A-58A1-4C2E-B11C-B63FB59BBE9E}" srcOrd="5" destOrd="0" presId="urn:microsoft.com/office/officeart/2008/layout/HorizontalMultiLevelHierarchy"/>
    <dgm:cxn modelId="{8A95BD71-753F-45E4-AEA9-B8DF0F784ACA}" type="presParOf" srcId="{F2FF042A-58A1-4C2E-B11C-B63FB59BBE9E}" destId="{FC4F0B9B-EBD3-4940-A6CC-3E3F48EA5A85}" srcOrd="0" destOrd="0" presId="urn:microsoft.com/office/officeart/2008/layout/HorizontalMultiLevelHierarchy"/>
    <dgm:cxn modelId="{A2D841D8-D35D-4E60-87DC-3E1C6370A1A5}" type="presParOf" srcId="{F2FF042A-58A1-4C2E-B11C-B63FB59BBE9E}" destId="{30CB3DA6-4541-4F75-A56A-8F803E3C5D76}" srcOrd="1" destOrd="0" presId="urn:microsoft.com/office/officeart/2008/layout/HorizontalMultiLevelHierarchy"/>
    <dgm:cxn modelId="{1FDF35EB-7708-4517-B69A-1A65B6507495}" type="presParOf" srcId="{BB4EBF90-3528-4A15-985C-E7F37D0CD47A}" destId="{365BD8CF-6135-490D-A967-B3300549D992}" srcOrd="4" destOrd="0" presId="urn:microsoft.com/office/officeart/2008/layout/HorizontalMultiLevelHierarchy"/>
    <dgm:cxn modelId="{CBACF381-DF3B-4789-963D-4D16F05CA671}" type="presParOf" srcId="{365BD8CF-6135-490D-A967-B3300549D992}" destId="{6A9D2433-3BCB-4041-B822-FFBE0E8BCB9F}" srcOrd="0" destOrd="0" presId="urn:microsoft.com/office/officeart/2008/layout/HorizontalMultiLevelHierarchy"/>
    <dgm:cxn modelId="{6BE5981D-D4B4-4549-AA88-E5435B0B26BE}" type="presParOf" srcId="{BB4EBF90-3528-4A15-985C-E7F37D0CD47A}" destId="{7F16E156-E6DA-42D6-9695-6B8C5763C73F}" srcOrd="5" destOrd="0" presId="urn:microsoft.com/office/officeart/2008/layout/HorizontalMultiLevelHierarchy"/>
    <dgm:cxn modelId="{BE160616-7B7B-45AE-83A2-1301139A885B}" type="presParOf" srcId="{7F16E156-E6DA-42D6-9695-6B8C5763C73F}" destId="{E1800871-3EC7-447C-86B7-254063C23BB5}" srcOrd="0" destOrd="0" presId="urn:microsoft.com/office/officeart/2008/layout/HorizontalMultiLevelHierarchy"/>
    <dgm:cxn modelId="{676E9E00-2093-4934-8079-697B685D1721}" type="presParOf" srcId="{7F16E156-E6DA-42D6-9695-6B8C5763C73F}" destId="{94B7EB04-DED1-44CB-A8AF-5D4CCB14AA82}" srcOrd="1" destOrd="0" presId="urn:microsoft.com/office/officeart/2008/layout/HorizontalMultiLevelHierarchy"/>
    <dgm:cxn modelId="{9C285D41-B4CC-41D4-9752-C315E700B20C}" type="presParOf" srcId="{94B7EB04-DED1-44CB-A8AF-5D4CCB14AA82}" destId="{09D571B3-7069-499B-B677-8714F0319A74}" srcOrd="0" destOrd="0" presId="urn:microsoft.com/office/officeart/2008/layout/HorizontalMultiLevelHierarchy"/>
    <dgm:cxn modelId="{8DCFF49B-C7D2-4E64-9954-609E479AC8A3}" type="presParOf" srcId="{09D571B3-7069-499B-B677-8714F0319A74}" destId="{98ECA77E-5B29-4077-A1E2-564E6E52E72A}" srcOrd="0" destOrd="0" presId="urn:microsoft.com/office/officeart/2008/layout/HorizontalMultiLevelHierarchy"/>
    <dgm:cxn modelId="{1BC760F8-86EC-46F2-B036-AAE8633F238B}" type="presParOf" srcId="{94B7EB04-DED1-44CB-A8AF-5D4CCB14AA82}" destId="{0BF4D322-BA25-4982-AFDF-987531174A2A}" srcOrd="1" destOrd="0" presId="urn:microsoft.com/office/officeart/2008/layout/HorizontalMultiLevelHierarchy"/>
    <dgm:cxn modelId="{2E5FEAB9-974C-4394-8233-54248098CE56}" type="presParOf" srcId="{0BF4D322-BA25-4982-AFDF-987531174A2A}" destId="{12CEFF63-5955-4DEC-9650-A362549EE482}" srcOrd="0" destOrd="0" presId="urn:microsoft.com/office/officeart/2008/layout/HorizontalMultiLevelHierarchy"/>
    <dgm:cxn modelId="{46DE2497-4E79-4D65-B830-B111F910FC2D}" type="presParOf" srcId="{0BF4D322-BA25-4982-AFDF-987531174A2A}" destId="{E28D35DC-0F76-49C7-AEA1-7109D5443450}" srcOrd="1" destOrd="0" presId="urn:microsoft.com/office/officeart/2008/layout/HorizontalMultiLevelHierarchy"/>
    <dgm:cxn modelId="{FF27C6FE-E3C1-47C7-9263-F34760D420DE}" type="presParOf" srcId="{94B7EB04-DED1-44CB-A8AF-5D4CCB14AA82}" destId="{74923B51-0991-4269-A518-A798810A38E6}" srcOrd="2" destOrd="0" presId="urn:microsoft.com/office/officeart/2008/layout/HorizontalMultiLevelHierarchy"/>
    <dgm:cxn modelId="{75B1286C-A112-447E-8E4A-37D38F51E26A}" type="presParOf" srcId="{74923B51-0991-4269-A518-A798810A38E6}" destId="{AC26D4DC-BC32-4548-A655-8099E1460BD8}" srcOrd="0" destOrd="0" presId="urn:microsoft.com/office/officeart/2008/layout/HorizontalMultiLevelHierarchy"/>
    <dgm:cxn modelId="{855D9B80-69CF-4682-8471-10A485DFF4DC}" type="presParOf" srcId="{94B7EB04-DED1-44CB-A8AF-5D4CCB14AA82}" destId="{2A06FE19-D784-4307-BCB4-882A5E352C75}" srcOrd="3" destOrd="0" presId="urn:microsoft.com/office/officeart/2008/layout/HorizontalMultiLevelHierarchy"/>
    <dgm:cxn modelId="{9AAD44F6-A687-41B9-8483-B9B137B19B39}" type="presParOf" srcId="{2A06FE19-D784-4307-BCB4-882A5E352C75}" destId="{86F8D511-B5D2-47C8-B085-4869C99FCDFD}" srcOrd="0" destOrd="0" presId="urn:microsoft.com/office/officeart/2008/layout/HorizontalMultiLevelHierarchy"/>
    <dgm:cxn modelId="{8AF2AC1A-DF10-4CBB-9371-5ACFEC44FD48}" type="presParOf" srcId="{2A06FE19-D784-4307-BCB4-882A5E352C75}" destId="{140BB666-8983-4AE8-BC11-B35FA91321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408A0-3253-4F2D-A29A-BEAF9D9E06D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5A72958-2F30-4558-9A38-9D885C776B88}">
      <dgm:prSet phldrT="[Texto]" custT="1"/>
      <dgm:spPr>
        <a:xfrm rot="16200000">
          <a:off x="727083" y="2006814"/>
          <a:ext cx="1608618" cy="562892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32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/basAR</a:t>
          </a:r>
          <a:endParaRPr lang="pt-BR" sz="3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F839ED0-D416-41D4-A952-E188A5698BDB}" type="parTrans" cxnId="{D33D93B8-51B0-4A72-9929-6EA5E3E1D5A3}">
      <dgm:prSet/>
      <dgm:spPr/>
      <dgm:t>
        <a:bodyPr/>
        <a:lstStyle/>
        <a:p>
          <a:endParaRPr lang="pt-BR" sz="3200"/>
        </a:p>
      </dgm:t>
    </dgm:pt>
    <dgm:pt modelId="{1E6673D2-3A6D-412D-8868-331065AC5D8E}" type="sibTrans" cxnId="{D33D93B8-51B0-4A72-9929-6EA5E3E1D5A3}">
      <dgm:prSet/>
      <dgm:spPr/>
      <dgm:t>
        <a:bodyPr/>
        <a:lstStyle/>
        <a:p>
          <a:endParaRPr lang="pt-BR" sz="3200"/>
        </a:p>
      </dgm:t>
    </dgm:pt>
    <dgm:pt modelId="{46E14858-02A5-48CF-9C6E-DC40301C68EA}">
      <dgm:prSet phldrT="[Texto]" custT="1"/>
      <dgm:spPr>
        <a:xfrm>
          <a:off x="1971850" y="32163"/>
          <a:ext cx="1391903" cy="242396"/>
        </a:xfrm>
        <a:prstGeom prst="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basAR.exe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CAEB40C3-BCB7-407E-8E4E-6DA25E69A387}" type="parTrans" cxnId="{E2383FDA-78D7-40FF-985D-6313E56A4D66}">
      <dgm:prSet custT="1"/>
      <dgm:spPr>
        <a:xfrm>
          <a:off x="1812838" y="153362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2134898"/>
              </a:moveTo>
              <a:lnTo>
                <a:pt x="79505" y="213489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1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FCF37B5-2555-46E2-AA82-8939203A7D59}" type="sibTrans" cxnId="{E2383FDA-78D7-40FF-985D-6313E56A4D66}">
      <dgm:prSet/>
      <dgm:spPr/>
      <dgm:t>
        <a:bodyPr/>
        <a:lstStyle/>
        <a:p>
          <a:endParaRPr lang="pt-BR" sz="3200"/>
        </a:p>
      </dgm:t>
    </dgm:pt>
    <dgm:pt modelId="{7D8FB899-D312-4BEE-99D6-F5F27FE1FA10}">
      <dgm:prSet phldrT="[Texto]" custT="1"/>
      <dgm:spPr>
        <a:xfrm>
          <a:off x="1971850" y="638154"/>
          <a:ext cx="139190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/Data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B5016F1-66EB-4AFA-B879-92EE44F18B5A}" type="parTrans" cxnId="{736FFB92-1BD9-4B7D-8659-4D61A3C5A6F8}">
      <dgm:prSet custT="1"/>
      <dgm:spPr>
        <a:xfrm>
          <a:off x="1812838" y="759352"/>
          <a:ext cx="159011" cy="1528908"/>
        </a:xfrm>
        <a:custGeom>
          <a:avLst/>
          <a:gdLst/>
          <a:ahLst/>
          <a:cxnLst/>
          <a:rect l="0" t="0" r="0" b="0"/>
          <a:pathLst>
            <a:path>
              <a:moveTo>
                <a:pt x="0" y="1528908"/>
              </a:moveTo>
              <a:lnTo>
                <a:pt x="79505" y="152890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44FE0EF-EFE1-490F-B505-636D5A2220ED}" type="sibTrans" cxnId="{736FFB92-1BD9-4B7D-8659-4D61A3C5A6F8}">
      <dgm:prSet/>
      <dgm:spPr/>
      <dgm:t>
        <a:bodyPr/>
        <a:lstStyle/>
        <a:p>
          <a:endParaRPr lang="pt-BR" sz="3200"/>
        </a:p>
      </dgm:t>
    </dgm:pt>
    <dgm:pt modelId="{44DB0988-30F7-4DC7-84D0-635D901EC168}">
      <dgm:prSet phldrT="[Texto]" custT="1"/>
      <dgm:spPr>
        <a:xfrm>
          <a:off x="1971850" y="2029497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/Audio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C99B82E5-3100-48CF-9004-3FD3703EEA88}" type="parTrans" cxnId="{9DE03D41-FAD9-4EDC-BAA0-E381022BBB06}">
      <dgm:prSet custT="1"/>
      <dgm:spPr>
        <a:xfrm>
          <a:off x="1812838" y="2150695"/>
          <a:ext cx="159011" cy="137565"/>
        </a:xfrm>
        <a:custGeom>
          <a:avLst/>
          <a:gdLst/>
          <a:ahLst/>
          <a:cxnLst/>
          <a:rect l="0" t="0" r="0" b="0"/>
          <a:pathLst>
            <a:path>
              <a:moveTo>
                <a:pt x="0" y="137565"/>
              </a:moveTo>
              <a:lnTo>
                <a:pt x="79505" y="13756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6B2B21D-30BC-462C-BBAD-A2DE293B8128}" type="sibTrans" cxnId="{9DE03D41-FAD9-4EDC-BAA0-E381022BBB06}">
      <dgm:prSet/>
      <dgm:spPr/>
      <dgm:t>
        <a:bodyPr/>
        <a:lstStyle/>
        <a:p>
          <a:endParaRPr lang="pt-BR" sz="3200"/>
        </a:p>
      </dgm:t>
    </dgm:pt>
    <dgm:pt modelId="{EE1185C9-B43A-40B2-BAC2-1BF1CE26D62B}">
      <dgm:prSet phldrT="[Texto]" custT="1"/>
      <dgm:spPr>
        <a:xfrm>
          <a:off x="1971850" y="335159"/>
          <a:ext cx="1390750" cy="242396"/>
        </a:xfrm>
        <a:prstGeom prst="rect">
          <a:avLst/>
        </a:prstGeom>
        <a:solidFill>
          <a:srgbClr val="FFAD1C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Marcadores.pdf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B29A3FC1-135E-419F-9162-3785B9DEFE0A}" type="parTrans" cxnId="{87AE217B-0D64-42F9-901C-4F22D767229B}">
      <dgm:prSet custT="1"/>
      <dgm:spPr>
        <a:xfrm>
          <a:off x="1812838" y="456357"/>
          <a:ext cx="159011" cy="1831903"/>
        </a:xfrm>
        <a:custGeom>
          <a:avLst/>
          <a:gdLst/>
          <a:ahLst/>
          <a:cxnLst/>
          <a:rect l="0" t="0" r="0" b="0"/>
          <a:pathLst>
            <a:path>
              <a:moveTo>
                <a:pt x="0" y="1831903"/>
              </a:moveTo>
              <a:lnTo>
                <a:pt x="79505" y="183190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05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7145D5-4DB0-4F8A-9AAF-E352C1E5546E}" type="sibTrans" cxnId="{87AE217B-0D64-42F9-901C-4F22D767229B}">
      <dgm:prSet/>
      <dgm:spPr/>
      <dgm:t>
        <a:bodyPr/>
        <a:lstStyle/>
        <a:p>
          <a:endParaRPr lang="pt-BR" sz="3200"/>
        </a:p>
      </dgm:t>
    </dgm:pt>
    <dgm:pt modelId="{71529571-4EAD-4AFC-A41D-ED13ECD715DF}">
      <dgm:prSet phldrT="[Texto]" custT="1"/>
      <dgm:spPr>
        <a:xfrm>
          <a:off x="1971850" y="4301961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/Wrl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2DFFA2C-4589-4E9E-9BCD-B6520E198DF8}" type="parTrans" cxnId="{454C3E39-A5D9-4C12-92C8-E4DA61464107}">
      <dgm:prSet custT="1"/>
      <dgm:spPr>
        <a:xfrm>
          <a:off x="1812838" y="2288261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134898"/>
              </a:lnTo>
              <a:lnTo>
                <a:pt x="159011" y="2134898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11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E205E1-7588-40AB-A43A-9A7CC12ADA16}" type="sibTrans" cxnId="{454C3E39-A5D9-4C12-92C8-E4DA61464107}">
      <dgm:prSet/>
      <dgm:spPr/>
      <dgm:t>
        <a:bodyPr/>
        <a:lstStyle/>
        <a:p>
          <a:endParaRPr lang="pt-BR" sz="3200"/>
        </a:p>
      </dgm:t>
    </dgm:pt>
    <dgm:pt modelId="{4C956C92-F641-4119-819B-01189D626D22}">
      <dgm:prSet phldrT="[Texto]" custT="1"/>
      <dgm:spPr>
        <a:xfrm>
          <a:off x="3522765" y="307295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config_base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6EBAEEDD-8142-4302-8330-CAB92DB638E2}" type="parTrans" cxnId="{F27121E0-477B-473F-B6DF-D0F2DA5ABA48}">
      <dgm:prSet custT="1"/>
      <dgm:spPr>
        <a:xfrm>
          <a:off x="3363753" y="428493"/>
          <a:ext cx="159011" cy="330858"/>
        </a:xfrm>
        <a:custGeom>
          <a:avLst/>
          <a:gdLst/>
          <a:ahLst/>
          <a:cxnLst/>
          <a:rect l="0" t="0" r="0" b="0"/>
          <a:pathLst>
            <a:path>
              <a:moveTo>
                <a:pt x="0" y="330858"/>
              </a:moveTo>
              <a:lnTo>
                <a:pt x="79505" y="33085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BFFECC4-5880-4447-B5F8-60D0FE5909AE}" type="sibTrans" cxnId="{F27121E0-477B-473F-B6DF-D0F2DA5ABA48}">
      <dgm:prSet/>
      <dgm:spPr/>
      <dgm:t>
        <a:bodyPr/>
        <a:lstStyle/>
        <a:p>
          <a:endParaRPr lang="pt-BR" sz="3200"/>
        </a:p>
      </dgm:t>
    </dgm:pt>
    <dgm:pt modelId="{BF8E2B77-62B9-4B44-B8AE-4F2F5E4D2BFE}">
      <dgm:prSet phldrT="[Texto]" custT="1"/>
      <dgm:spPr>
        <a:xfrm>
          <a:off x="3522765" y="4300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config_basar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67FA5606-7C29-4EF6-94B6-CC7FF6D4C09D}" type="parTrans" cxnId="{2DA1D1BE-5A22-4BE0-B8C9-4A46C3FB662E}">
      <dgm:prSet custT="1"/>
      <dgm:spPr>
        <a:xfrm>
          <a:off x="3363753" y="125498"/>
          <a:ext cx="159011" cy="633854"/>
        </a:xfrm>
        <a:custGeom>
          <a:avLst/>
          <a:gdLst/>
          <a:ahLst/>
          <a:cxnLst/>
          <a:rect l="0" t="0" r="0" b="0"/>
          <a:pathLst>
            <a:path>
              <a:moveTo>
                <a:pt x="0" y="633854"/>
              </a:moveTo>
              <a:lnTo>
                <a:pt x="79505" y="633854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0598813-C7E5-4DE1-B2C9-60B564184C13}" type="sibTrans" cxnId="{2DA1D1BE-5A22-4BE0-B8C9-4A46C3FB662E}">
      <dgm:prSet/>
      <dgm:spPr/>
      <dgm:t>
        <a:bodyPr/>
        <a:lstStyle/>
        <a:p>
          <a:endParaRPr lang="pt-BR" sz="3200"/>
        </a:p>
      </dgm:t>
    </dgm:pt>
    <dgm:pt modelId="{87348CBD-13FD-4085-ACC9-7B22632CD6E4}">
      <dgm:prSet phldrT="[Texto]" custT="1"/>
      <dgm:spPr>
        <a:xfrm>
          <a:off x="3522765" y="610291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config_behavior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4B19AB61-F25B-4AA2-B24E-7AD03085A889}" type="parTrans" cxnId="{12F8091A-C408-4203-99F0-94C5EE3D6E55}">
      <dgm:prSet custT="1"/>
      <dgm:spPr>
        <a:xfrm>
          <a:off x="3363753" y="68576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583"/>
              </a:moveTo>
              <a:lnTo>
                <a:pt x="79505" y="73583"/>
              </a:lnTo>
              <a:lnTo>
                <a:pt x="79505" y="45720"/>
              </a:ln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F3B71A19-0D28-4C47-AECE-D5414EA1C973}" type="sibTrans" cxnId="{12F8091A-C408-4203-99F0-94C5EE3D6E55}">
      <dgm:prSet/>
      <dgm:spPr/>
      <dgm:t>
        <a:bodyPr/>
        <a:lstStyle/>
        <a:p>
          <a:endParaRPr lang="pt-BR" sz="3200"/>
        </a:p>
      </dgm:t>
    </dgm:pt>
    <dgm:pt modelId="{64C085EF-3E95-483A-A8FF-EC5BD6E82F46}">
      <dgm:prSet phldrT="[Texto]" custT="1"/>
      <dgm:spPr>
        <a:xfrm>
          <a:off x="3522765" y="913286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config_transport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83081ED-A79A-4CE7-BF38-9D53EA1042CC}" type="parTrans" cxnId="{2264EE42-C4AB-42A6-BEDD-3AB2D9E2467D}">
      <dgm:prSet custT="1"/>
      <dgm:spPr>
        <a:xfrm>
          <a:off x="3363753" y="759352"/>
          <a:ext cx="159011" cy="27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75131"/>
              </a:lnTo>
              <a:lnTo>
                <a:pt x="159011" y="275131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55D6ECF3-98E9-432B-92C6-6A6AB1CF63A9}" type="sibTrans" cxnId="{2264EE42-C4AB-42A6-BEDD-3AB2D9E2467D}">
      <dgm:prSet/>
      <dgm:spPr/>
      <dgm:t>
        <a:bodyPr/>
        <a:lstStyle/>
        <a:p>
          <a:endParaRPr lang="pt-BR" sz="3200"/>
        </a:p>
      </dgm:t>
    </dgm:pt>
    <dgm:pt modelId="{91DC66E4-F0E7-4F41-8266-E5F91D8D7D6D}">
      <dgm:prSet phldrT="[Texto]" custT="1"/>
      <dgm:spPr>
        <a:xfrm>
          <a:off x="5098025" y="33515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9931AA55-C9AD-4F2D-926C-2BA4824F71CB}" type="parTrans" cxnId="{4BA85923-12EE-46D7-905A-1F5DA6D1CFE1}">
      <dgm:prSet custT="1"/>
      <dgm:spPr>
        <a:xfrm>
          <a:off x="4939013" y="456357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908985"/>
              </a:moveTo>
              <a:lnTo>
                <a:pt x="79505" y="90898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DFBBA3F-2020-4102-847B-EDADD9F99FBA}" type="sibTrans" cxnId="{4BA85923-12EE-46D7-905A-1F5DA6D1CFE1}">
      <dgm:prSet/>
      <dgm:spPr/>
      <dgm:t>
        <a:bodyPr/>
        <a:lstStyle/>
        <a:p>
          <a:endParaRPr lang="pt-BR" sz="3200"/>
        </a:p>
      </dgm:t>
    </dgm:pt>
    <dgm:pt modelId="{A1A977C2-E905-4230-9801-A3380069448E}">
      <dgm:prSet phldrT="[Texto]" custT="1"/>
      <dgm:spPr>
        <a:xfrm>
          <a:off x="5098025" y="638154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2FB0FFC6-5EAA-4CD0-BD64-B54FF4CF8BD5}" type="parTrans" cxnId="{17E8AC1D-5329-4B43-B061-2D9F5B8E3771}">
      <dgm:prSet custT="1"/>
      <dgm:spPr>
        <a:xfrm>
          <a:off x="493901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605990"/>
              </a:moveTo>
              <a:lnTo>
                <a:pt x="79505" y="605990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F8CA3C0-F096-47CE-9A4E-2BA3D902B210}" type="sibTrans" cxnId="{17E8AC1D-5329-4B43-B061-2D9F5B8E3771}">
      <dgm:prSet/>
      <dgm:spPr/>
      <dgm:t>
        <a:bodyPr/>
        <a:lstStyle/>
        <a:p>
          <a:endParaRPr lang="pt-BR" sz="3200"/>
        </a:p>
      </dgm:t>
    </dgm:pt>
    <dgm:pt modelId="{43EB8384-3E84-4A69-9C19-3F08BD7528AB}">
      <dgm:prSet phldrT="[Texto]" custT="1"/>
      <dgm:spPr>
        <a:xfrm>
          <a:off x="5098025" y="94114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app_pointM15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298539D-979E-4F12-9634-1107F9BE8460}" type="parTrans" cxnId="{6DD4A0D7-C69B-472D-8EE9-83F0D34B8D98}">
      <dgm:prSet custT="1"/>
      <dgm:spPr>
        <a:xfrm>
          <a:off x="4939013" y="1062348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6BBCBA9-8822-4E62-9699-D97CFF402BE1}" type="sibTrans" cxnId="{6DD4A0D7-C69B-472D-8EE9-83F0D34B8D98}">
      <dgm:prSet/>
      <dgm:spPr/>
      <dgm:t>
        <a:bodyPr/>
        <a:lstStyle/>
        <a:p>
          <a:endParaRPr lang="pt-BR" sz="3200"/>
        </a:p>
      </dgm:t>
    </dgm:pt>
    <dgm:pt modelId="{A7A76957-4BDE-4B4E-B3B0-7FB722B136DE}">
      <dgm:prSet phldrT="[Texto]" custT="1"/>
      <dgm:spPr>
        <a:xfrm>
          <a:off x="5098025" y="124414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DCA01986-F8BF-4848-97E0-ED7633149DBB}" type="parTrans" cxnId="{62BB4E9A-7EFA-4B8D-B5C5-D44B986FDEF4}">
      <dgm:prSet custT="1"/>
      <dgm:spPr>
        <a:xfrm>
          <a:off x="4939013" y="1319623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17ED68F-DF79-47E5-9832-2B558AC84193}" type="sibTrans" cxnId="{62BB4E9A-7EFA-4B8D-B5C5-D44B986FDEF4}">
      <dgm:prSet/>
      <dgm:spPr/>
      <dgm:t>
        <a:bodyPr/>
        <a:lstStyle/>
        <a:p>
          <a:endParaRPr lang="pt-BR" sz="3200"/>
        </a:p>
      </dgm:t>
    </dgm:pt>
    <dgm:pt modelId="{B0F843CF-2EAF-4198-B28B-3ABE658722E3}">
      <dgm:prSet phldrT="[Texto]" custT="1"/>
      <dgm:spPr>
        <a:xfrm>
          <a:off x="5098025" y="1547140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D25B669-F9EF-4AF9-9EE1-3F8B388C95DA}" type="parTrans" cxnId="{C320D2EB-693C-421E-9130-496E8820FDE2}">
      <dgm:prSet custT="1"/>
      <dgm:spPr>
        <a:xfrm>
          <a:off x="4939013" y="1365343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EEB74544-814F-4D7A-B6B2-466EFD328C80}" type="sibTrans" cxnId="{C320D2EB-693C-421E-9130-496E8820FDE2}">
      <dgm:prSet/>
      <dgm:spPr/>
      <dgm:t>
        <a:bodyPr/>
        <a:lstStyle/>
        <a:p>
          <a:endParaRPr lang="pt-BR" sz="3200"/>
        </a:p>
      </dgm:t>
    </dgm:pt>
    <dgm:pt modelId="{D724238B-63B8-4DB4-98DE-A57EC5F65544}">
      <dgm:prSet phldrT="[Texto]" custT="1"/>
      <dgm:spPr>
        <a:xfrm>
          <a:off x="5098025" y="185013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app_pointA15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EDEBB2E1-802B-4920-834E-4F7EB02F2742}" type="parTrans" cxnId="{9D952AE9-11F5-44C4-9406-95BFC862104D}">
      <dgm:prSet custT="1"/>
      <dgm:spPr>
        <a:xfrm>
          <a:off x="4939013" y="1365343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A858642-E6DB-48DC-B797-5FA2D10AC5C7}" type="sibTrans" cxnId="{9D952AE9-11F5-44C4-9406-95BFC862104D}">
      <dgm:prSet/>
      <dgm:spPr/>
      <dgm:t>
        <a:bodyPr/>
        <a:lstStyle/>
        <a:p>
          <a:endParaRPr lang="pt-BR" sz="3200"/>
        </a:p>
      </dgm:t>
    </dgm:pt>
    <dgm:pt modelId="{76636FD6-1A50-4E04-B494-5F94B16D97D4}">
      <dgm:prSet phldrT="[Texto]" custT="1"/>
      <dgm:spPr>
        <a:xfrm>
          <a:off x="5098025" y="2153131"/>
          <a:ext cx="1619059" cy="242396"/>
        </a:xfrm>
        <a:prstGeom prst="rect">
          <a:avLst/>
        </a:prstGeom>
        <a:solidFill>
          <a:srgbClr val="759AA5">
            <a:lumMod val="5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app_pointReset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48707A27-D170-44E8-9915-44C567D65F6E}" type="parTrans" cxnId="{B76ED57B-E30D-49AD-BEC6-EF803424568E}">
      <dgm:prSet custT="1"/>
      <dgm:spPr>
        <a:xfrm>
          <a:off x="4939013" y="1365343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908985"/>
              </a:lnTo>
              <a:lnTo>
                <a:pt x="159011" y="90898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5E5414F-F8D7-4131-8DA5-59B5A1D8B319}" type="sibTrans" cxnId="{B76ED57B-E30D-49AD-BEC6-EF803424568E}">
      <dgm:prSet/>
      <dgm:spPr/>
      <dgm:t>
        <a:bodyPr/>
        <a:lstStyle/>
        <a:p>
          <a:endParaRPr lang="pt-BR" sz="3200"/>
        </a:p>
      </dgm:t>
    </dgm:pt>
    <dgm:pt modelId="{D3FDD991-DD02-4362-8B24-74C91B5050EE}">
      <dgm:prSet phldrT="[Texto]" custT="1"/>
      <dgm:spPr>
        <a:xfrm>
          <a:off x="3322895" y="157500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208DBD12-20E8-4135-B1DA-E73CFD0ED56A}" type="parTrans" cxnId="{6FF4FB0B-15E2-4E97-BCD7-98113CA2FABF}">
      <dgm:prSet custT="1"/>
      <dgm:spPr>
        <a:xfrm>
          <a:off x="3163883" y="1696202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AE681976-6F22-4EAC-878A-0CB36AE369BA}" type="sibTrans" cxnId="{6FF4FB0B-15E2-4E97-BCD7-98113CA2FABF}">
      <dgm:prSet/>
      <dgm:spPr/>
      <dgm:t>
        <a:bodyPr/>
        <a:lstStyle/>
        <a:p>
          <a:endParaRPr lang="pt-BR" sz="3200"/>
        </a:p>
      </dgm:t>
    </dgm:pt>
    <dgm:pt modelId="{C9003C4C-B886-48A9-8580-4EA2E9468360}">
      <dgm:prSet phldrT="[Texto]" custT="1"/>
      <dgm:spPr>
        <a:xfrm>
          <a:off x="3322895" y="218099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Colisao15.mp3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E629D5DA-7EDF-45AA-BDC8-1BDC85B5A522}" type="parTrans" cxnId="{E60307CD-8C1D-4DDA-95EA-CDCD78EF4A50}">
      <dgm:prSet custT="1"/>
      <dgm:spPr>
        <a:xfrm>
          <a:off x="3163883" y="2150695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21333D5B-8291-4612-9CC9-94CBCC28B19B}" type="sibTrans" cxnId="{E60307CD-8C1D-4DDA-95EA-CDCD78EF4A50}">
      <dgm:prSet/>
      <dgm:spPr/>
      <dgm:t>
        <a:bodyPr/>
        <a:lstStyle/>
        <a:p>
          <a:endParaRPr lang="pt-BR" sz="3200"/>
        </a:p>
      </dgm:t>
    </dgm:pt>
    <dgm:pt modelId="{DA70BE3A-8822-4103-9DC1-47F4215D9C9C}">
      <dgm:prSet phldrT="[Texto]" custT="1"/>
      <dgm:spPr>
        <a:xfrm>
          <a:off x="3322895" y="187799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52C3ECD-6D87-4B94-94D8-68BB63187F12}" type="parTrans" cxnId="{43FFB4E9-3CE5-4ACA-821C-9E7E849ECD0C}">
      <dgm:prSet custT="1"/>
      <dgm:spPr>
        <a:xfrm>
          <a:off x="3163883" y="199919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EC04409-27FC-4298-8BAB-7E8A5D404394}" type="sibTrans" cxnId="{43FFB4E9-3CE5-4ACA-821C-9E7E849ECD0C}">
      <dgm:prSet/>
      <dgm:spPr/>
      <dgm:t>
        <a:bodyPr/>
        <a:lstStyle/>
        <a:p>
          <a:endParaRPr lang="pt-BR" sz="3200"/>
        </a:p>
      </dgm:t>
    </dgm:pt>
    <dgm:pt modelId="{F11C1D01-0019-4B8C-9C80-1E18335D70E6}">
      <dgm:prSet phldrT="[Texto]" custT="1"/>
      <dgm:spPr>
        <a:xfrm>
          <a:off x="3322895" y="248398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Erro.mp3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78EC169B-156B-4521-AACB-8A81756458B1}" type="parTrans" cxnId="{DE6253B7-411D-4970-98D4-B0DC35CF5BBA}">
      <dgm:prSet custT="1"/>
      <dgm:spPr>
        <a:xfrm>
          <a:off x="3163883" y="2150695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3446258-D8AC-4E9F-B929-B4B61D338055}" type="sibTrans" cxnId="{DE6253B7-411D-4970-98D4-B0DC35CF5BBA}">
      <dgm:prSet/>
      <dgm:spPr/>
      <dgm:t>
        <a:bodyPr/>
        <a:lstStyle/>
        <a:p>
          <a:endParaRPr lang="pt-BR" sz="3200"/>
        </a:p>
      </dgm:t>
    </dgm:pt>
    <dgm:pt modelId="{6091FD78-7DC7-4E3F-A2FC-E2B21D159D9B}">
      <dgm:prSet phldrT="[Texto]" custT="1"/>
      <dgm:spPr>
        <a:xfrm>
          <a:off x="3322895" y="3241478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/pontoMovel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901BBDA-64BF-4ED1-AD54-AD7F19687486}" type="parTrans" cxnId="{23F116DE-E3B8-41EF-AA12-1B00FD45A8FE}">
      <dgm:prSet custT="1"/>
      <dgm:spPr>
        <a:xfrm>
          <a:off x="3163883" y="3362676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1060483"/>
              </a:moveTo>
              <a:lnTo>
                <a:pt x="79505" y="106048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8805EC7D-ADC0-474E-9118-47D1EC2F419C}" type="sibTrans" cxnId="{23F116DE-E3B8-41EF-AA12-1B00FD45A8FE}">
      <dgm:prSet/>
      <dgm:spPr/>
      <dgm:t>
        <a:bodyPr/>
        <a:lstStyle/>
        <a:p>
          <a:endParaRPr lang="pt-BR" sz="3200"/>
        </a:p>
      </dgm:t>
    </dgm:pt>
    <dgm:pt modelId="{FBA70A75-1A15-4DFE-BCBE-C7794CD40814}">
      <dgm:prSet phldrT="[Texto]" custT="1"/>
      <dgm:spPr>
        <a:xfrm>
          <a:off x="3322895" y="4453459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/pontoEstatico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7F929104-C276-4140-9E8D-4358F39067BD}" type="parTrans" cxnId="{8E946EEB-DB1A-4535-9A5F-E7FC516508D1}">
      <dgm:prSet custT="1"/>
      <dgm:spPr>
        <a:xfrm>
          <a:off x="3163883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705A8A84-3207-449C-94FF-D3A393B5C953}" type="sibTrans" cxnId="{8E946EEB-DB1A-4535-9A5F-E7FC516508D1}">
      <dgm:prSet/>
      <dgm:spPr/>
      <dgm:t>
        <a:bodyPr/>
        <a:lstStyle/>
        <a:p>
          <a:endParaRPr lang="pt-BR" sz="3200"/>
        </a:p>
      </dgm:t>
    </dgm:pt>
    <dgm:pt modelId="{AC3D6D9E-0DC9-4BAC-8E8E-AD59FF232A70}">
      <dgm:prSet phldrT="[Texto]" custT="1"/>
      <dgm:spPr>
        <a:xfrm>
          <a:off x="3322895" y="5362445"/>
          <a:ext cx="1227755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/Reset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6811685-01BE-45D3-9466-8F291C0AE390}" type="parTrans" cxnId="{A49602C4-D915-4711-8233-5AAF8EC03772}">
      <dgm:prSet custT="1"/>
      <dgm:spPr>
        <a:xfrm>
          <a:off x="3163883" y="4423160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060483"/>
              </a:lnTo>
              <a:lnTo>
                <a:pt x="159011" y="1060483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0B9E79FF-8640-4373-B8A1-53E1C128BF10}" type="sibTrans" cxnId="{A49602C4-D915-4711-8233-5AAF8EC03772}">
      <dgm:prSet/>
      <dgm:spPr/>
      <dgm:t>
        <a:bodyPr/>
        <a:lstStyle/>
        <a:p>
          <a:endParaRPr lang="pt-BR" sz="3200"/>
        </a:p>
      </dgm:t>
    </dgm:pt>
    <dgm:pt modelId="{AA383525-AC2A-47BC-A816-C9013FE24227}">
      <dgm:prSet phldrT="[Texto]" custT="1"/>
      <dgm:spPr>
        <a:xfrm>
          <a:off x="3522765" y="1216281"/>
          <a:ext cx="1416247" cy="298123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/app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129127B6-4C09-48AF-BBE9-F51F42D3D926}" type="parTrans" cxnId="{D39BABB3-146D-4CF9-87FF-FD782096559A}">
      <dgm:prSet custT="1"/>
      <dgm:spPr>
        <a:xfrm>
          <a:off x="336375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E23223C-58DF-4C42-B137-2E6DB2D38F77}" type="sibTrans" cxnId="{D39BABB3-146D-4CF9-87FF-FD782096559A}">
      <dgm:prSet/>
      <dgm:spPr/>
      <dgm:t>
        <a:bodyPr/>
        <a:lstStyle/>
        <a:p>
          <a:endParaRPr lang="pt-BR" sz="3200"/>
        </a:p>
      </dgm:t>
    </dgm:pt>
    <dgm:pt modelId="{FF1B19F5-9580-4A13-BECF-B2190EDAFDB7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392975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BC2D5C0-A908-4B4B-81EC-2F40C404E671}" type="parTrans" cxnId="{2BCD36B9-5C9C-4A15-A7E3-EE40F8931054}">
      <dgm:prSet custT="1"/>
      <dgm:spPr>
        <a:xfrm>
          <a:off x="5855272" y="3514174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4745C2D-8A4D-45F2-8FA7-E27FDD772408}" type="sibTrans" cxnId="{2BCD36B9-5C9C-4A15-A7E3-EE40F8931054}">
      <dgm:prSet/>
      <dgm:spPr/>
      <dgm:t>
        <a:bodyPr/>
        <a:lstStyle/>
        <a:p>
          <a:endParaRPr lang="pt-BR" sz="3200"/>
        </a:p>
      </dgm:t>
    </dgm:pt>
    <dgm:pt modelId="{5D59216B-E453-468E-8001-ADE288072618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695971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5FE2726A-17C7-43FE-AE00-014509D5E0D5}" type="parTrans" cxnId="{D0C0A1A2-5AB1-4343-815F-447A9D2B3130}">
      <dgm:prSet custT="1"/>
      <dgm:spPr>
        <a:xfrm>
          <a:off x="5855272" y="377144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D545C9C4-B09E-43D3-8D0E-1EB0E6122EA3}" type="sibTrans" cxnId="{D0C0A1A2-5AB1-4343-815F-447A9D2B3130}">
      <dgm:prSet/>
      <dgm:spPr/>
      <dgm:t>
        <a:bodyPr/>
        <a:lstStyle/>
        <a:p>
          <a:endParaRPr lang="pt-BR" sz="3200"/>
        </a:p>
      </dgm:t>
    </dgm:pt>
    <dgm:pt modelId="{566B008B-D4D8-4BF9-B34B-33215FBD6961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3998966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Obj15.wrl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2CD1887-AC08-4932-AF86-70A735108D5F}" type="parTrans" cxnId="{8B024F21-B496-4D06-AB6A-738DD0A32801}">
      <dgm:prSet custT="1"/>
      <dgm:spPr>
        <a:xfrm>
          <a:off x="5855272" y="3817169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E2AE6ABF-F69B-456C-91A3-5C0AD4F8ECEA}" type="sibTrans" cxnId="{8B024F21-B496-4D06-AB6A-738DD0A32801}">
      <dgm:prSet/>
      <dgm:spPr/>
      <dgm:t>
        <a:bodyPr/>
        <a:lstStyle/>
        <a:p>
          <a:endParaRPr lang="pt-BR" sz="3200"/>
        </a:p>
      </dgm:t>
    </dgm:pt>
    <dgm:pt modelId="{E34C7916-09FC-47C8-98CB-7F3E8A6A94FD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460495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2CA05925-42D5-462C-8B7E-9AEB09376A4B}" type="parTrans" cxnId="{E8229795-8DDF-4676-8042-DC9D868C4EF9}">
      <dgm:prSet custT="1"/>
      <dgm:spPr>
        <a:xfrm>
          <a:off x="5855272" y="4726155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895D69F-A9E6-4CDA-BA82-E5C068264EB2}" type="sibTrans" cxnId="{E8229795-8DDF-4676-8042-DC9D868C4EF9}">
      <dgm:prSet/>
      <dgm:spPr/>
      <dgm:t>
        <a:bodyPr/>
        <a:lstStyle/>
        <a:p>
          <a:endParaRPr lang="pt-BR" sz="3200"/>
        </a:p>
      </dgm:t>
    </dgm:pt>
    <dgm:pt modelId="{A7E4C1A3-F318-4AD7-B909-EC2ACBB3B8B6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4907952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FCE0B9F-EEBC-43B3-AC59-AF434D45535D}" type="parTrans" cxnId="{250BCC9E-B86C-4EF0-8000-301D4B9E41D3}">
      <dgm:prSet custT="1"/>
      <dgm:spPr>
        <a:xfrm>
          <a:off x="5855272" y="4983430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B077D6B-96FF-4E5B-85B4-5142D7096719}" type="sibTrans" cxnId="{250BCC9E-B86C-4EF0-8000-301D4B9E41D3}">
      <dgm:prSet/>
      <dgm:spPr/>
      <dgm:t>
        <a:bodyPr/>
        <a:lstStyle/>
        <a:p>
          <a:endParaRPr lang="pt-BR" sz="3200"/>
        </a:p>
      </dgm:t>
    </dgm:pt>
    <dgm:pt modelId="{0D6A309F-1CF1-47B0-8BDB-9AE6A91CFB92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6014284" y="521094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Col15.wrl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2229DBA5-6389-4781-84F0-D704EA04A914}" type="parTrans" cxnId="{A60AA658-4197-46F6-A7E9-C3B629501A85}">
      <dgm:prSet custT="1"/>
      <dgm:spPr>
        <a:xfrm>
          <a:off x="5855272" y="5029150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55F8BC2-202E-415D-BB66-1766E589046B}" type="sibTrans" cxnId="{A60AA658-4197-46F6-A7E9-C3B629501A85}">
      <dgm:prSet/>
      <dgm:spPr/>
      <dgm:t>
        <a:bodyPr/>
        <a:lstStyle/>
        <a:p>
          <a:endParaRPr lang="pt-BR" sz="3200"/>
        </a:p>
      </dgm:t>
    </dgm:pt>
    <dgm:pt modelId="{CD3DC8BA-D435-4512-AA85-46846EA43E6E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xfrm>
          <a:off x="4709662" y="5513943"/>
          <a:ext cx="1147167" cy="242396"/>
        </a:xfrm>
        <a:prstGeom prst="rect">
          <a:avLst/>
        </a:prstGeom>
        <a:solidFill>
          <a:srgbClr val="FFAD1C">
            <a:lumMod val="5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Reset.wrl</a:t>
          </a:r>
          <a:endParaRPr lang="pt-BR" sz="14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51474E5B-9C6E-4784-B17F-CCF467303D89}" type="parTrans" cxnId="{7B7958C8-3759-4EEB-B564-83EF3F4783B5}">
      <dgm:prSet custT="1"/>
      <dgm:spPr>
        <a:xfrm>
          <a:off x="4550650" y="5483643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9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3F4C8E4-0967-4D41-9B1F-DE56ACD791A0}" type="sibTrans" cxnId="{7B7958C8-3759-4EEB-B564-83EF3F4783B5}">
      <dgm:prSet/>
      <dgm:spPr/>
      <dgm:t>
        <a:bodyPr/>
        <a:lstStyle/>
        <a:p>
          <a:endParaRPr lang="pt-BR" sz="3200"/>
        </a:p>
      </dgm:t>
    </dgm:pt>
    <dgm:pt modelId="{2BB1C902-8186-4949-A406-258FC244E1AB}">
      <dgm:prSet phldrT="[Texto]" custT="1"/>
      <dgm:spPr>
        <a:xfrm>
          <a:off x="4708104" y="278698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AD07BD8D-0FCA-4641-BD70-5C76D8AF7882}" type="parTrans" cxnId="{DDD8D343-8D02-4661-B8C2-CA1E9A5BDF1F}">
      <dgm:prSet/>
      <dgm:spPr>
        <a:xfrm>
          <a:off x="4549092" y="2908183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A583500-E2BA-4362-90E9-3D28462783AA}" type="sibTrans" cxnId="{DDD8D343-8D02-4661-B8C2-CA1E9A5BDF1F}">
      <dgm:prSet/>
      <dgm:spPr/>
      <dgm:t>
        <a:bodyPr/>
        <a:lstStyle/>
        <a:p>
          <a:endParaRPr lang="pt-BR"/>
        </a:p>
      </dgm:t>
    </dgm:pt>
    <dgm:pt modelId="{C3DE0255-B636-49F0-A2BA-6D144D099476}">
      <dgm:prSet phldrT="[Texto]" custT="1"/>
      <dgm:spPr>
        <a:xfrm>
          <a:off x="4708104" y="3089980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2F37466-539B-4B30-BE67-A992EE2F1EDF}" type="parTrans" cxnId="{3041A00F-2C35-4067-8E2A-EB55F4901A0A}">
      <dgm:prSet/>
      <dgm:spPr>
        <a:xfrm>
          <a:off x="4549092" y="3211178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F629251A-ABAF-4EFA-B4C8-D1A8DAD422DF}" type="sibTrans" cxnId="{3041A00F-2C35-4067-8E2A-EB55F4901A0A}">
      <dgm:prSet/>
      <dgm:spPr/>
      <dgm:t>
        <a:bodyPr/>
        <a:lstStyle/>
        <a:p>
          <a:endParaRPr lang="pt-BR"/>
        </a:p>
      </dgm:t>
    </dgm:pt>
    <dgm:pt modelId="{6E0DE491-1B6F-4AD7-A114-73B2F069AE42}">
      <dgm:prSet phldrT="[Texto]" custT="1"/>
      <dgm:spPr>
        <a:xfrm>
          <a:off x="4708104" y="339297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pointM15.dat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CD757327-EEC5-4D62-A71F-6D40F82E2B6C}" type="parTrans" cxnId="{75F86207-7A63-4ECA-A1C6-655F81F1EBA8}">
      <dgm:prSet/>
      <dgm:spPr>
        <a:xfrm>
          <a:off x="4549092" y="336267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23892EA-60E3-41CC-AFC4-EC3102C089B1}" type="sibTrans" cxnId="{75F86207-7A63-4ECA-A1C6-655F81F1EBA8}">
      <dgm:prSet/>
      <dgm:spPr/>
      <dgm:t>
        <a:bodyPr/>
        <a:lstStyle/>
        <a:p>
          <a:endParaRPr lang="pt-BR"/>
        </a:p>
      </dgm:t>
    </dgm:pt>
    <dgm:pt modelId="{9A10908C-CC8F-49C2-9AF4-9A32FC011A95}">
      <dgm:prSet phldrT="[Texto]" custT="1"/>
      <dgm:spPr>
        <a:xfrm>
          <a:off x="4708104" y="3695971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909156CF-F648-4B61-9CB1-3CEA05209B9D}" type="parTrans" cxnId="{E81E86C3-547D-48A8-A23D-138D63BB86D0}">
      <dgm:prSet/>
      <dgm:spPr>
        <a:xfrm>
          <a:off x="4549092" y="3362676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12F48D4C-5784-4BE7-9C04-B538AEE0FE3D}" type="sibTrans" cxnId="{E81E86C3-547D-48A8-A23D-138D63BB86D0}">
      <dgm:prSet/>
      <dgm:spPr/>
      <dgm:t>
        <a:bodyPr/>
        <a:lstStyle/>
        <a:p>
          <a:endParaRPr lang="pt-BR"/>
        </a:p>
      </dgm:t>
    </dgm:pt>
    <dgm:pt modelId="{79C50F90-A9EF-4340-AFF5-022AD85FD897}">
      <dgm:prSet phldrT="[Texto]" custT="1"/>
      <dgm:spPr>
        <a:xfrm>
          <a:off x="4708104" y="3998966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83C88807-FFB9-4192-8EC8-C60BCBF49494}" type="parTrans" cxnId="{8B69DC24-06EC-4368-B1E3-F06586536715}">
      <dgm:prSet/>
      <dgm:spPr>
        <a:xfrm>
          <a:off x="4549092" y="4120164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9FAC001-CA3B-4C7E-AEA2-3C62B16F2FE8}" type="sibTrans" cxnId="{8B69DC24-06EC-4368-B1E3-F06586536715}">
      <dgm:prSet/>
      <dgm:spPr/>
      <dgm:t>
        <a:bodyPr/>
        <a:lstStyle/>
        <a:p>
          <a:endParaRPr lang="pt-BR"/>
        </a:p>
      </dgm:t>
    </dgm:pt>
    <dgm:pt modelId="{6C3C231A-E78E-422B-B800-E0E8C728C1D9}">
      <dgm:prSet phldrT="[Texto]" custT="1"/>
      <dgm:spPr>
        <a:xfrm>
          <a:off x="4708104" y="4301961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F7E44A30-A35F-4028-8832-FB0DC664DDE4}" type="parTrans" cxnId="{E20D358F-BC54-40A0-9F2D-8F5BB7530E3C}">
      <dgm:prSet/>
      <dgm:spPr>
        <a:xfrm>
          <a:off x="4549092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823D6A22-EB38-4CA1-A7C5-0E5C0208D6C5}" type="sibTrans" cxnId="{E20D358F-BC54-40A0-9F2D-8F5BB7530E3C}">
      <dgm:prSet/>
      <dgm:spPr/>
      <dgm:t>
        <a:bodyPr/>
        <a:lstStyle/>
        <a:p>
          <a:endParaRPr lang="pt-BR"/>
        </a:p>
      </dgm:t>
    </dgm:pt>
    <dgm:pt modelId="{A82C2AF7-F8A5-4E7E-B5FB-763FC30ECE29}">
      <dgm:prSet phldrT="[Texto]" custT="1"/>
      <dgm:spPr>
        <a:xfrm>
          <a:off x="4708104" y="460495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pointA15.dat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EDABD377-FFF1-4B78-9BE9-DE6505EDA8AE}" type="parTrans" cxnId="{00539DF1-7D6F-430C-9CA7-840093706CBD}">
      <dgm:prSet/>
      <dgm:spPr>
        <a:xfrm>
          <a:off x="4549092" y="457465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5852EAB-78A9-4DEF-902F-9694080EF368}" type="sibTrans" cxnId="{00539DF1-7D6F-430C-9CA7-840093706CBD}">
      <dgm:prSet/>
      <dgm:spPr/>
      <dgm:t>
        <a:bodyPr/>
        <a:lstStyle/>
        <a:p>
          <a:endParaRPr lang="pt-BR"/>
        </a:p>
      </dgm:t>
    </dgm:pt>
    <dgm:pt modelId="{744C7631-78BC-458E-AF31-20D89610F9C9}">
      <dgm:prSet phldrT="[Texto]" custT="1"/>
      <dgm:spPr>
        <a:xfrm>
          <a:off x="4708104" y="4907952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DB6A70C1-BEFC-442C-96C4-EF044627AC76}" type="parTrans" cxnId="{7E732BAC-5303-4FE0-AEAB-5F4C92DD4CF2}">
      <dgm:prSet/>
      <dgm:spPr>
        <a:xfrm>
          <a:off x="4549092" y="4574657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C1A62C4B-AE4D-4F05-875F-515898417F2A}" type="sibTrans" cxnId="{7E732BAC-5303-4FE0-AEAB-5F4C92DD4CF2}">
      <dgm:prSet/>
      <dgm:spPr/>
      <dgm:t>
        <a:bodyPr/>
        <a:lstStyle/>
        <a:p>
          <a:endParaRPr lang="pt-BR"/>
        </a:p>
      </dgm:t>
    </dgm:pt>
    <dgm:pt modelId="{02E156F1-F224-4A14-90B0-BCC5429C04E2}">
      <dgm:prSet phldrT="[Texto]" custT="1"/>
      <dgm:spPr>
        <a:xfrm>
          <a:off x="4709662" y="521094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gm:spPr>
      <dgm:t>
        <a:bodyPr/>
        <a:lstStyle/>
        <a:p>
          <a:r>
            <a:rPr lang="pt-BR" sz="1400" b="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reset.dat</a:t>
          </a:r>
          <a:endParaRPr lang="pt-BR" sz="1400" b="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gm:t>
    </dgm:pt>
    <dgm:pt modelId="{ABBB4C98-42C6-426D-BD04-426AF291A2F3}" type="parTrans" cxnId="{3B5C230E-FB42-4A61-909A-2B264AF363A6}">
      <dgm:prSet/>
      <dgm:spPr>
        <a:xfrm>
          <a:off x="4550650" y="533214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08755C75-5F62-4447-817E-B18062C0F704}" type="sibTrans" cxnId="{3B5C230E-FB42-4A61-909A-2B264AF363A6}">
      <dgm:prSet/>
      <dgm:spPr/>
      <dgm:t>
        <a:bodyPr/>
        <a:lstStyle/>
        <a:p>
          <a:endParaRPr lang="pt-BR"/>
        </a:p>
      </dgm:t>
    </dgm:pt>
    <dgm:pt modelId="{E62D4990-A160-4A8F-8D0B-FA393C78F30A}" type="pres">
      <dgm:prSet presAssocID="{481408A0-3253-4F2D-A29A-BEAF9D9E06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AA87347-1DB4-4DD0-8715-9B5635FE134C}" type="pres">
      <dgm:prSet presAssocID="{35A72958-2F30-4558-9A38-9D885C776B88}" presName="root1" presStyleCnt="0"/>
      <dgm:spPr/>
    </dgm:pt>
    <dgm:pt modelId="{12452BD2-C8DC-4F7A-9A85-C54848F36DB7}" type="pres">
      <dgm:prSet presAssocID="{35A72958-2F30-4558-9A38-9D885C776B88}" presName="LevelOneTextNode" presStyleLbl="node0" presStyleIdx="0" presStyleCnt="1" custScaleX="232220" custScaleY="12609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2C4784-CDEE-45ED-B249-B78B36FBD118}" type="pres">
      <dgm:prSet presAssocID="{35A72958-2F30-4558-9A38-9D885C776B88}" presName="level2hierChild" presStyleCnt="0"/>
      <dgm:spPr/>
    </dgm:pt>
    <dgm:pt modelId="{4448AD57-9789-4CA2-A160-3D8E003A3362}" type="pres">
      <dgm:prSet presAssocID="{CAEB40C3-BCB7-407E-8E4E-6DA25E69A387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A0B3E6C9-C1D5-4F3E-A484-8016458BFF5A}" type="pres">
      <dgm:prSet presAssocID="{CAEB40C3-BCB7-407E-8E4E-6DA25E69A387}" presName="connTx" presStyleLbl="parChTrans1D2" presStyleIdx="0" presStyleCnt="5"/>
      <dgm:spPr/>
      <dgm:t>
        <a:bodyPr/>
        <a:lstStyle/>
        <a:p>
          <a:endParaRPr lang="pt-BR"/>
        </a:p>
      </dgm:t>
    </dgm:pt>
    <dgm:pt modelId="{00D2BE59-09FF-497E-9C29-A3B71F25D8F1}" type="pres">
      <dgm:prSet presAssocID="{46E14858-02A5-48CF-9C6E-DC40301C68EA}" presName="root2" presStyleCnt="0"/>
      <dgm:spPr/>
    </dgm:pt>
    <dgm:pt modelId="{DC58002F-E25F-4D36-9635-9AAC9F284053}" type="pres">
      <dgm:prSet presAssocID="{46E14858-02A5-48CF-9C6E-DC40301C68EA}" presName="LevelTwoTextNode" presStyleLbl="node2" presStyleIdx="0" presStyleCnt="5" custScaleX="1750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D50F75-3BFF-4A3C-956A-F7D4EF3F6AD9}" type="pres">
      <dgm:prSet presAssocID="{46E14858-02A5-48CF-9C6E-DC40301C68EA}" presName="level3hierChild" presStyleCnt="0"/>
      <dgm:spPr/>
    </dgm:pt>
    <dgm:pt modelId="{75EC7969-B2B7-4703-8683-AA0A41A83B51}" type="pres">
      <dgm:prSet presAssocID="{B29A3FC1-135E-419F-9162-3785B9DEFE0A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B4834793-494B-4DFA-BFFB-B33E25B0D1B8}" type="pres">
      <dgm:prSet presAssocID="{B29A3FC1-135E-419F-9162-3785B9DEFE0A}" presName="connTx" presStyleLbl="parChTrans1D2" presStyleIdx="1" presStyleCnt="5"/>
      <dgm:spPr/>
      <dgm:t>
        <a:bodyPr/>
        <a:lstStyle/>
        <a:p>
          <a:endParaRPr lang="pt-BR"/>
        </a:p>
      </dgm:t>
    </dgm:pt>
    <dgm:pt modelId="{4970EFA6-0426-4C15-9632-7820A5D90828}" type="pres">
      <dgm:prSet presAssocID="{EE1185C9-B43A-40B2-BAC2-1BF1CE26D62B}" presName="root2" presStyleCnt="0"/>
      <dgm:spPr/>
    </dgm:pt>
    <dgm:pt modelId="{A906EA9B-B0D6-447F-9846-3DE166DC1E60}" type="pres">
      <dgm:prSet presAssocID="{EE1185C9-B43A-40B2-BAC2-1BF1CE26D62B}" presName="LevelTwoTextNode" presStyleLbl="node2" presStyleIdx="1" presStyleCnt="5" custScaleX="1749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8C36D9-EBD3-4131-B109-850B1292370F}" type="pres">
      <dgm:prSet presAssocID="{EE1185C9-B43A-40B2-BAC2-1BF1CE26D62B}" presName="level3hierChild" presStyleCnt="0"/>
      <dgm:spPr/>
    </dgm:pt>
    <dgm:pt modelId="{399E334E-3CC1-406D-9EEB-0C47B47E573B}" type="pres">
      <dgm:prSet presAssocID="{9B5016F1-66EB-4AFA-B879-92EE44F18B5A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A8D36740-5D7D-4E68-A0FE-88E2896CDB7B}" type="pres">
      <dgm:prSet presAssocID="{9B5016F1-66EB-4AFA-B879-92EE44F18B5A}" presName="connTx" presStyleLbl="parChTrans1D2" presStyleIdx="2" presStyleCnt="5"/>
      <dgm:spPr/>
      <dgm:t>
        <a:bodyPr/>
        <a:lstStyle/>
        <a:p>
          <a:endParaRPr lang="pt-BR"/>
        </a:p>
      </dgm:t>
    </dgm:pt>
    <dgm:pt modelId="{B5FFE873-D58C-463B-9264-49405BD033E1}" type="pres">
      <dgm:prSet presAssocID="{7D8FB899-D312-4BEE-99D6-F5F27FE1FA10}" presName="root2" presStyleCnt="0"/>
      <dgm:spPr/>
    </dgm:pt>
    <dgm:pt modelId="{743B65E0-54A6-4D4E-A3F1-C0B99AEE25A1}" type="pres">
      <dgm:prSet presAssocID="{7D8FB899-D312-4BEE-99D6-F5F27FE1FA10}" presName="LevelTwoTextNode" presStyleLbl="node2" presStyleIdx="2" presStyleCnt="5" custScaleX="1750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E45D80-5788-4BDA-B5B4-4E787FC43AAF}" type="pres">
      <dgm:prSet presAssocID="{7D8FB899-D312-4BEE-99D6-F5F27FE1FA10}" presName="level3hierChild" presStyleCnt="0"/>
      <dgm:spPr/>
    </dgm:pt>
    <dgm:pt modelId="{0650DA5B-9C3A-4CCD-95A9-A860B95CE5EC}" type="pres">
      <dgm:prSet presAssocID="{67FA5606-7C29-4EF6-94B6-CC7FF6D4C09D}" presName="conn2-1" presStyleLbl="parChTrans1D3" presStyleIdx="0" presStyleCnt="12"/>
      <dgm:spPr/>
      <dgm:t>
        <a:bodyPr/>
        <a:lstStyle/>
        <a:p>
          <a:endParaRPr lang="pt-BR"/>
        </a:p>
      </dgm:t>
    </dgm:pt>
    <dgm:pt modelId="{307E9216-62E4-4590-A0BF-F43D20B6A45A}" type="pres">
      <dgm:prSet presAssocID="{67FA5606-7C29-4EF6-94B6-CC7FF6D4C09D}" presName="connTx" presStyleLbl="parChTrans1D3" presStyleIdx="0" presStyleCnt="12"/>
      <dgm:spPr/>
      <dgm:t>
        <a:bodyPr/>
        <a:lstStyle/>
        <a:p>
          <a:endParaRPr lang="pt-BR"/>
        </a:p>
      </dgm:t>
    </dgm:pt>
    <dgm:pt modelId="{D5234E94-ED6E-4EA7-9816-B947EFA71E2D}" type="pres">
      <dgm:prSet presAssocID="{BF8E2B77-62B9-4B44-B8AE-4F2F5E4D2BFE}" presName="root2" presStyleCnt="0"/>
      <dgm:spPr/>
    </dgm:pt>
    <dgm:pt modelId="{6DFF3051-3A9C-4753-91A3-CC034C74823A}" type="pres">
      <dgm:prSet presAssocID="{BF8E2B77-62B9-4B44-B8AE-4F2F5E4D2BFE}" presName="LevelTwoTextNode" presStyleLbl="node3" presStyleIdx="0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165CF-14CE-4CC2-9B36-99A747E5764B}" type="pres">
      <dgm:prSet presAssocID="{BF8E2B77-62B9-4B44-B8AE-4F2F5E4D2BFE}" presName="level3hierChild" presStyleCnt="0"/>
      <dgm:spPr/>
    </dgm:pt>
    <dgm:pt modelId="{C2D65156-BE00-430E-9A3B-2CB750BDBA31}" type="pres">
      <dgm:prSet presAssocID="{6EBAEEDD-8142-4302-8330-CAB92DB638E2}" presName="conn2-1" presStyleLbl="parChTrans1D3" presStyleIdx="1" presStyleCnt="12"/>
      <dgm:spPr/>
      <dgm:t>
        <a:bodyPr/>
        <a:lstStyle/>
        <a:p>
          <a:endParaRPr lang="pt-BR"/>
        </a:p>
      </dgm:t>
    </dgm:pt>
    <dgm:pt modelId="{E66402BB-2584-4A88-AF86-C11F6FE3F6C6}" type="pres">
      <dgm:prSet presAssocID="{6EBAEEDD-8142-4302-8330-CAB92DB638E2}" presName="connTx" presStyleLbl="parChTrans1D3" presStyleIdx="1" presStyleCnt="12"/>
      <dgm:spPr/>
      <dgm:t>
        <a:bodyPr/>
        <a:lstStyle/>
        <a:p>
          <a:endParaRPr lang="pt-BR"/>
        </a:p>
      </dgm:t>
    </dgm:pt>
    <dgm:pt modelId="{C770C958-7335-4DA9-923B-757DB7A203CB}" type="pres">
      <dgm:prSet presAssocID="{4C956C92-F641-4119-819B-01189D626D22}" presName="root2" presStyleCnt="0"/>
      <dgm:spPr/>
    </dgm:pt>
    <dgm:pt modelId="{84E6F80D-8270-40D2-8713-B9EFA8143338}" type="pres">
      <dgm:prSet presAssocID="{4C956C92-F641-4119-819B-01189D626D22}" presName="LevelTwoTextNode" presStyleLbl="node3" presStyleIdx="1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24A488-ADA5-437F-BBE4-5BCCFCDC839A}" type="pres">
      <dgm:prSet presAssocID="{4C956C92-F641-4119-819B-01189D626D22}" presName="level3hierChild" presStyleCnt="0"/>
      <dgm:spPr/>
    </dgm:pt>
    <dgm:pt modelId="{13B0F836-126A-41A1-AF6D-7B8359B37381}" type="pres">
      <dgm:prSet presAssocID="{4B19AB61-F25B-4AA2-B24E-7AD03085A889}" presName="conn2-1" presStyleLbl="parChTrans1D3" presStyleIdx="2" presStyleCnt="12"/>
      <dgm:spPr/>
      <dgm:t>
        <a:bodyPr/>
        <a:lstStyle/>
        <a:p>
          <a:endParaRPr lang="pt-BR"/>
        </a:p>
      </dgm:t>
    </dgm:pt>
    <dgm:pt modelId="{224EE096-9F03-48EC-9C7A-F4F275860159}" type="pres">
      <dgm:prSet presAssocID="{4B19AB61-F25B-4AA2-B24E-7AD03085A889}" presName="connTx" presStyleLbl="parChTrans1D3" presStyleIdx="2" presStyleCnt="12"/>
      <dgm:spPr/>
      <dgm:t>
        <a:bodyPr/>
        <a:lstStyle/>
        <a:p>
          <a:endParaRPr lang="pt-BR"/>
        </a:p>
      </dgm:t>
    </dgm:pt>
    <dgm:pt modelId="{4E85ED18-DD94-4D67-B44E-2F36BDECCA29}" type="pres">
      <dgm:prSet presAssocID="{87348CBD-13FD-4085-ACC9-7B22632CD6E4}" presName="root2" presStyleCnt="0"/>
      <dgm:spPr/>
    </dgm:pt>
    <dgm:pt modelId="{B9AA1B9C-C98F-46AC-A7B7-AB68430186E9}" type="pres">
      <dgm:prSet presAssocID="{87348CBD-13FD-4085-ACC9-7B22632CD6E4}" presName="LevelTwoTextNode" presStyleLbl="node3" presStyleIdx="2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39C3D-7059-4CC5-86FF-465E13B81205}" type="pres">
      <dgm:prSet presAssocID="{87348CBD-13FD-4085-ACC9-7B22632CD6E4}" presName="level3hierChild" presStyleCnt="0"/>
      <dgm:spPr/>
    </dgm:pt>
    <dgm:pt modelId="{0231AE85-5974-439B-BE0C-CCAB6AC5EFA7}" type="pres">
      <dgm:prSet presAssocID="{883081ED-A79A-4CE7-BF38-9D53EA1042CC}" presName="conn2-1" presStyleLbl="parChTrans1D3" presStyleIdx="3" presStyleCnt="12"/>
      <dgm:spPr/>
      <dgm:t>
        <a:bodyPr/>
        <a:lstStyle/>
        <a:p>
          <a:endParaRPr lang="pt-BR"/>
        </a:p>
      </dgm:t>
    </dgm:pt>
    <dgm:pt modelId="{FFF33769-DE1D-448C-A582-63B3ADE36CCB}" type="pres">
      <dgm:prSet presAssocID="{883081ED-A79A-4CE7-BF38-9D53EA1042CC}" presName="connTx" presStyleLbl="parChTrans1D3" presStyleIdx="3" presStyleCnt="12"/>
      <dgm:spPr/>
      <dgm:t>
        <a:bodyPr/>
        <a:lstStyle/>
        <a:p>
          <a:endParaRPr lang="pt-BR"/>
        </a:p>
      </dgm:t>
    </dgm:pt>
    <dgm:pt modelId="{A6A1B666-1DA3-4EEB-AFA4-8FB3D1CFC20F}" type="pres">
      <dgm:prSet presAssocID="{64C085EF-3E95-483A-A8FF-EC5BD6E82F46}" presName="root2" presStyleCnt="0"/>
      <dgm:spPr/>
    </dgm:pt>
    <dgm:pt modelId="{A34F5897-3BD3-4CD1-B0A2-0CA019CAD279}" type="pres">
      <dgm:prSet presAssocID="{64C085EF-3E95-483A-A8FF-EC5BD6E82F46}" presName="LevelTwoTextNode" presStyleLbl="node3" presStyleIdx="3" presStyleCnt="12" custScaleX="1502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DD87BA-0E96-43CD-B583-5AAEF8432BAC}" type="pres">
      <dgm:prSet presAssocID="{64C085EF-3E95-483A-A8FF-EC5BD6E82F46}" presName="level3hierChild" presStyleCnt="0"/>
      <dgm:spPr/>
    </dgm:pt>
    <dgm:pt modelId="{F3F2113A-9254-4315-83B3-6F2C83AE40A2}" type="pres">
      <dgm:prSet presAssocID="{129127B6-4C09-48AF-BBE9-F51F42D3D926}" presName="conn2-1" presStyleLbl="parChTrans1D3" presStyleIdx="4" presStyleCnt="12"/>
      <dgm:spPr/>
      <dgm:t>
        <a:bodyPr/>
        <a:lstStyle/>
        <a:p>
          <a:endParaRPr lang="pt-BR"/>
        </a:p>
      </dgm:t>
    </dgm:pt>
    <dgm:pt modelId="{00740A23-7E7F-4EC1-A860-C48B3B85E2FF}" type="pres">
      <dgm:prSet presAssocID="{129127B6-4C09-48AF-BBE9-F51F42D3D926}" presName="connTx" presStyleLbl="parChTrans1D3" presStyleIdx="4" presStyleCnt="12"/>
      <dgm:spPr/>
      <dgm:t>
        <a:bodyPr/>
        <a:lstStyle/>
        <a:p>
          <a:endParaRPr lang="pt-BR"/>
        </a:p>
      </dgm:t>
    </dgm:pt>
    <dgm:pt modelId="{9D1FBE5E-92C4-4F0E-9E74-DEF90D51B0BD}" type="pres">
      <dgm:prSet presAssocID="{AA383525-AC2A-47BC-A816-C9013FE24227}" presName="root2" presStyleCnt="0"/>
      <dgm:spPr/>
    </dgm:pt>
    <dgm:pt modelId="{36F93501-2511-4411-9454-3F8D37DAE677}" type="pres">
      <dgm:prSet presAssocID="{AA383525-AC2A-47BC-A816-C9013FE24227}" presName="LevelTwoTextNode" presStyleLbl="node3" presStyleIdx="4" presStyleCnt="12" custScaleX="178131" custScaleY="12299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A4E0AB-AA47-4E49-9090-C1AB98E4DE09}" type="pres">
      <dgm:prSet presAssocID="{AA383525-AC2A-47BC-A816-C9013FE24227}" presName="level3hierChild" presStyleCnt="0"/>
      <dgm:spPr/>
    </dgm:pt>
    <dgm:pt modelId="{33ECC0E2-A422-48CB-9D16-495E4B6A9F32}" type="pres">
      <dgm:prSet presAssocID="{9931AA55-C9AD-4F2D-926C-2BA4824F71CB}" presName="conn2-1" presStyleLbl="parChTrans1D4" presStyleIdx="0" presStyleCnt="23"/>
      <dgm:spPr/>
      <dgm:t>
        <a:bodyPr/>
        <a:lstStyle/>
        <a:p>
          <a:endParaRPr lang="pt-BR"/>
        </a:p>
      </dgm:t>
    </dgm:pt>
    <dgm:pt modelId="{ED678C67-CF2C-4CFB-845E-48C961A64A9C}" type="pres">
      <dgm:prSet presAssocID="{9931AA55-C9AD-4F2D-926C-2BA4824F71CB}" presName="connTx" presStyleLbl="parChTrans1D4" presStyleIdx="0" presStyleCnt="23"/>
      <dgm:spPr/>
      <dgm:t>
        <a:bodyPr/>
        <a:lstStyle/>
        <a:p>
          <a:endParaRPr lang="pt-BR"/>
        </a:p>
      </dgm:t>
    </dgm:pt>
    <dgm:pt modelId="{63B68D33-348E-40E5-A9F9-F2FD049BE3A9}" type="pres">
      <dgm:prSet presAssocID="{91DC66E4-F0E7-4F41-8266-E5F91D8D7D6D}" presName="root2" presStyleCnt="0"/>
      <dgm:spPr/>
    </dgm:pt>
    <dgm:pt modelId="{0EA893F0-D3BF-47D7-848E-4D703251B644}" type="pres">
      <dgm:prSet presAssocID="{91DC66E4-F0E7-4F41-8266-E5F91D8D7D6D}" presName="LevelTwoTextNode" presStyleLbl="node4" presStyleIdx="0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A08702-5116-4C0F-9E99-B141922C67E0}" type="pres">
      <dgm:prSet presAssocID="{91DC66E4-F0E7-4F41-8266-E5F91D8D7D6D}" presName="level3hierChild" presStyleCnt="0"/>
      <dgm:spPr/>
    </dgm:pt>
    <dgm:pt modelId="{67A985FA-57FF-4BDB-8760-94395DE02A9B}" type="pres">
      <dgm:prSet presAssocID="{2FB0FFC6-5EAA-4CD0-BD64-B54FF4CF8BD5}" presName="conn2-1" presStyleLbl="parChTrans1D4" presStyleIdx="1" presStyleCnt="23"/>
      <dgm:spPr/>
      <dgm:t>
        <a:bodyPr/>
        <a:lstStyle/>
        <a:p>
          <a:endParaRPr lang="pt-BR"/>
        </a:p>
      </dgm:t>
    </dgm:pt>
    <dgm:pt modelId="{765010E1-5D89-49B3-947D-F595A07DD7BB}" type="pres">
      <dgm:prSet presAssocID="{2FB0FFC6-5EAA-4CD0-BD64-B54FF4CF8BD5}" presName="connTx" presStyleLbl="parChTrans1D4" presStyleIdx="1" presStyleCnt="23"/>
      <dgm:spPr/>
      <dgm:t>
        <a:bodyPr/>
        <a:lstStyle/>
        <a:p>
          <a:endParaRPr lang="pt-BR"/>
        </a:p>
      </dgm:t>
    </dgm:pt>
    <dgm:pt modelId="{AB007E51-D54D-4807-AE6D-583CCF1B3B35}" type="pres">
      <dgm:prSet presAssocID="{A1A977C2-E905-4230-9801-A3380069448E}" presName="root2" presStyleCnt="0"/>
      <dgm:spPr/>
    </dgm:pt>
    <dgm:pt modelId="{4D15E5F1-6675-44EE-AD89-B54B79E4F3EA}" type="pres">
      <dgm:prSet presAssocID="{A1A977C2-E905-4230-9801-A3380069448E}" presName="LevelTwoTextNode" presStyleLbl="node4" presStyleIdx="1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87A5D8-1C5D-41E3-B3C2-252D14390186}" type="pres">
      <dgm:prSet presAssocID="{A1A977C2-E905-4230-9801-A3380069448E}" presName="level3hierChild" presStyleCnt="0"/>
      <dgm:spPr/>
    </dgm:pt>
    <dgm:pt modelId="{8CCB1760-34AB-414C-87D3-90BE30C82731}" type="pres">
      <dgm:prSet presAssocID="{8298539D-979E-4F12-9634-1107F9BE8460}" presName="conn2-1" presStyleLbl="parChTrans1D4" presStyleIdx="2" presStyleCnt="23"/>
      <dgm:spPr/>
      <dgm:t>
        <a:bodyPr/>
        <a:lstStyle/>
        <a:p>
          <a:endParaRPr lang="pt-BR"/>
        </a:p>
      </dgm:t>
    </dgm:pt>
    <dgm:pt modelId="{ADF44596-8755-4DCC-8AEA-86850A5B84D3}" type="pres">
      <dgm:prSet presAssocID="{8298539D-979E-4F12-9634-1107F9BE8460}" presName="connTx" presStyleLbl="parChTrans1D4" presStyleIdx="2" presStyleCnt="23"/>
      <dgm:spPr/>
      <dgm:t>
        <a:bodyPr/>
        <a:lstStyle/>
        <a:p>
          <a:endParaRPr lang="pt-BR"/>
        </a:p>
      </dgm:t>
    </dgm:pt>
    <dgm:pt modelId="{91276616-81B0-45D1-B252-2AA8D2966D26}" type="pres">
      <dgm:prSet presAssocID="{43EB8384-3E84-4A69-9C19-3F08BD7528AB}" presName="root2" presStyleCnt="0"/>
      <dgm:spPr/>
    </dgm:pt>
    <dgm:pt modelId="{5BEC7246-E22E-49B9-B4E7-E4270325160E}" type="pres">
      <dgm:prSet presAssocID="{43EB8384-3E84-4A69-9C19-3F08BD7528AB}" presName="LevelTwoTextNode" presStyleLbl="node4" presStyleIdx="2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4F6CA3-2FDE-4382-A1D7-CAFF68123DC3}" type="pres">
      <dgm:prSet presAssocID="{43EB8384-3E84-4A69-9C19-3F08BD7528AB}" presName="level3hierChild" presStyleCnt="0"/>
      <dgm:spPr/>
    </dgm:pt>
    <dgm:pt modelId="{74B83401-8FEC-4EC9-B4AD-FEC98E5ECEE5}" type="pres">
      <dgm:prSet presAssocID="{DCA01986-F8BF-4848-97E0-ED7633149DBB}" presName="conn2-1" presStyleLbl="parChTrans1D4" presStyleIdx="3" presStyleCnt="23"/>
      <dgm:spPr/>
      <dgm:t>
        <a:bodyPr/>
        <a:lstStyle/>
        <a:p>
          <a:endParaRPr lang="pt-BR"/>
        </a:p>
      </dgm:t>
    </dgm:pt>
    <dgm:pt modelId="{A9B40A67-9573-4D4B-9A23-25C7FFB934DE}" type="pres">
      <dgm:prSet presAssocID="{DCA01986-F8BF-4848-97E0-ED7633149DBB}" presName="connTx" presStyleLbl="parChTrans1D4" presStyleIdx="3" presStyleCnt="23"/>
      <dgm:spPr/>
      <dgm:t>
        <a:bodyPr/>
        <a:lstStyle/>
        <a:p>
          <a:endParaRPr lang="pt-BR"/>
        </a:p>
      </dgm:t>
    </dgm:pt>
    <dgm:pt modelId="{E9BEC7ED-A883-4E23-A931-ECF126540EE1}" type="pres">
      <dgm:prSet presAssocID="{A7A76957-4BDE-4B4E-B3B0-7FB722B136DE}" presName="root2" presStyleCnt="0"/>
      <dgm:spPr/>
    </dgm:pt>
    <dgm:pt modelId="{34F5E1A1-F996-46AA-95D0-FA49C95286C7}" type="pres">
      <dgm:prSet presAssocID="{A7A76957-4BDE-4B4E-B3B0-7FB722B136DE}" presName="LevelTwoTextNode" presStyleLbl="node4" presStyleIdx="3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25440E-A9A3-4C09-BC03-187EAB4E4CBC}" type="pres">
      <dgm:prSet presAssocID="{A7A76957-4BDE-4B4E-B3B0-7FB722B136DE}" presName="level3hierChild" presStyleCnt="0"/>
      <dgm:spPr/>
    </dgm:pt>
    <dgm:pt modelId="{2693A2F1-B22C-4CB6-9979-73151D7C5ACE}" type="pres">
      <dgm:prSet presAssocID="{8D25B669-F9EF-4AF9-9EE1-3F8B388C95DA}" presName="conn2-1" presStyleLbl="parChTrans1D4" presStyleIdx="4" presStyleCnt="23"/>
      <dgm:spPr/>
      <dgm:t>
        <a:bodyPr/>
        <a:lstStyle/>
        <a:p>
          <a:endParaRPr lang="pt-BR"/>
        </a:p>
      </dgm:t>
    </dgm:pt>
    <dgm:pt modelId="{7C527222-2B78-4CED-AD1F-32A0E452A48A}" type="pres">
      <dgm:prSet presAssocID="{8D25B669-F9EF-4AF9-9EE1-3F8B388C95DA}" presName="connTx" presStyleLbl="parChTrans1D4" presStyleIdx="4" presStyleCnt="23"/>
      <dgm:spPr/>
      <dgm:t>
        <a:bodyPr/>
        <a:lstStyle/>
        <a:p>
          <a:endParaRPr lang="pt-BR"/>
        </a:p>
      </dgm:t>
    </dgm:pt>
    <dgm:pt modelId="{B58E2DF4-AC1C-48A5-A237-EE6D65C4F1D9}" type="pres">
      <dgm:prSet presAssocID="{B0F843CF-2EAF-4198-B28B-3ABE658722E3}" presName="root2" presStyleCnt="0"/>
      <dgm:spPr/>
    </dgm:pt>
    <dgm:pt modelId="{84D25173-CE40-4991-9C02-0BB8D11F49A6}" type="pres">
      <dgm:prSet presAssocID="{B0F843CF-2EAF-4198-B28B-3ABE658722E3}" presName="LevelTwoTextNode" presStyleLbl="node4" presStyleIdx="4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9CB04-DD2E-4AA8-8D6D-7CEF7E1CD0D6}" type="pres">
      <dgm:prSet presAssocID="{B0F843CF-2EAF-4198-B28B-3ABE658722E3}" presName="level3hierChild" presStyleCnt="0"/>
      <dgm:spPr/>
    </dgm:pt>
    <dgm:pt modelId="{FDF63E54-0F3B-4F3C-996F-AA5D53263FDF}" type="pres">
      <dgm:prSet presAssocID="{EDEBB2E1-802B-4920-834E-4F7EB02F2742}" presName="conn2-1" presStyleLbl="parChTrans1D4" presStyleIdx="5" presStyleCnt="23"/>
      <dgm:spPr/>
      <dgm:t>
        <a:bodyPr/>
        <a:lstStyle/>
        <a:p>
          <a:endParaRPr lang="pt-BR"/>
        </a:p>
      </dgm:t>
    </dgm:pt>
    <dgm:pt modelId="{7E5CCC27-7903-42C2-855C-50A649CCF9F3}" type="pres">
      <dgm:prSet presAssocID="{EDEBB2E1-802B-4920-834E-4F7EB02F2742}" presName="connTx" presStyleLbl="parChTrans1D4" presStyleIdx="5" presStyleCnt="23"/>
      <dgm:spPr/>
      <dgm:t>
        <a:bodyPr/>
        <a:lstStyle/>
        <a:p>
          <a:endParaRPr lang="pt-BR"/>
        </a:p>
      </dgm:t>
    </dgm:pt>
    <dgm:pt modelId="{18A2200C-5272-4230-83F9-53887219A7D9}" type="pres">
      <dgm:prSet presAssocID="{D724238B-63B8-4DB4-98DE-A57EC5F65544}" presName="root2" presStyleCnt="0"/>
      <dgm:spPr/>
    </dgm:pt>
    <dgm:pt modelId="{A5380436-5271-4BE0-A7C2-4560B4653B3A}" type="pres">
      <dgm:prSet presAssocID="{D724238B-63B8-4DB4-98DE-A57EC5F65544}" presName="LevelTwoTextNode" presStyleLbl="node4" presStyleIdx="5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C45AC6-6B2E-4BC3-8A94-98782FABF0EA}" type="pres">
      <dgm:prSet presAssocID="{D724238B-63B8-4DB4-98DE-A57EC5F65544}" presName="level3hierChild" presStyleCnt="0"/>
      <dgm:spPr/>
    </dgm:pt>
    <dgm:pt modelId="{FE832B18-E8DD-4912-BF1F-AE991C853538}" type="pres">
      <dgm:prSet presAssocID="{48707A27-D170-44E8-9915-44C567D65F6E}" presName="conn2-1" presStyleLbl="parChTrans1D4" presStyleIdx="6" presStyleCnt="23"/>
      <dgm:spPr/>
      <dgm:t>
        <a:bodyPr/>
        <a:lstStyle/>
        <a:p>
          <a:endParaRPr lang="pt-BR"/>
        </a:p>
      </dgm:t>
    </dgm:pt>
    <dgm:pt modelId="{F5472C57-9A61-4FC9-B6A1-FAF1B3F6B55B}" type="pres">
      <dgm:prSet presAssocID="{48707A27-D170-44E8-9915-44C567D65F6E}" presName="connTx" presStyleLbl="parChTrans1D4" presStyleIdx="6" presStyleCnt="23"/>
      <dgm:spPr/>
      <dgm:t>
        <a:bodyPr/>
        <a:lstStyle/>
        <a:p>
          <a:endParaRPr lang="pt-BR"/>
        </a:p>
      </dgm:t>
    </dgm:pt>
    <dgm:pt modelId="{EF6D563A-4FC5-4F09-8E55-107CD03A75DF}" type="pres">
      <dgm:prSet presAssocID="{76636FD6-1A50-4E04-B494-5F94B16D97D4}" presName="root2" presStyleCnt="0"/>
      <dgm:spPr/>
    </dgm:pt>
    <dgm:pt modelId="{3B646311-8956-428D-B78F-267199ACBEBC}" type="pres">
      <dgm:prSet presAssocID="{76636FD6-1A50-4E04-B494-5F94B16D97D4}" presName="LevelTwoTextNode" presStyleLbl="node4" presStyleIdx="6" presStyleCnt="23" custScaleX="2036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02005-0A73-4CAA-8246-7C7904B36366}" type="pres">
      <dgm:prSet presAssocID="{76636FD6-1A50-4E04-B494-5F94B16D97D4}" presName="level3hierChild" presStyleCnt="0"/>
      <dgm:spPr/>
    </dgm:pt>
    <dgm:pt modelId="{87C3F5FF-CBDD-4550-A1F4-E7C69B9B1DF6}" type="pres">
      <dgm:prSet presAssocID="{C99B82E5-3100-48CF-9004-3FD3703EEA88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79A27374-3B1C-4C5C-A36D-F74B4E3EB1A1}" type="pres">
      <dgm:prSet presAssocID="{C99B82E5-3100-48CF-9004-3FD3703EEA88}" presName="connTx" presStyleLbl="parChTrans1D2" presStyleIdx="3" presStyleCnt="5"/>
      <dgm:spPr/>
      <dgm:t>
        <a:bodyPr/>
        <a:lstStyle/>
        <a:p>
          <a:endParaRPr lang="pt-BR"/>
        </a:p>
      </dgm:t>
    </dgm:pt>
    <dgm:pt modelId="{381B3250-E937-452C-86AF-1B173DCFF3EC}" type="pres">
      <dgm:prSet presAssocID="{44DB0988-30F7-4DC7-84D0-635D901EC168}" presName="root2" presStyleCnt="0"/>
      <dgm:spPr/>
    </dgm:pt>
    <dgm:pt modelId="{FFA068D6-EDBC-4334-B357-F983585C4C8D}" type="pres">
      <dgm:prSet presAssocID="{44DB0988-30F7-4DC7-84D0-635D901EC168}" presName="LevelTwoTextNode" presStyleLbl="node2" presStyleIdx="3" presStyleCnt="5" custScaleX="1499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67FDDA-30FF-490D-9F9F-6AF4A8AF754E}" type="pres">
      <dgm:prSet presAssocID="{44DB0988-30F7-4DC7-84D0-635D901EC168}" presName="level3hierChild" presStyleCnt="0"/>
      <dgm:spPr/>
    </dgm:pt>
    <dgm:pt modelId="{FE4A669F-74E7-438B-87AD-B7465D0E288C}" type="pres">
      <dgm:prSet presAssocID="{208DBD12-20E8-4135-B1DA-E73CFD0ED56A}" presName="conn2-1" presStyleLbl="parChTrans1D3" presStyleIdx="5" presStyleCnt="12"/>
      <dgm:spPr/>
      <dgm:t>
        <a:bodyPr/>
        <a:lstStyle/>
        <a:p>
          <a:endParaRPr lang="pt-BR"/>
        </a:p>
      </dgm:t>
    </dgm:pt>
    <dgm:pt modelId="{7C3DB36F-2876-4372-A767-A7EEA03C8AEC}" type="pres">
      <dgm:prSet presAssocID="{208DBD12-20E8-4135-B1DA-E73CFD0ED56A}" presName="connTx" presStyleLbl="parChTrans1D3" presStyleIdx="5" presStyleCnt="12"/>
      <dgm:spPr/>
      <dgm:t>
        <a:bodyPr/>
        <a:lstStyle/>
        <a:p>
          <a:endParaRPr lang="pt-BR"/>
        </a:p>
      </dgm:t>
    </dgm:pt>
    <dgm:pt modelId="{A9093DB8-9F02-483E-B948-6AB89F7E1D95}" type="pres">
      <dgm:prSet presAssocID="{D3FDD991-DD02-4362-8B24-74C91B5050EE}" presName="root2" presStyleCnt="0"/>
      <dgm:spPr/>
    </dgm:pt>
    <dgm:pt modelId="{2772EC96-EEB1-42E9-B7D5-233579B92A56}" type="pres">
      <dgm:prSet presAssocID="{D3FDD991-DD02-4362-8B24-74C91B5050EE}" presName="LevelTwoTextNode" presStyleLbl="node3" presStyleIdx="5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DD158-BB3B-4816-89DC-3D5DE7D79BE7}" type="pres">
      <dgm:prSet presAssocID="{D3FDD991-DD02-4362-8B24-74C91B5050EE}" presName="level3hierChild" presStyleCnt="0"/>
      <dgm:spPr/>
    </dgm:pt>
    <dgm:pt modelId="{373D4528-CE21-452F-951D-0C916AF2892E}" type="pres">
      <dgm:prSet presAssocID="{852C3ECD-6D87-4B94-94D8-68BB63187F12}" presName="conn2-1" presStyleLbl="parChTrans1D3" presStyleIdx="6" presStyleCnt="12"/>
      <dgm:spPr/>
      <dgm:t>
        <a:bodyPr/>
        <a:lstStyle/>
        <a:p>
          <a:endParaRPr lang="pt-BR"/>
        </a:p>
      </dgm:t>
    </dgm:pt>
    <dgm:pt modelId="{451DBB4F-9C1E-4504-9339-C9DDC34F8071}" type="pres">
      <dgm:prSet presAssocID="{852C3ECD-6D87-4B94-94D8-68BB63187F12}" presName="connTx" presStyleLbl="parChTrans1D3" presStyleIdx="6" presStyleCnt="12"/>
      <dgm:spPr/>
      <dgm:t>
        <a:bodyPr/>
        <a:lstStyle/>
        <a:p>
          <a:endParaRPr lang="pt-BR"/>
        </a:p>
      </dgm:t>
    </dgm:pt>
    <dgm:pt modelId="{4BD6686A-4136-4E67-8265-75364D4BF1AC}" type="pres">
      <dgm:prSet presAssocID="{DA70BE3A-8822-4103-9DC1-47F4215D9C9C}" presName="root2" presStyleCnt="0"/>
      <dgm:spPr/>
    </dgm:pt>
    <dgm:pt modelId="{EF5384C7-3C73-46AA-BB24-B1F45E4D6584}" type="pres">
      <dgm:prSet presAssocID="{DA70BE3A-8822-4103-9DC1-47F4215D9C9C}" presName="LevelTwoTextNode" presStyleLbl="node3" presStyleIdx="6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2415BC-EDCF-4BEB-B2E3-0ED7484BD63D}" type="pres">
      <dgm:prSet presAssocID="{DA70BE3A-8822-4103-9DC1-47F4215D9C9C}" presName="level3hierChild" presStyleCnt="0"/>
      <dgm:spPr/>
    </dgm:pt>
    <dgm:pt modelId="{A9D9E571-3614-4E9F-A403-D41C434D67AC}" type="pres">
      <dgm:prSet presAssocID="{E629D5DA-7EDF-45AA-BDC8-1BDC85B5A522}" presName="conn2-1" presStyleLbl="parChTrans1D3" presStyleIdx="7" presStyleCnt="12"/>
      <dgm:spPr/>
      <dgm:t>
        <a:bodyPr/>
        <a:lstStyle/>
        <a:p>
          <a:endParaRPr lang="pt-BR"/>
        </a:p>
      </dgm:t>
    </dgm:pt>
    <dgm:pt modelId="{7E5A33F3-E285-482F-B950-E57BB87851A8}" type="pres">
      <dgm:prSet presAssocID="{E629D5DA-7EDF-45AA-BDC8-1BDC85B5A522}" presName="connTx" presStyleLbl="parChTrans1D3" presStyleIdx="7" presStyleCnt="12"/>
      <dgm:spPr/>
      <dgm:t>
        <a:bodyPr/>
        <a:lstStyle/>
        <a:p>
          <a:endParaRPr lang="pt-BR"/>
        </a:p>
      </dgm:t>
    </dgm:pt>
    <dgm:pt modelId="{2049C2EE-711D-4725-B7E6-7456325EFC02}" type="pres">
      <dgm:prSet presAssocID="{C9003C4C-B886-48A9-8580-4EA2E9468360}" presName="root2" presStyleCnt="0"/>
      <dgm:spPr/>
    </dgm:pt>
    <dgm:pt modelId="{D0A191F7-5045-403E-9BDA-A05BE447E20B}" type="pres">
      <dgm:prSet presAssocID="{C9003C4C-B886-48A9-8580-4EA2E9468360}" presName="LevelTwoTextNode" presStyleLbl="node3" presStyleIdx="7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47D082-28F8-45A1-A35F-9AE31EF54F8A}" type="pres">
      <dgm:prSet presAssocID="{C9003C4C-B886-48A9-8580-4EA2E9468360}" presName="level3hierChild" presStyleCnt="0"/>
      <dgm:spPr/>
    </dgm:pt>
    <dgm:pt modelId="{717757C2-4A78-41E5-BCFB-3CC62B5DA575}" type="pres">
      <dgm:prSet presAssocID="{78EC169B-156B-4521-AACB-8A81756458B1}" presName="conn2-1" presStyleLbl="parChTrans1D3" presStyleIdx="8" presStyleCnt="12"/>
      <dgm:spPr/>
      <dgm:t>
        <a:bodyPr/>
        <a:lstStyle/>
        <a:p>
          <a:endParaRPr lang="pt-BR"/>
        </a:p>
      </dgm:t>
    </dgm:pt>
    <dgm:pt modelId="{844EB5A2-1C9D-461B-9DF2-8DEEEE6A5439}" type="pres">
      <dgm:prSet presAssocID="{78EC169B-156B-4521-AACB-8A81756458B1}" presName="connTx" presStyleLbl="parChTrans1D3" presStyleIdx="8" presStyleCnt="12"/>
      <dgm:spPr/>
      <dgm:t>
        <a:bodyPr/>
        <a:lstStyle/>
        <a:p>
          <a:endParaRPr lang="pt-BR"/>
        </a:p>
      </dgm:t>
    </dgm:pt>
    <dgm:pt modelId="{06416624-1844-456F-A5DD-7281B3B817D7}" type="pres">
      <dgm:prSet presAssocID="{F11C1D01-0019-4B8C-9C80-1E18335D70E6}" presName="root2" presStyleCnt="0"/>
      <dgm:spPr/>
    </dgm:pt>
    <dgm:pt modelId="{66D4370F-690A-4C41-8F2A-43B93FFF7C90}" type="pres">
      <dgm:prSet presAssocID="{F11C1D01-0019-4B8C-9C80-1E18335D70E6}" presName="LevelTwoTextNode" presStyleLbl="node3" presStyleIdx="8" presStyleCnt="12" custScaleX="166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B80C09-AC63-45A0-9AB5-7B3EF7F538DF}" type="pres">
      <dgm:prSet presAssocID="{F11C1D01-0019-4B8C-9C80-1E18335D70E6}" presName="level3hierChild" presStyleCnt="0"/>
      <dgm:spPr/>
    </dgm:pt>
    <dgm:pt modelId="{D1049089-A305-4696-BF73-EB0E626B738E}" type="pres">
      <dgm:prSet presAssocID="{12DFFA2C-4589-4E9E-9BCD-B6520E198DF8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A74F18C1-4FC4-4C98-AB5F-A4A1AFB8E5A5}" type="pres">
      <dgm:prSet presAssocID="{12DFFA2C-4589-4E9E-9BCD-B6520E198DF8}" presName="connTx" presStyleLbl="parChTrans1D2" presStyleIdx="4" presStyleCnt="5"/>
      <dgm:spPr/>
      <dgm:t>
        <a:bodyPr/>
        <a:lstStyle/>
        <a:p>
          <a:endParaRPr lang="pt-BR"/>
        </a:p>
      </dgm:t>
    </dgm:pt>
    <dgm:pt modelId="{8855D1EE-8627-41C2-914F-9F6C5FAD6C27}" type="pres">
      <dgm:prSet presAssocID="{71529571-4EAD-4AFC-A41D-ED13ECD715DF}" presName="root2" presStyleCnt="0"/>
      <dgm:spPr/>
    </dgm:pt>
    <dgm:pt modelId="{8CE05AA8-1A6E-45F7-B4B4-9A10C1547934}" type="pres">
      <dgm:prSet presAssocID="{71529571-4EAD-4AFC-A41D-ED13ECD715DF}" presName="LevelTwoTextNode" presStyleLbl="node2" presStyleIdx="4" presStyleCnt="5" custScaleX="1499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4EBF90-3528-4A15-985C-E7F37D0CD47A}" type="pres">
      <dgm:prSet presAssocID="{71529571-4EAD-4AFC-A41D-ED13ECD715DF}" presName="level3hierChild" presStyleCnt="0"/>
      <dgm:spPr/>
    </dgm:pt>
    <dgm:pt modelId="{F671D2E7-B8FE-4396-A236-4E9D4466ACCB}" type="pres">
      <dgm:prSet presAssocID="{5901BBDA-64BF-4ED1-AD54-AD7F19687486}" presName="conn2-1" presStyleLbl="parChTrans1D3" presStyleIdx="9" presStyleCnt="12"/>
      <dgm:spPr/>
      <dgm:t>
        <a:bodyPr/>
        <a:lstStyle/>
        <a:p>
          <a:endParaRPr lang="pt-BR"/>
        </a:p>
      </dgm:t>
    </dgm:pt>
    <dgm:pt modelId="{6CEC993D-DDC8-41B3-9B37-08D02A15EB1D}" type="pres">
      <dgm:prSet presAssocID="{5901BBDA-64BF-4ED1-AD54-AD7F19687486}" presName="connTx" presStyleLbl="parChTrans1D3" presStyleIdx="9" presStyleCnt="12"/>
      <dgm:spPr/>
      <dgm:t>
        <a:bodyPr/>
        <a:lstStyle/>
        <a:p>
          <a:endParaRPr lang="pt-BR"/>
        </a:p>
      </dgm:t>
    </dgm:pt>
    <dgm:pt modelId="{EB086D22-487D-4559-8ABE-DFCC4A1C1702}" type="pres">
      <dgm:prSet presAssocID="{6091FD78-7DC7-4E3F-A2FC-E2B21D159D9B}" presName="root2" presStyleCnt="0"/>
      <dgm:spPr/>
    </dgm:pt>
    <dgm:pt modelId="{F04A417C-4586-4EF4-9A14-6597E108093E}" type="pres">
      <dgm:prSet presAssocID="{6091FD78-7DC7-4E3F-A2FC-E2B21D159D9B}" presName="LevelTwoTextNode" presStyleLbl="node3" presStyleIdx="9" presStyleCnt="12" custScaleX="1542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F6B7E1-4D65-4F62-BD58-C529D404B44F}" type="pres">
      <dgm:prSet presAssocID="{6091FD78-7DC7-4E3F-A2FC-E2B21D159D9B}" presName="level3hierChild" presStyleCnt="0"/>
      <dgm:spPr/>
    </dgm:pt>
    <dgm:pt modelId="{FDCE2D6B-5754-4400-BACE-6240D7049963}" type="pres">
      <dgm:prSet presAssocID="{AD07BD8D-0FCA-4641-BD70-5C76D8AF7882}" presName="conn2-1" presStyleLbl="parChTrans1D4" presStyleIdx="7" presStyleCnt="23"/>
      <dgm:spPr/>
      <dgm:t>
        <a:bodyPr/>
        <a:lstStyle/>
        <a:p>
          <a:endParaRPr lang="pt-BR"/>
        </a:p>
      </dgm:t>
    </dgm:pt>
    <dgm:pt modelId="{41C3F00E-1E31-49D1-AD0E-AE83B23A4CC2}" type="pres">
      <dgm:prSet presAssocID="{AD07BD8D-0FCA-4641-BD70-5C76D8AF7882}" presName="connTx" presStyleLbl="parChTrans1D4" presStyleIdx="7" presStyleCnt="23"/>
      <dgm:spPr/>
      <dgm:t>
        <a:bodyPr/>
        <a:lstStyle/>
        <a:p>
          <a:endParaRPr lang="pt-BR"/>
        </a:p>
      </dgm:t>
    </dgm:pt>
    <dgm:pt modelId="{A25A0603-7305-4369-8A17-34CAFD892C77}" type="pres">
      <dgm:prSet presAssocID="{2BB1C902-8186-4949-A406-258FC244E1AB}" presName="root2" presStyleCnt="0"/>
      <dgm:spPr/>
    </dgm:pt>
    <dgm:pt modelId="{FFBC6E7A-04AA-4676-B6EF-BB6555C6FC5B}" type="pres">
      <dgm:prSet presAssocID="{2BB1C902-8186-4949-A406-258FC244E1AB}" presName="LevelTwoTextNode" presStyleLbl="node4" presStyleIdx="7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AF816-BA45-4A71-959B-41A42A9E0479}" type="pres">
      <dgm:prSet presAssocID="{2BB1C902-8186-4949-A406-258FC244E1AB}" presName="level3hierChild" presStyleCnt="0"/>
      <dgm:spPr/>
    </dgm:pt>
    <dgm:pt modelId="{928935FF-77A2-4AAA-8CDA-EC0C9703642D}" type="pres">
      <dgm:prSet presAssocID="{82F37466-539B-4B30-BE67-A992EE2F1EDF}" presName="conn2-1" presStyleLbl="parChTrans1D4" presStyleIdx="8" presStyleCnt="23"/>
      <dgm:spPr/>
      <dgm:t>
        <a:bodyPr/>
        <a:lstStyle/>
        <a:p>
          <a:endParaRPr lang="pt-BR"/>
        </a:p>
      </dgm:t>
    </dgm:pt>
    <dgm:pt modelId="{2AEDB34B-4472-458B-A6B6-0B24E5E328FB}" type="pres">
      <dgm:prSet presAssocID="{82F37466-539B-4B30-BE67-A992EE2F1EDF}" presName="connTx" presStyleLbl="parChTrans1D4" presStyleIdx="8" presStyleCnt="23"/>
      <dgm:spPr/>
      <dgm:t>
        <a:bodyPr/>
        <a:lstStyle/>
        <a:p>
          <a:endParaRPr lang="pt-BR"/>
        </a:p>
      </dgm:t>
    </dgm:pt>
    <dgm:pt modelId="{502EC165-502A-4EAF-B60E-140D16B094FC}" type="pres">
      <dgm:prSet presAssocID="{C3DE0255-B636-49F0-A2BA-6D144D099476}" presName="root2" presStyleCnt="0"/>
      <dgm:spPr/>
    </dgm:pt>
    <dgm:pt modelId="{E84E0058-AA80-4810-BD73-03F59C5204D6}" type="pres">
      <dgm:prSet presAssocID="{C3DE0255-B636-49F0-A2BA-6D144D099476}" presName="LevelTwoTextNode" presStyleLbl="node4" presStyleIdx="8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D4445C-DC5C-490E-A885-7B8C42C6B99E}" type="pres">
      <dgm:prSet presAssocID="{C3DE0255-B636-49F0-A2BA-6D144D099476}" presName="level3hierChild" presStyleCnt="0"/>
      <dgm:spPr/>
    </dgm:pt>
    <dgm:pt modelId="{D98E177B-DEB1-4E89-B350-E90FA33D5F87}" type="pres">
      <dgm:prSet presAssocID="{CD757327-EEC5-4D62-A71F-6D40F82E2B6C}" presName="conn2-1" presStyleLbl="parChTrans1D4" presStyleIdx="9" presStyleCnt="23"/>
      <dgm:spPr/>
      <dgm:t>
        <a:bodyPr/>
        <a:lstStyle/>
        <a:p>
          <a:endParaRPr lang="pt-BR"/>
        </a:p>
      </dgm:t>
    </dgm:pt>
    <dgm:pt modelId="{CD55DFEC-AC3F-488A-B010-3D1B04027A65}" type="pres">
      <dgm:prSet presAssocID="{CD757327-EEC5-4D62-A71F-6D40F82E2B6C}" presName="connTx" presStyleLbl="parChTrans1D4" presStyleIdx="9" presStyleCnt="23"/>
      <dgm:spPr/>
      <dgm:t>
        <a:bodyPr/>
        <a:lstStyle/>
        <a:p>
          <a:endParaRPr lang="pt-BR"/>
        </a:p>
      </dgm:t>
    </dgm:pt>
    <dgm:pt modelId="{4B6258D1-369C-4883-80A6-66950C0324D2}" type="pres">
      <dgm:prSet presAssocID="{6E0DE491-1B6F-4AD7-A114-73B2F069AE42}" presName="root2" presStyleCnt="0"/>
      <dgm:spPr/>
    </dgm:pt>
    <dgm:pt modelId="{E849724C-E9D8-41A9-86F3-ED37B0ED632A}" type="pres">
      <dgm:prSet presAssocID="{6E0DE491-1B6F-4AD7-A114-73B2F069AE42}" presName="LevelTwoTextNode" presStyleLbl="node4" presStyleIdx="9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F60ED3-86E3-462E-B0B3-3234FADDBE3C}" type="pres">
      <dgm:prSet presAssocID="{6E0DE491-1B6F-4AD7-A114-73B2F069AE42}" presName="level3hierChild" presStyleCnt="0"/>
      <dgm:spPr/>
    </dgm:pt>
    <dgm:pt modelId="{00E036C8-CB2B-4073-AABE-C12E5B3FE0AE}" type="pres">
      <dgm:prSet presAssocID="{909156CF-F648-4B61-9CB1-3CEA05209B9D}" presName="conn2-1" presStyleLbl="parChTrans1D4" presStyleIdx="10" presStyleCnt="23"/>
      <dgm:spPr/>
      <dgm:t>
        <a:bodyPr/>
        <a:lstStyle/>
        <a:p>
          <a:endParaRPr lang="pt-BR"/>
        </a:p>
      </dgm:t>
    </dgm:pt>
    <dgm:pt modelId="{099F6761-F8F1-461C-BEF1-68F75CC34591}" type="pres">
      <dgm:prSet presAssocID="{909156CF-F648-4B61-9CB1-3CEA05209B9D}" presName="connTx" presStyleLbl="parChTrans1D4" presStyleIdx="10" presStyleCnt="23"/>
      <dgm:spPr/>
      <dgm:t>
        <a:bodyPr/>
        <a:lstStyle/>
        <a:p>
          <a:endParaRPr lang="pt-BR"/>
        </a:p>
      </dgm:t>
    </dgm:pt>
    <dgm:pt modelId="{E8F88008-5D76-4D4C-B138-78A4BFECFF7E}" type="pres">
      <dgm:prSet presAssocID="{9A10908C-CC8F-49C2-9AF4-9A32FC011A95}" presName="root2" presStyleCnt="0"/>
      <dgm:spPr/>
    </dgm:pt>
    <dgm:pt modelId="{9FDB66E8-7A8E-48B8-83AB-20D921D44D77}" type="pres">
      <dgm:prSet presAssocID="{9A10908C-CC8F-49C2-9AF4-9A32FC011A95}" presName="LevelTwoTextNode" presStyleLbl="node4" presStyleIdx="10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08C3B0-FF32-4382-AE37-69CBBA1D43C4}" type="pres">
      <dgm:prSet presAssocID="{9A10908C-CC8F-49C2-9AF4-9A32FC011A95}" presName="level3hierChild" presStyleCnt="0"/>
      <dgm:spPr/>
    </dgm:pt>
    <dgm:pt modelId="{5E28733A-38B6-4E40-AEE8-50D83645F53C}" type="pres">
      <dgm:prSet presAssocID="{9BC2D5C0-A908-4B4B-81EC-2F40C404E671}" presName="conn2-1" presStyleLbl="parChTrans1D4" presStyleIdx="11" presStyleCnt="23"/>
      <dgm:spPr/>
      <dgm:t>
        <a:bodyPr/>
        <a:lstStyle/>
        <a:p>
          <a:endParaRPr lang="pt-BR"/>
        </a:p>
      </dgm:t>
    </dgm:pt>
    <dgm:pt modelId="{C70D4B05-9D5B-4508-B8F5-6B0A59D53203}" type="pres">
      <dgm:prSet presAssocID="{9BC2D5C0-A908-4B4B-81EC-2F40C404E671}" presName="connTx" presStyleLbl="parChTrans1D4" presStyleIdx="11" presStyleCnt="23"/>
      <dgm:spPr/>
      <dgm:t>
        <a:bodyPr/>
        <a:lstStyle/>
        <a:p>
          <a:endParaRPr lang="pt-BR"/>
        </a:p>
      </dgm:t>
    </dgm:pt>
    <dgm:pt modelId="{7A5E865B-3419-415E-97E0-79D0F6243DAB}" type="pres">
      <dgm:prSet presAssocID="{FF1B19F5-9580-4A13-BECF-B2190EDAFDB7}" presName="root2" presStyleCnt="0"/>
      <dgm:spPr/>
    </dgm:pt>
    <dgm:pt modelId="{D5539E99-BC94-4B5B-87F2-3D36EE56D08D}" type="pres">
      <dgm:prSet presAssocID="{FF1B19F5-9580-4A13-BECF-B2190EDAFDB7}" presName="LevelTwoTextNode" presStyleLbl="node4" presStyleIdx="11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8C63FB-3895-4DA3-A82E-35ED2AD5BC0D}" type="pres">
      <dgm:prSet presAssocID="{FF1B19F5-9580-4A13-BECF-B2190EDAFDB7}" presName="level3hierChild" presStyleCnt="0"/>
      <dgm:spPr/>
    </dgm:pt>
    <dgm:pt modelId="{E49C4978-537E-4383-8CC0-B30647034A4E}" type="pres">
      <dgm:prSet presAssocID="{5FE2726A-17C7-43FE-AE00-014509D5E0D5}" presName="conn2-1" presStyleLbl="parChTrans1D4" presStyleIdx="12" presStyleCnt="23"/>
      <dgm:spPr/>
      <dgm:t>
        <a:bodyPr/>
        <a:lstStyle/>
        <a:p>
          <a:endParaRPr lang="pt-BR"/>
        </a:p>
      </dgm:t>
    </dgm:pt>
    <dgm:pt modelId="{365AA91A-693B-4BFD-918A-1AD8631A47C6}" type="pres">
      <dgm:prSet presAssocID="{5FE2726A-17C7-43FE-AE00-014509D5E0D5}" presName="connTx" presStyleLbl="parChTrans1D4" presStyleIdx="12" presStyleCnt="23"/>
      <dgm:spPr/>
      <dgm:t>
        <a:bodyPr/>
        <a:lstStyle/>
        <a:p>
          <a:endParaRPr lang="pt-BR"/>
        </a:p>
      </dgm:t>
    </dgm:pt>
    <dgm:pt modelId="{59094802-96AE-4BE6-97D3-6D9F2413B8EB}" type="pres">
      <dgm:prSet presAssocID="{5D59216B-E453-468E-8001-ADE288072618}" presName="root2" presStyleCnt="0"/>
      <dgm:spPr/>
    </dgm:pt>
    <dgm:pt modelId="{D871FAA9-7223-4186-A0E6-C58DDD72371F}" type="pres">
      <dgm:prSet presAssocID="{5D59216B-E453-468E-8001-ADE288072618}" presName="LevelTwoTextNode" presStyleLbl="node4" presStyleIdx="12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41B4B4-7A5D-45F3-829D-02A6BBCB1170}" type="pres">
      <dgm:prSet presAssocID="{5D59216B-E453-468E-8001-ADE288072618}" presName="level3hierChild" presStyleCnt="0"/>
      <dgm:spPr/>
    </dgm:pt>
    <dgm:pt modelId="{E4FE4F92-A859-431F-AA1B-64816356E261}" type="pres">
      <dgm:prSet presAssocID="{92CD1887-AC08-4932-AF86-70A735108D5F}" presName="conn2-1" presStyleLbl="parChTrans1D4" presStyleIdx="13" presStyleCnt="23"/>
      <dgm:spPr/>
      <dgm:t>
        <a:bodyPr/>
        <a:lstStyle/>
        <a:p>
          <a:endParaRPr lang="pt-BR"/>
        </a:p>
      </dgm:t>
    </dgm:pt>
    <dgm:pt modelId="{18921927-8C33-4F39-9139-13D036B7E50C}" type="pres">
      <dgm:prSet presAssocID="{92CD1887-AC08-4932-AF86-70A735108D5F}" presName="connTx" presStyleLbl="parChTrans1D4" presStyleIdx="13" presStyleCnt="23"/>
      <dgm:spPr/>
      <dgm:t>
        <a:bodyPr/>
        <a:lstStyle/>
        <a:p>
          <a:endParaRPr lang="pt-BR"/>
        </a:p>
      </dgm:t>
    </dgm:pt>
    <dgm:pt modelId="{4A5BE044-3BFF-4759-A761-9926864C3353}" type="pres">
      <dgm:prSet presAssocID="{566B008B-D4D8-4BF9-B34B-33215FBD6961}" presName="root2" presStyleCnt="0"/>
      <dgm:spPr/>
    </dgm:pt>
    <dgm:pt modelId="{11F8C632-E00E-40D2-A094-A166817040FB}" type="pres">
      <dgm:prSet presAssocID="{566B008B-D4D8-4BF9-B34B-33215FBD6961}" presName="LevelTwoTextNode" presStyleLbl="node4" presStyleIdx="13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8F4F2B-A61A-49D6-89B3-6275313CC4C2}" type="pres">
      <dgm:prSet presAssocID="{566B008B-D4D8-4BF9-B34B-33215FBD6961}" presName="level3hierChild" presStyleCnt="0"/>
      <dgm:spPr/>
    </dgm:pt>
    <dgm:pt modelId="{5F5FCC4A-F193-4216-8E7B-263540391D51}" type="pres">
      <dgm:prSet presAssocID="{7F929104-C276-4140-9E8D-4358F39067BD}" presName="conn2-1" presStyleLbl="parChTrans1D3" presStyleIdx="10" presStyleCnt="12"/>
      <dgm:spPr/>
      <dgm:t>
        <a:bodyPr/>
        <a:lstStyle/>
        <a:p>
          <a:endParaRPr lang="pt-BR"/>
        </a:p>
      </dgm:t>
    </dgm:pt>
    <dgm:pt modelId="{EF72D211-668C-4F10-81C3-08B9D25CC163}" type="pres">
      <dgm:prSet presAssocID="{7F929104-C276-4140-9E8D-4358F39067BD}" presName="connTx" presStyleLbl="parChTrans1D3" presStyleIdx="10" presStyleCnt="12"/>
      <dgm:spPr/>
      <dgm:t>
        <a:bodyPr/>
        <a:lstStyle/>
        <a:p>
          <a:endParaRPr lang="pt-BR"/>
        </a:p>
      </dgm:t>
    </dgm:pt>
    <dgm:pt modelId="{C5917D0E-DD53-4FA4-9566-93798F9F924E}" type="pres">
      <dgm:prSet presAssocID="{FBA70A75-1A15-4DFE-BCBE-C7794CD40814}" presName="root2" presStyleCnt="0"/>
      <dgm:spPr/>
    </dgm:pt>
    <dgm:pt modelId="{0523FFD8-FCB8-40DA-98CB-031FE731B7D0}" type="pres">
      <dgm:prSet presAssocID="{FBA70A75-1A15-4DFE-BCBE-C7794CD40814}" presName="LevelTwoTextNode" presStyleLbl="node3" presStyleIdx="10" presStyleCnt="12" custScaleX="1542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67661-CDBE-403A-835A-5CC7E2F7F078}" type="pres">
      <dgm:prSet presAssocID="{FBA70A75-1A15-4DFE-BCBE-C7794CD40814}" presName="level3hierChild" presStyleCnt="0"/>
      <dgm:spPr/>
    </dgm:pt>
    <dgm:pt modelId="{886C99FE-7896-4E2B-8917-5CCD96DB6134}" type="pres">
      <dgm:prSet presAssocID="{83C88807-FFB9-4192-8EC8-C60BCBF49494}" presName="conn2-1" presStyleLbl="parChTrans1D4" presStyleIdx="14" presStyleCnt="23"/>
      <dgm:spPr/>
      <dgm:t>
        <a:bodyPr/>
        <a:lstStyle/>
        <a:p>
          <a:endParaRPr lang="pt-BR"/>
        </a:p>
      </dgm:t>
    </dgm:pt>
    <dgm:pt modelId="{83733A49-8C97-438B-8FCC-1788030F7F1C}" type="pres">
      <dgm:prSet presAssocID="{83C88807-FFB9-4192-8EC8-C60BCBF49494}" presName="connTx" presStyleLbl="parChTrans1D4" presStyleIdx="14" presStyleCnt="23"/>
      <dgm:spPr/>
      <dgm:t>
        <a:bodyPr/>
        <a:lstStyle/>
        <a:p>
          <a:endParaRPr lang="pt-BR"/>
        </a:p>
      </dgm:t>
    </dgm:pt>
    <dgm:pt modelId="{4347705A-C95E-4211-81BB-3586BAE1D5FB}" type="pres">
      <dgm:prSet presAssocID="{79C50F90-A9EF-4340-AFF5-022AD85FD897}" presName="root2" presStyleCnt="0"/>
      <dgm:spPr/>
    </dgm:pt>
    <dgm:pt modelId="{FE1DFD6F-742A-488D-9F65-999CA09F48B5}" type="pres">
      <dgm:prSet presAssocID="{79C50F90-A9EF-4340-AFF5-022AD85FD897}" presName="LevelTwoTextNode" presStyleLbl="node4" presStyleIdx="14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F1A097-663B-4002-A571-59D07A2CA31C}" type="pres">
      <dgm:prSet presAssocID="{79C50F90-A9EF-4340-AFF5-022AD85FD897}" presName="level3hierChild" presStyleCnt="0"/>
      <dgm:spPr/>
    </dgm:pt>
    <dgm:pt modelId="{F62B6A8B-7E62-4924-B97E-EE4431FD6438}" type="pres">
      <dgm:prSet presAssocID="{F7E44A30-A35F-4028-8832-FB0DC664DDE4}" presName="conn2-1" presStyleLbl="parChTrans1D4" presStyleIdx="15" presStyleCnt="23"/>
      <dgm:spPr/>
      <dgm:t>
        <a:bodyPr/>
        <a:lstStyle/>
        <a:p>
          <a:endParaRPr lang="pt-BR"/>
        </a:p>
      </dgm:t>
    </dgm:pt>
    <dgm:pt modelId="{EFFE3DD3-F6BD-4567-9077-0420D9CD3781}" type="pres">
      <dgm:prSet presAssocID="{F7E44A30-A35F-4028-8832-FB0DC664DDE4}" presName="connTx" presStyleLbl="parChTrans1D4" presStyleIdx="15" presStyleCnt="23"/>
      <dgm:spPr/>
      <dgm:t>
        <a:bodyPr/>
        <a:lstStyle/>
        <a:p>
          <a:endParaRPr lang="pt-BR"/>
        </a:p>
      </dgm:t>
    </dgm:pt>
    <dgm:pt modelId="{06F01A5B-B2FF-47C4-89C7-3CBEA78302D0}" type="pres">
      <dgm:prSet presAssocID="{6C3C231A-E78E-422B-B800-E0E8C728C1D9}" presName="root2" presStyleCnt="0"/>
      <dgm:spPr/>
    </dgm:pt>
    <dgm:pt modelId="{C5567A11-6FE6-421A-B3E6-95A6504549B9}" type="pres">
      <dgm:prSet presAssocID="{6C3C231A-E78E-422B-B800-E0E8C728C1D9}" presName="LevelTwoTextNode" presStyleLbl="node4" presStyleIdx="15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C1B959-26B6-4273-9B2C-01F518ECB19A}" type="pres">
      <dgm:prSet presAssocID="{6C3C231A-E78E-422B-B800-E0E8C728C1D9}" presName="level3hierChild" presStyleCnt="0"/>
      <dgm:spPr/>
    </dgm:pt>
    <dgm:pt modelId="{B27210A2-FE21-4F18-A884-5C2553F691E8}" type="pres">
      <dgm:prSet presAssocID="{EDABD377-FFF1-4B78-9BE9-DE6505EDA8AE}" presName="conn2-1" presStyleLbl="parChTrans1D4" presStyleIdx="16" presStyleCnt="23"/>
      <dgm:spPr/>
      <dgm:t>
        <a:bodyPr/>
        <a:lstStyle/>
        <a:p>
          <a:endParaRPr lang="pt-BR"/>
        </a:p>
      </dgm:t>
    </dgm:pt>
    <dgm:pt modelId="{4B33B3FA-6840-41C9-A2D4-E62EB6ED16C4}" type="pres">
      <dgm:prSet presAssocID="{EDABD377-FFF1-4B78-9BE9-DE6505EDA8AE}" presName="connTx" presStyleLbl="parChTrans1D4" presStyleIdx="16" presStyleCnt="23"/>
      <dgm:spPr/>
      <dgm:t>
        <a:bodyPr/>
        <a:lstStyle/>
        <a:p>
          <a:endParaRPr lang="pt-BR"/>
        </a:p>
      </dgm:t>
    </dgm:pt>
    <dgm:pt modelId="{675A87E3-3316-44B7-B2EA-86C4D282D18B}" type="pres">
      <dgm:prSet presAssocID="{A82C2AF7-F8A5-4E7E-B5FB-763FC30ECE29}" presName="root2" presStyleCnt="0"/>
      <dgm:spPr/>
    </dgm:pt>
    <dgm:pt modelId="{D68B8993-6B4C-4F15-91C4-0FE1968C3C79}" type="pres">
      <dgm:prSet presAssocID="{A82C2AF7-F8A5-4E7E-B5FB-763FC30ECE29}" presName="LevelTwoTextNode" presStyleLbl="node4" presStyleIdx="16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77DEE8-2E1F-4625-BC56-0C347AB761DF}" type="pres">
      <dgm:prSet presAssocID="{A82C2AF7-F8A5-4E7E-B5FB-763FC30ECE29}" presName="level3hierChild" presStyleCnt="0"/>
      <dgm:spPr/>
    </dgm:pt>
    <dgm:pt modelId="{036CB64C-2495-4DDF-A243-372A016376FC}" type="pres">
      <dgm:prSet presAssocID="{DB6A70C1-BEFC-442C-96C4-EF044627AC76}" presName="conn2-1" presStyleLbl="parChTrans1D4" presStyleIdx="17" presStyleCnt="23"/>
      <dgm:spPr/>
      <dgm:t>
        <a:bodyPr/>
        <a:lstStyle/>
        <a:p>
          <a:endParaRPr lang="pt-BR"/>
        </a:p>
      </dgm:t>
    </dgm:pt>
    <dgm:pt modelId="{E1C2EAEB-A7EC-46A8-90BA-2CC98BDA1E30}" type="pres">
      <dgm:prSet presAssocID="{DB6A70C1-BEFC-442C-96C4-EF044627AC76}" presName="connTx" presStyleLbl="parChTrans1D4" presStyleIdx="17" presStyleCnt="23"/>
      <dgm:spPr/>
      <dgm:t>
        <a:bodyPr/>
        <a:lstStyle/>
        <a:p>
          <a:endParaRPr lang="pt-BR"/>
        </a:p>
      </dgm:t>
    </dgm:pt>
    <dgm:pt modelId="{29FC27EC-21C6-43CC-989D-C35506E4D110}" type="pres">
      <dgm:prSet presAssocID="{744C7631-78BC-458E-AF31-20D89610F9C9}" presName="root2" presStyleCnt="0"/>
      <dgm:spPr/>
    </dgm:pt>
    <dgm:pt modelId="{A8FA27D9-8066-48C5-9D19-B72694A287B9}" type="pres">
      <dgm:prSet presAssocID="{744C7631-78BC-458E-AF31-20D89610F9C9}" presName="LevelTwoTextNode" presStyleLbl="node4" presStyleIdx="17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10170D-E7DA-4C58-BC96-7FA711521CF7}" type="pres">
      <dgm:prSet presAssocID="{744C7631-78BC-458E-AF31-20D89610F9C9}" presName="level3hierChild" presStyleCnt="0"/>
      <dgm:spPr/>
    </dgm:pt>
    <dgm:pt modelId="{69BA13A6-395F-4510-93C9-2FC78B320EDA}" type="pres">
      <dgm:prSet presAssocID="{2CA05925-42D5-462C-8B7E-9AEB09376A4B}" presName="conn2-1" presStyleLbl="parChTrans1D4" presStyleIdx="18" presStyleCnt="23"/>
      <dgm:spPr/>
      <dgm:t>
        <a:bodyPr/>
        <a:lstStyle/>
        <a:p>
          <a:endParaRPr lang="pt-BR"/>
        </a:p>
      </dgm:t>
    </dgm:pt>
    <dgm:pt modelId="{622F13D2-4DA8-4D37-9941-A428C71769F8}" type="pres">
      <dgm:prSet presAssocID="{2CA05925-42D5-462C-8B7E-9AEB09376A4B}" presName="connTx" presStyleLbl="parChTrans1D4" presStyleIdx="18" presStyleCnt="23"/>
      <dgm:spPr/>
      <dgm:t>
        <a:bodyPr/>
        <a:lstStyle/>
        <a:p>
          <a:endParaRPr lang="pt-BR"/>
        </a:p>
      </dgm:t>
    </dgm:pt>
    <dgm:pt modelId="{2147C17F-6E35-4548-B777-6C8DD28D3EF9}" type="pres">
      <dgm:prSet presAssocID="{E34C7916-09FC-47C8-98CB-7F3E8A6A94FD}" presName="root2" presStyleCnt="0"/>
      <dgm:spPr/>
    </dgm:pt>
    <dgm:pt modelId="{CAF25F58-6E2B-4A43-8807-4E72EF195973}" type="pres">
      <dgm:prSet presAssocID="{E34C7916-09FC-47C8-98CB-7F3E8A6A94FD}" presName="LevelTwoTextNode" presStyleLbl="node4" presStyleIdx="18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37D93F-DF5C-486F-98E1-529C5BF65EB4}" type="pres">
      <dgm:prSet presAssocID="{E34C7916-09FC-47C8-98CB-7F3E8A6A94FD}" presName="level3hierChild" presStyleCnt="0"/>
      <dgm:spPr/>
    </dgm:pt>
    <dgm:pt modelId="{03B83006-C116-4FAA-AA03-D04DEF0B2525}" type="pres">
      <dgm:prSet presAssocID="{8FCE0B9F-EEBC-43B3-AC59-AF434D45535D}" presName="conn2-1" presStyleLbl="parChTrans1D4" presStyleIdx="19" presStyleCnt="23"/>
      <dgm:spPr/>
      <dgm:t>
        <a:bodyPr/>
        <a:lstStyle/>
        <a:p>
          <a:endParaRPr lang="pt-BR"/>
        </a:p>
      </dgm:t>
    </dgm:pt>
    <dgm:pt modelId="{9A905904-D02C-4236-8073-09069E10E1AF}" type="pres">
      <dgm:prSet presAssocID="{8FCE0B9F-EEBC-43B3-AC59-AF434D45535D}" presName="connTx" presStyleLbl="parChTrans1D4" presStyleIdx="19" presStyleCnt="23"/>
      <dgm:spPr/>
      <dgm:t>
        <a:bodyPr/>
        <a:lstStyle/>
        <a:p>
          <a:endParaRPr lang="pt-BR"/>
        </a:p>
      </dgm:t>
    </dgm:pt>
    <dgm:pt modelId="{195CF9DD-7143-40DD-AF13-119097FD975D}" type="pres">
      <dgm:prSet presAssocID="{A7E4C1A3-F318-4AD7-B909-EC2ACBB3B8B6}" presName="root2" presStyleCnt="0"/>
      <dgm:spPr/>
    </dgm:pt>
    <dgm:pt modelId="{72FEFB7A-792D-4AF5-89BF-3605531A20D2}" type="pres">
      <dgm:prSet presAssocID="{A7E4C1A3-F318-4AD7-B909-EC2ACBB3B8B6}" presName="LevelTwoTextNode" presStyleLbl="node4" presStyleIdx="19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5FE9F1-88C3-4E0F-AAE8-465B4F88C6C3}" type="pres">
      <dgm:prSet presAssocID="{A7E4C1A3-F318-4AD7-B909-EC2ACBB3B8B6}" presName="level3hierChild" presStyleCnt="0"/>
      <dgm:spPr/>
    </dgm:pt>
    <dgm:pt modelId="{E48460FB-D6D5-437B-A0CD-3BAFA1DC9E14}" type="pres">
      <dgm:prSet presAssocID="{2229DBA5-6389-4781-84F0-D704EA04A914}" presName="conn2-1" presStyleLbl="parChTrans1D4" presStyleIdx="20" presStyleCnt="23"/>
      <dgm:spPr/>
      <dgm:t>
        <a:bodyPr/>
        <a:lstStyle/>
        <a:p>
          <a:endParaRPr lang="pt-BR"/>
        </a:p>
      </dgm:t>
    </dgm:pt>
    <dgm:pt modelId="{3893D8FC-FC10-4EEC-999B-8C54BB1B0331}" type="pres">
      <dgm:prSet presAssocID="{2229DBA5-6389-4781-84F0-D704EA04A914}" presName="connTx" presStyleLbl="parChTrans1D4" presStyleIdx="20" presStyleCnt="23"/>
      <dgm:spPr/>
      <dgm:t>
        <a:bodyPr/>
        <a:lstStyle/>
        <a:p>
          <a:endParaRPr lang="pt-BR"/>
        </a:p>
      </dgm:t>
    </dgm:pt>
    <dgm:pt modelId="{F2FF042A-58A1-4C2E-B11C-B63FB59BBE9E}" type="pres">
      <dgm:prSet presAssocID="{0D6A309F-1CF1-47B0-8BDB-9AE6A91CFB92}" presName="root2" presStyleCnt="0"/>
      <dgm:spPr/>
    </dgm:pt>
    <dgm:pt modelId="{FC4F0B9B-EBD3-4940-A6CC-3E3F48EA5A85}" type="pres">
      <dgm:prSet presAssocID="{0D6A309F-1CF1-47B0-8BDB-9AE6A91CFB92}" presName="LevelTwoTextNode" presStyleLbl="node4" presStyleIdx="20" presStyleCnt="23" custScaleX="1214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CB3DA6-4541-4F75-A56A-8F803E3C5D76}" type="pres">
      <dgm:prSet presAssocID="{0D6A309F-1CF1-47B0-8BDB-9AE6A91CFB92}" presName="level3hierChild" presStyleCnt="0"/>
      <dgm:spPr/>
    </dgm:pt>
    <dgm:pt modelId="{365BD8CF-6135-490D-A967-B3300549D992}" type="pres">
      <dgm:prSet presAssocID="{56811685-01BE-45D3-9466-8F291C0AE390}" presName="conn2-1" presStyleLbl="parChTrans1D3" presStyleIdx="11" presStyleCnt="12"/>
      <dgm:spPr/>
      <dgm:t>
        <a:bodyPr/>
        <a:lstStyle/>
        <a:p>
          <a:endParaRPr lang="pt-BR"/>
        </a:p>
      </dgm:t>
    </dgm:pt>
    <dgm:pt modelId="{6A9D2433-3BCB-4041-B822-FFBE0E8BCB9F}" type="pres">
      <dgm:prSet presAssocID="{56811685-01BE-45D3-9466-8F291C0AE390}" presName="connTx" presStyleLbl="parChTrans1D3" presStyleIdx="11" presStyleCnt="12"/>
      <dgm:spPr/>
      <dgm:t>
        <a:bodyPr/>
        <a:lstStyle/>
        <a:p>
          <a:endParaRPr lang="pt-BR"/>
        </a:p>
      </dgm:t>
    </dgm:pt>
    <dgm:pt modelId="{7F16E156-E6DA-42D6-9695-6B8C5763C73F}" type="pres">
      <dgm:prSet presAssocID="{AC3D6D9E-0DC9-4BAC-8E8E-AD59FF232A70}" presName="root2" presStyleCnt="0"/>
      <dgm:spPr/>
    </dgm:pt>
    <dgm:pt modelId="{E1800871-3EC7-447C-86B7-254063C23BB5}" type="pres">
      <dgm:prSet presAssocID="{AC3D6D9E-0DC9-4BAC-8E8E-AD59FF232A70}" presName="LevelTwoTextNode" presStyleLbl="node3" presStyleIdx="11" presStyleCnt="12" custScaleX="1544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B7EB04-DED1-44CB-A8AF-5D4CCB14AA82}" type="pres">
      <dgm:prSet presAssocID="{AC3D6D9E-0DC9-4BAC-8E8E-AD59FF232A70}" presName="level3hierChild" presStyleCnt="0"/>
      <dgm:spPr/>
    </dgm:pt>
    <dgm:pt modelId="{09D571B3-7069-499B-B677-8714F0319A74}" type="pres">
      <dgm:prSet presAssocID="{ABBB4C98-42C6-426D-BD04-426AF291A2F3}" presName="conn2-1" presStyleLbl="parChTrans1D4" presStyleIdx="21" presStyleCnt="23"/>
      <dgm:spPr/>
      <dgm:t>
        <a:bodyPr/>
        <a:lstStyle/>
        <a:p>
          <a:endParaRPr lang="pt-BR"/>
        </a:p>
      </dgm:t>
    </dgm:pt>
    <dgm:pt modelId="{98ECA77E-5B29-4077-A1E2-564E6E52E72A}" type="pres">
      <dgm:prSet presAssocID="{ABBB4C98-42C6-426D-BD04-426AF291A2F3}" presName="connTx" presStyleLbl="parChTrans1D4" presStyleIdx="21" presStyleCnt="23"/>
      <dgm:spPr/>
      <dgm:t>
        <a:bodyPr/>
        <a:lstStyle/>
        <a:p>
          <a:endParaRPr lang="pt-BR"/>
        </a:p>
      </dgm:t>
    </dgm:pt>
    <dgm:pt modelId="{0BF4D322-BA25-4982-AFDF-987531174A2A}" type="pres">
      <dgm:prSet presAssocID="{02E156F1-F224-4A14-90B0-BCC5429C04E2}" presName="root2" presStyleCnt="0"/>
      <dgm:spPr/>
    </dgm:pt>
    <dgm:pt modelId="{12CEFF63-5955-4DEC-9650-A362549EE482}" type="pres">
      <dgm:prSet presAssocID="{02E156F1-F224-4A14-90B0-BCC5429C04E2}" presName="LevelTwoTextNode" presStyleLbl="node4" presStyleIdx="21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8D35DC-0F76-49C7-AEA1-7109D5443450}" type="pres">
      <dgm:prSet presAssocID="{02E156F1-F224-4A14-90B0-BCC5429C04E2}" presName="level3hierChild" presStyleCnt="0"/>
      <dgm:spPr/>
    </dgm:pt>
    <dgm:pt modelId="{74923B51-0991-4269-A518-A798810A38E6}" type="pres">
      <dgm:prSet presAssocID="{51474E5B-9C6E-4784-B17F-CCF467303D89}" presName="conn2-1" presStyleLbl="parChTrans1D4" presStyleIdx="22" presStyleCnt="23"/>
      <dgm:spPr/>
      <dgm:t>
        <a:bodyPr/>
        <a:lstStyle/>
        <a:p>
          <a:endParaRPr lang="pt-BR"/>
        </a:p>
      </dgm:t>
    </dgm:pt>
    <dgm:pt modelId="{AC26D4DC-BC32-4548-A655-8099E1460BD8}" type="pres">
      <dgm:prSet presAssocID="{51474E5B-9C6E-4784-B17F-CCF467303D89}" presName="connTx" presStyleLbl="parChTrans1D4" presStyleIdx="22" presStyleCnt="23"/>
      <dgm:spPr/>
      <dgm:t>
        <a:bodyPr/>
        <a:lstStyle/>
        <a:p>
          <a:endParaRPr lang="pt-BR"/>
        </a:p>
      </dgm:t>
    </dgm:pt>
    <dgm:pt modelId="{2A06FE19-D784-4307-BCB4-882A5E352C75}" type="pres">
      <dgm:prSet presAssocID="{CD3DC8BA-D435-4512-AA85-46846EA43E6E}" presName="root2" presStyleCnt="0"/>
      <dgm:spPr/>
    </dgm:pt>
    <dgm:pt modelId="{86F8D511-B5D2-47C8-B085-4869C99FCDFD}" type="pres">
      <dgm:prSet presAssocID="{CD3DC8BA-D435-4512-AA85-46846EA43E6E}" presName="LevelTwoTextNode" presStyleLbl="node4" presStyleIdx="22" presStyleCnt="23" custScaleX="1442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0BB666-8983-4AE8-BC11-B35FA91321D8}" type="pres">
      <dgm:prSet presAssocID="{CD3DC8BA-D435-4512-AA85-46846EA43E6E}" presName="level3hierChild" presStyleCnt="0"/>
      <dgm:spPr/>
    </dgm:pt>
  </dgm:ptLst>
  <dgm:cxnLst>
    <dgm:cxn modelId="{3CD107FC-621F-405A-8C28-CD2ACAD3E29E}" type="presOf" srcId="{CD757327-EEC5-4D62-A71F-6D40F82E2B6C}" destId="{D98E177B-DEB1-4E89-B350-E90FA33D5F87}" srcOrd="0" destOrd="0" presId="urn:microsoft.com/office/officeart/2008/layout/HorizontalMultiLevelHierarchy"/>
    <dgm:cxn modelId="{14B3CF64-B1C8-4271-849E-94E37508A5ED}" type="presOf" srcId="{12DFFA2C-4589-4E9E-9BCD-B6520E198DF8}" destId="{D1049089-A305-4696-BF73-EB0E626B738E}" srcOrd="0" destOrd="0" presId="urn:microsoft.com/office/officeart/2008/layout/HorizontalMultiLevelHierarchy"/>
    <dgm:cxn modelId="{87AE217B-0D64-42F9-901C-4F22D767229B}" srcId="{35A72958-2F30-4558-9A38-9D885C776B88}" destId="{EE1185C9-B43A-40B2-BAC2-1BF1CE26D62B}" srcOrd="1" destOrd="0" parTransId="{B29A3FC1-135E-419F-9162-3785B9DEFE0A}" sibTransId="{927145D5-4DB0-4F8A-9AAF-E352C1E5546E}"/>
    <dgm:cxn modelId="{0DE4867B-B0C2-41D5-A43C-FF1A075D7B49}" type="presOf" srcId="{92CD1887-AC08-4932-AF86-70A735108D5F}" destId="{18921927-8C33-4F39-9139-13D036B7E50C}" srcOrd="1" destOrd="0" presId="urn:microsoft.com/office/officeart/2008/layout/HorizontalMultiLevelHierarchy"/>
    <dgm:cxn modelId="{76A68B61-11E2-432F-B779-C7C5FB649522}" type="presOf" srcId="{883081ED-A79A-4CE7-BF38-9D53EA1042CC}" destId="{0231AE85-5974-439B-BE0C-CCAB6AC5EFA7}" srcOrd="0" destOrd="0" presId="urn:microsoft.com/office/officeart/2008/layout/HorizontalMultiLevelHierarchy"/>
    <dgm:cxn modelId="{B12309AF-5EDF-4FB9-A6D8-1E9866F6BF4D}" type="presOf" srcId="{C3DE0255-B636-49F0-A2BA-6D144D099476}" destId="{E84E0058-AA80-4810-BD73-03F59C5204D6}" srcOrd="0" destOrd="0" presId="urn:microsoft.com/office/officeart/2008/layout/HorizontalMultiLevelHierarchy"/>
    <dgm:cxn modelId="{8B024F21-B496-4D06-AB6A-738DD0A32801}" srcId="{9A10908C-CC8F-49C2-9AF4-9A32FC011A95}" destId="{566B008B-D4D8-4BF9-B34B-33215FBD6961}" srcOrd="2" destOrd="0" parTransId="{92CD1887-AC08-4932-AF86-70A735108D5F}" sibTransId="{E2AE6ABF-F69B-456C-91A3-5C0AD4F8ECEA}"/>
    <dgm:cxn modelId="{58367958-169C-47FD-B96E-217B6B960638}" type="presOf" srcId="{87348CBD-13FD-4085-ACC9-7B22632CD6E4}" destId="{B9AA1B9C-C98F-46AC-A7B7-AB68430186E9}" srcOrd="0" destOrd="0" presId="urn:microsoft.com/office/officeart/2008/layout/HorizontalMultiLevelHierarchy"/>
    <dgm:cxn modelId="{7E732BAC-5303-4FE0-AEAB-5F4C92DD4CF2}" srcId="{FBA70A75-1A15-4DFE-BCBE-C7794CD40814}" destId="{744C7631-78BC-458E-AF31-20D89610F9C9}" srcOrd="3" destOrd="0" parTransId="{DB6A70C1-BEFC-442C-96C4-EF044627AC76}" sibTransId="{C1A62C4B-AE4D-4F05-875F-515898417F2A}"/>
    <dgm:cxn modelId="{3EC35E6D-6654-47C8-800B-75C8D2D27B42}" type="presOf" srcId="{56811685-01BE-45D3-9466-8F291C0AE390}" destId="{6A9D2433-3BCB-4041-B822-FFBE0E8BCB9F}" srcOrd="1" destOrd="0" presId="urn:microsoft.com/office/officeart/2008/layout/HorizontalMultiLevelHierarchy"/>
    <dgm:cxn modelId="{75F86207-7A63-4ECA-A1C6-655F81F1EBA8}" srcId="{6091FD78-7DC7-4E3F-A2FC-E2B21D159D9B}" destId="{6E0DE491-1B6F-4AD7-A114-73B2F069AE42}" srcOrd="2" destOrd="0" parTransId="{CD757327-EEC5-4D62-A71F-6D40F82E2B6C}" sibTransId="{923892EA-60E3-41CC-AFC4-EC3102C089B1}"/>
    <dgm:cxn modelId="{E5BE2241-A55D-42F0-B838-0294EF1F1D05}" type="presOf" srcId="{02E156F1-F224-4A14-90B0-BCC5429C04E2}" destId="{12CEFF63-5955-4DEC-9650-A362549EE482}" srcOrd="0" destOrd="0" presId="urn:microsoft.com/office/officeart/2008/layout/HorizontalMultiLevelHierarchy"/>
    <dgm:cxn modelId="{84FA0C8E-0805-4C63-A4E9-53B8380CC7F3}" type="presOf" srcId="{9931AA55-C9AD-4F2D-926C-2BA4824F71CB}" destId="{33ECC0E2-A422-48CB-9D16-495E4B6A9F32}" srcOrd="0" destOrd="0" presId="urn:microsoft.com/office/officeart/2008/layout/HorizontalMultiLevelHierarchy"/>
    <dgm:cxn modelId="{1E2FDEEF-F924-4923-AF93-D4FBAE5F1A30}" type="presOf" srcId="{909156CF-F648-4B61-9CB1-3CEA05209B9D}" destId="{00E036C8-CB2B-4073-AABE-C12E5B3FE0AE}" srcOrd="0" destOrd="0" presId="urn:microsoft.com/office/officeart/2008/layout/HorizontalMultiLevelHierarchy"/>
    <dgm:cxn modelId="{BD7074F2-CF4F-4401-8DDE-28AFEFEEC00D}" type="presOf" srcId="{EDEBB2E1-802B-4920-834E-4F7EB02F2742}" destId="{FDF63E54-0F3B-4F3C-996F-AA5D53263FDF}" srcOrd="0" destOrd="0" presId="urn:microsoft.com/office/officeart/2008/layout/HorizontalMultiLevelHierarchy"/>
    <dgm:cxn modelId="{9A947C38-7ABA-4F72-B01D-4C2EAB3EE4CD}" type="presOf" srcId="{5901BBDA-64BF-4ED1-AD54-AD7F19687486}" destId="{6CEC993D-DDC8-41B3-9B37-08D02A15EB1D}" srcOrd="1" destOrd="0" presId="urn:microsoft.com/office/officeart/2008/layout/HorizontalMultiLevelHierarchy"/>
    <dgm:cxn modelId="{9DE03D41-FAD9-4EDC-BAA0-E381022BBB06}" srcId="{35A72958-2F30-4558-9A38-9D885C776B88}" destId="{44DB0988-30F7-4DC7-84D0-635D901EC168}" srcOrd="3" destOrd="0" parTransId="{C99B82E5-3100-48CF-9004-3FD3703EEA88}" sibTransId="{16B2B21D-30BC-462C-BBAD-A2DE293B8128}"/>
    <dgm:cxn modelId="{C67688E6-9EE6-4107-B93A-DDB95D243192}" type="presOf" srcId="{481408A0-3253-4F2D-A29A-BEAF9D9E06DC}" destId="{E62D4990-A160-4A8F-8D0B-FA393C78F30A}" srcOrd="0" destOrd="0" presId="urn:microsoft.com/office/officeart/2008/layout/HorizontalMultiLevelHierarchy"/>
    <dgm:cxn modelId="{AA4C0CD3-9161-416C-908C-D5D70B1A999E}" type="presOf" srcId="{2FB0FFC6-5EAA-4CD0-BD64-B54FF4CF8BD5}" destId="{765010E1-5D89-49B3-947D-F595A07DD7BB}" srcOrd="1" destOrd="0" presId="urn:microsoft.com/office/officeart/2008/layout/HorizontalMultiLevelHierarchy"/>
    <dgm:cxn modelId="{C320D2EB-693C-421E-9130-496E8820FDE2}" srcId="{AA383525-AC2A-47BC-A816-C9013FE24227}" destId="{B0F843CF-2EAF-4198-B28B-3ABE658722E3}" srcOrd="4" destOrd="0" parTransId="{8D25B669-F9EF-4AF9-9EE1-3F8B388C95DA}" sibTransId="{EEB74544-814F-4D7A-B6B2-466EFD328C80}"/>
    <dgm:cxn modelId="{5EB764B2-5C8A-4707-9FC8-716ECF8B8084}" type="presOf" srcId="{48707A27-D170-44E8-9915-44C567D65F6E}" destId="{F5472C57-9A61-4FC9-B6A1-FAF1B3F6B55B}" srcOrd="1" destOrd="0" presId="urn:microsoft.com/office/officeart/2008/layout/HorizontalMultiLevelHierarchy"/>
    <dgm:cxn modelId="{4286F810-D3B6-4433-81EA-359A2522BBCF}" type="presOf" srcId="{CD3DC8BA-D435-4512-AA85-46846EA43E6E}" destId="{86F8D511-B5D2-47C8-B085-4869C99FCDFD}" srcOrd="0" destOrd="0" presId="urn:microsoft.com/office/officeart/2008/layout/HorizontalMultiLevelHierarchy"/>
    <dgm:cxn modelId="{3F2DA9F5-5922-4F10-BE0C-6C3F2C7D7C1D}" type="presOf" srcId="{2CA05925-42D5-462C-8B7E-9AEB09376A4B}" destId="{622F13D2-4DA8-4D37-9941-A428C71769F8}" srcOrd="1" destOrd="0" presId="urn:microsoft.com/office/officeart/2008/layout/HorizontalMultiLevelHierarchy"/>
    <dgm:cxn modelId="{454C3E39-A5D9-4C12-92C8-E4DA61464107}" srcId="{35A72958-2F30-4558-9A38-9D885C776B88}" destId="{71529571-4EAD-4AFC-A41D-ED13ECD715DF}" srcOrd="4" destOrd="0" parTransId="{12DFFA2C-4589-4E9E-9BCD-B6520E198DF8}" sibTransId="{92E205E1-7588-40AB-A43A-9A7CC12ADA16}"/>
    <dgm:cxn modelId="{7E39D5E1-C3B9-413B-B402-DF9FFCDE2C2F}" type="presOf" srcId="{67FA5606-7C29-4EF6-94B6-CC7FF6D4C09D}" destId="{0650DA5B-9C3A-4CCD-95A9-A860B95CE5EC}" srcOrd="0" destOrd="0" presId="urn:microsoft.com/office/officeart/2008/layout/HorizontalMultiLevelHierarchy"/>
    <dgm:cxn modelId="{A9E87802-A4C0-4493-913A-43BA5284EA31}" type="presOf" srcId="{48707A27-D170-44E8-9915-44C567D65F6E}" destId="{FE832B18-E8DD-4912-BF1F-AE991C853538}" srcOrd="0" destOrd="0" presId="urn:microsoft.com/office/officeart/2008/layout/HorizontalMultiLevelHierarchy"/>
    <dgm:cxn modelId="{090FD313-78C1-4D69-9F97-4A82F6E7E0BC}" type="presOf" srcId="{51474E5B-9C6E-4784-B17F-CCF467303D89}" destId="{AC26D4DC-BC32-4548-A655-8099E1460BD8}" srcOrd="1" destOrd="0" presId="urn:microsoft.com/office/officeart/2008/layout/HorizontalMultiLevelHierarchy"/>
    <dgm:cxn modelId="{3B5C230E-FB42-4A61-909A-2B264AF363A6}" srcId="{AC3D6D9E-0DC9-4BAC-8E8E-AD59FF232A70}" destId="{02E156F1-F224-4A14-90B0-BCC5429C04E2}" srcOrd="0" destOrd="0" parTransId="{ABBB4C98-42C6-426D-BD04-426AF291A2F3}" sibTransId="{08755C75-5F62-4447-817E-B18062C0F704}"/>
    <dgm:cxn modelId="{538FB124-B1AB-4E8D-B62D-B827869A7309}" type="presOf" srcId="{ABBB4C98-42C6-426D-BD04-426AF291A2F3}" destId="{98ECA77E-5B29-4077-A1E2-564E6E52E72A}" srcOrd="1" destOrd="0" presId="urn:microsoft.com/office/officeart/2008/layout/HorizontalMultiLevelHierarchy"/>
    <dgm:cxn modelId="{12F8091A-C408-4203-99F0-94C5EE3D6E55}" srcId="{7D8FB899-D312-4BEE-99D6-F5F27FE1FA10}" destId="{87348CBD-13FD-4085-ACC9-7B22632CD6E4}" srcOrd="2" destOrd="0" parTransId="{4B19AB61-F25B-4AA2-B24E-7AD03085A889}" sibTransId="{F3B71A19-0D28-4C47-AECE-D5414EA1C973}"/>
    <dgm:cxn modelId="{9EF06783-5FFF-488B-B14C-4B2BDC4C48DF}" type="presOf" srcId="{2229DBA5-6389-4781-84F0-D704EA04A914}" destId="{3893D8FC-FC10-4EEC-999B-8C54BB1B0331}" srcOrd="1" destOrd="0" presId="urn:microsoft.com/office/officeart/2008/layout/HorizontalMultiLevelHierarchy"/>
    <dgm:cxn modelId="{17E8AC1D-5329-4B43-B061-2D9F5B8E3771}" srcId="{AA383525-AC2A-47BC-A816-C9013FE24227}" destId="{A1A977C2-E905-4230-9801-A3380069448E}" srcOrd="1" destOrd="0" parTransId="{2FB0FFC6-5EAA-4CD0-BD64-B54FF4CF8BD5}" sibTransId="{2F8CA3C0-F096-47CE-9A4E-2BA3D902B210}"/>
    <dgm:cxn modelId="{7F7A6C60-9836-47A9-A6A1-1F073D7AA8B8}" type="presOf" srcId="{852C3ECD-6D87-4B94-94D8-68BB63187F12}" destId="{451DBB4F-9C1E-4504-9339-C9DDC34F8071}" srcOrd="1" destOrd="0" presId="urn:microsoft.com/office/officeart/2008/layout/HorizontalMultiLevelHierarchy"/>
    <dgm:cxn modelId="{63598690-449A-4B82-934B-25FCFCF9C859}" type="presOf" srcId="{4C956C92-F641-4119-819B-01189D626D22}" destId="{84E6F80D-8270-40D2-8713-B9EFA8143338}" srcOrd="0" destOrd="0" presId="urn:microsoft.com/office/officeart/2008/layout/HorizontalMultiLevelHierarchy"/>
    <dgm:cxn modelId="{1D0A649D-F09A-4F83-9B1E-C03AA30BF9C2}" type="presOf" srcId="{EDABD377-FFF1-4B78-9BE9-DE6505EDA8AE}" destId="{4B33B3FA-6840-41C9-A2D4-E62EB6ED16C4}" srcOrd="1" destOrd="0" presId="urn:microsoft.com/office/officeart/2008/layout/HorizontalMultiLevelHierarchy"/>
    <dgm:cxn modelId="{9A1D2640-CE0B-4A24-BC50-D59C8028F631}" type="presOf" srcId="{6EBAEEDD-8142-4302-8330-CAB92DB638E2}" destId="{C2D65156-BE00-430E-9A3B-2CB750BDBA31}" srcOrd="0" destOrd="0" presId="urn:microsoft.com/office/officeart/2008/layout/HorizontalMultiLevelHierarchy"/>
    <dgm:cxn modelId="{DDD8D343-8D02-4661-B8C2-CA1E9A5BDF1F}" srcId="{6091FD78-7DC7-4E3F-A2FC-E2B21D159D9B}" destId="{2BB1C902-8186-4949-A406-258FC244E1AB}" srcOrd="0" destOrd="0" parTransId="{AD07BD8D-0FCA-4641-BD70-5C76D8AF7882}" sibTransId="{6A583500-E2BA-4362-90E9-3D28462783AA}"/>
    <dgm:cxn modelId="{D04A3EA4-5C6B-4F16-BA27-8AFCA3ECCD4C}" type="presOf" srcId="{A7A76957-4BDE-4B4E-B3B0-7FB722B136DE}" destId="{34F5E1A1-F996-46AA-95D0-FA49C95286C7}" srcOrd="0" destOrd="0" presId="urn:microsoft.com/office/officeart/2008/layout/HorizontalMultiLevelHierarchy"/>
    <dgm:cxn modelId="{5F9986FA-5F48-4595-957B-8853138251C7}" type="presOf" srcId="{43EB8384-3E84-4A69-9C19-3F08BD7528AB}" destId="{5BEC7246-E22E-49B9-B4E7-E4270325160E}" srcOrd="0" destOrd="0" presId="urn:microsoft.com/office/officeart/2008/layout/HorizontalMultiLevelHierarchy"/>
    <dgm:cxn modelId="{ABA76ABC-9943-443F-A790-30B3A7BF8F47}" type="presOf" srcId="{8298539D-979E-4F12-9634-1107F9BE8460}" destId="{8CCB1760-34AB-414C-87D3-90BE30C82731}" srcOrd="0" destOrd="0" presId="urn:microsoft.com/office/officeart/2008/layout/HorizontalMultiLevelHierarchy"/>
    <dgm:cxn modelId="{CF4BE2E8-6EE6-4FC8-9109-B4463B890DE6}" type="presOf" srcId="{46E14858-02A5-48CF-9C6E-DC40301C68EA}" destId="{DC58002F-E25F-4D36-9635-9AAC9F284053}" srcOrd="0" destOrd="0" presId="urn:microsoft.com/office/officeart/2008/layout/HorizontalMultiLevelHierarchy"/>
    <dgm:cxn modelId="{8C96695E-1016-46CB-9B48-F596DE8DE133}" type="presOf" srcId="{E629D5DA-7EDF-45AA-BDC8-1BDC85B5A522}" destId="{7E5A33F3-E285-482F-B950-E57BB87851A8}" srcOrd="1" destOrd="0" presId="urn:microsoft.com/office/officeart/2008/layout/HorizontalMultiLevelHierarchy"/>
    <dgm:cxn modelId="{06B062C4-E777-4D7B-B48B-F93EFE9DEE39}" type="presOf" srcId="{B0F843CF-2EAF-4198-B28B-3ABE658722E3}" destId="{84D25173-CE40-4991-9C02-0BB8D11F49A6}" srcOrd="0" destOrd="0" presId="urn:microsoft.com/office/officeart/2008/layout/HorizontalMultiLevelHierarchy"/>
    <dgm:cxn modelId="{3603BCB9-FDE1-4E11-92BE-7DFF15A44F3A}" type="presOf" srcId="{91DC66E4-F0E7-4F41-8266-E5F91D8D7D6D}" destId="{0EA893F0-D3BF-47D7-848E-4D703251B644}" srcOrd="0" destOrd="0" presId="urn:microsoft.com/office/officeart/2008/layout/HorizontalMultiLevelHierarchy"/>
    <dgm:cxn modelId="{DE43D04E-7EC5-4588-888D-41AE62145617}" type="presOf" srcId="{9B5016F1-66EB-4AFA-B879-92EE44F18B5A}" destId="{A8D36740-5D7D-4E68-A0FE-88E2896CDB7B}" srcOrd="1" destOrd="0" presId="urn:microsoft.com/office/officeart/2008/layout/HorizontalMultiLevelHierarchy"/>
    <dgm:cxn modelId="{4BA85923-12EE-46D7-905A-1F5DA6D1CFE1}" srcId="{AA383525-AC2A-47BC-A816-C9013FE24227}" destId="{91DC66E4-F0E7-4F41-8266-E5F91D8D7D6D}" srcOrd="0" destOrd="0" parTransId="{9931AA55-C9AD-4F2D-926C-2BA4824F71CB}" sibTransId="{6DFBBA3F-2020-4102-847B-EDADD9F99FBA}"/>
    <dgm:cxn modelId="{62BB4E9A-7EFA-4B8D-B5C5-D44B986FDEF4}" srcId="{AA383525-AC2A-47BC-A816-C9013FE24227}" destId="{A7A76957-4BDE-4B4E-B3B0-7FB722B136DE}" srcOrd="3" destOrd="0" parTransId="{DCA01986-F8BF-4848-97E0-ED7633149DBB}" sibTransId="{317ED68F-DF79-47E5-9832-2B558AC84193}"/>
    <dgm:cxn modelId="{E81E86C3-547D-48A8-A23D-138D63BB86D0}" srcId="{6091FD78-7DC7-4E3F-A2FC-E2B21D159D9B}" destId="{9A10908C-CC8F-49C2-9AF4-9A32FC011A95}" srcOrd="3" destOrd="0" parTransId="{909156CF-F648-4B61-9CB1-3CEA05209B9D}" sibTransId="{12F48D4C-5784-4BE7-9C04-B538AEE0FE3D}"/>
    <dgm:cxn modelId="{D33D93B8-51B0-4A72-9929-6EA5E3E1D5A3}" srcId="{481408A0-3253-4F2D-A29A-BEAF9D9E06DC}" destId="{35A72958-2F30-4558-9A38-9D885C776B88}" srcOrd="0" destOrd="0" parTransId="{1F839ED0-D416-41D4-A952-E188A5698BDB}" sibTransId="{1E6673D2-3A6D-412D-8868-331065AC5D8E}"/>
    <dgm:cxn modelId="{FA10D0C1-A037-44EA-A996-4D375A1187A9}" type="presOf" srcId="{9931AA55-C9AD-4F2D-926C-2BA4824F71CB}" destId="{ED678C67-CF2C-4CFB-845E-48C961A64A9C}" srcOrd="1" destOrd="0" presId="urn:microsoft.com/office/officeart/2008/layout/HorizontalMultiLevelHierarchy"/>
    <dgm:cxn modelId="{F8A1B6D8-AD23-41B8-AEC2-514C379EB6B6}" type="presOf" srcId="{AC3D6D9E-0DC9-4BAC-8E8E-AD59FF232A70}" destId="{E1800871-3EC7-447C-86B7-254063C23BB5}" srcOrd="0" destOrd="0" presId="urn:microsoft.com/office/officeart/2008/layout/HorizontalMultiLevelHierarchy"/>
    <dgm:cxn modelId="{6FF4FB0B-15E2-4E97-BCD7-98113CA2FABF}" srcId="{44DB0988-30F7-4DC7-84D0-635D901EC168}" destId="{D3FDD991-DD02-4362-8B24-74C91B5050EE}" srcOrd="0" destOrd="0" parTransId="{208DBD12-20E8-4135-B1DA-E73CFD0ED56A}" sibTransId="{AE681976-6F22-4EAC-878A-0CB36AE369BA}"/>
    <dgm:cxn modelId="{9D66A1A7-D844-42AD-AD73-98C6368B3DE2}" type="presOf" srcId="{129127B6-4C09-48AF-BBE9-F51F42D3D926}" destId="{00740A23-7E7F-4EC1-A860-C48B3B85E2FF}" srcOrd="1" destOrd="0" presId="urn:microsoft.com/office/officeart/2008/layout/HorizontalMultiLevelHierarchy"/>
    <dgm:cxn modelId="{13A2D28F-FA74-48CF-9017-19DD7A9744ED}" type="presOf" srcId="{C99B82E5-3100-48CF-9004-3FD3703EEA88}" destId="{79A27374-3B1C-4C5C-A36D-F74B4E3EB1A1}" srcOrd="1" destOrd="0" presId="urn:microsoft.com/office/officeart/2008/layout/HorizontalMultiLevelHierarchy"/>
    <dgm:cxn modelId="{F38C9640-8911-4A19-A4A6-EA1902756D2A}" type="presOf" srcId="{852C3ECD-6D87-4B94-94D8-68BB63187F12}" destId="{373D4528-CE21-452F-951D-0C916AF2892E}" srcOrd="0" destOrd="0" presId="urn:microsoft.com/office/officeart/2008/layout/HorizontalMultiLevelHierarchy"/>
    <dgm:cxn modelId="{D655297C-569F-4248-ABE8-F8100BC70F73}" type="presOf" srcId="{EE1185C9-B43A-40B2-BAC2-1BF1CE26D62B}" destId="{A906EA9B-B0D6-447F-9846-3DE166DC1E60}" srcOrd="0" destOrd="0" presId="urn:microsoft.com/office/officeart/2008/layout/HorizontalMultiLevelHierarchy"/>
    <dgm:cxn modelId="{995AAF55-55E6-4035-883C-55824937C820}" type="presOf" srcId="{83C88807-FFB9-4192-8EC8-C60BCBF49494}" destId="{83733A49-8C97-438B-8FCC-1788030F7F1C}" srcOrd="1" destOrd="0" presId="urn:microsoft.com/office/officeart/2008/layout/HorizontalMultiLevelHierarchy"/>
    <dgm:cxn modelId="{6865D3BE-06E7-45D6-834B-EAFE3761D306}" type="presOf" srcId="{56811685-01BE-45D3-9466-8F291C0AE390}" destId="{365BD8CF-6135-490D-A967-B3300549D992}" srcOrd="0" destOrd="0" presId="urn:microsoft.com/office/officeart/2008/layout/HorizontalMultiLevelHierarchy"/>
    <dgm:cxn modelId="{7069458E-E156-4B5A-B3F6-BD856EC4DF80}" type="presOf" srcId="{78EC169B-156B-4521-AACB-8A81756458B1}" destId="{844EB5A2-1C9D-461B-9DF2-8DEEEE6A5439}" srcOrd="1" destOrd="0" presId="urn:microsoft.com/office/officeart/2008/layout/HorizontalMultiLevelHierarchy"/>
    <dgm:cxn modelId="{6342176D-FD7B-4919-94CC-F94C2C1F9740}" type="presOf" srcId="{12DFFA2C-4589-4E9E-9BCD-B6520E198DF8}" destId="{A74F18C1-4FC4-4C98-AB5F-A4A1AFB8E5A5}" srcOrd="1" destOrd="0" presId="urn:microsoft.com/office/officeart/2008/layout/HorizontalMultiLevelHierarchy"/>
    <dgm:cxn modelId="{E6F1F574-3539-4F2F-AF43-AD81966A0A73}" type="presOf" srcId="{DCA01986-F8BF-4848-97E0-ED7633149DBB}" destId="{74B83401-8FEC-4EC9-B4AD-FEC98E5ECEE5}" srcOrd="0" destOrd="0" presId="urn:microsoft.com/office/officeart/2008/layout/HorizontalMultiLevelHierarchy"/>
    <dgm:cxn modelId="{75515521-104A-43CC-AA89-75A4F30DCB31}" type="presOf" srcId="{CD757327-EEC5-4D62-A71F-6D40F82E2B6C}" destId="{CD55DFEC-AC3F-488A-B010-3D1B04027A65}" srcOrd="1" destOrd="0" presId="urn:microsoft.com/office/officeart/2008/layout/HorizontalMultiLevelHierarchy"/>
    <dgm:cxn modelId="{2BCD36B9-5C9C-4A15-A7E3-EE40F8931054}" srcId="{9A10908C-CC8F-49C2-9AF4-9A32FC011A95}" destId="{FF1B19F5-9580-4A13-BECF-B2190EDAFDB7}" srcOrd="0" destOrd="0" parTransId="{9BC2D5C0-A908-4B4B-81EC-2F40C404E671}" sibTransId="{D4745C2D-8A4D-45F2-8FA7-E27FDD772408}"/>
    <dgm:cxn modelId="{7E509785-00E9-4B7F-B2BC-46FF97ED69B3}" type="presOf" srcId="{AA383525-AC2A-47BC-A816-C9013FE24227}" destId="{36F93501-2511-4411-9454-3F8D37DAE677}" srcOrd="0" destOrd="0" presId="urn:microsoft.com/office/officeart/2008/layout/HorizontalMultiLevelHierarchy"/>
    <dgm:cxn modelId="{2DA1D1BE-5A22-4BE0-B8C9-4A46C3FB662E}" srcId="{7D8FB899-D312-4BEE-99D6-F5F27FE1FA10}" destId="{BF8E2B77-62B9-4B44-B8AE-4F2F5E4D2BFE}" srcOrd="0" destOrd="0" parTransId="{67FA5606-7C29-4EF6-94B6-CC7FF6D4C09D}" sibTransId="{60598813-C7E5-4DE1-B2C9-60B564184C13}"/>
    <dgm:cxn modelId="{3059D393-ACA0-42DC-8512-BDE8691122B0}" type="presOf" srcId="{4B19AB61-F25B-4AA2-B24E-7AD03085A889}" destId="{13B0F836-126A-41A1-AF6D-7B8359B37381}" srcOrd="0" destOrd="0" presId="urn:microsoft.com/office/officeart/2008/layout/HorizontalMultiLevelHierarchy"/>
    <dgm:cxn modelId="{7B7958C8-3759-4EEB-B564-83EF3F4783B5}" srcId="{AC3D6D9E-0DC9-4BAC-8E8E-AD59FF232A70}" destId="{CD3DC8BA-D435-4512-AA85-46846EA43E6E}" srcOrd="1" destOrd="0" parTransId="{51474E5B-9C6E-4784-B17F-CCF467303D89}" sibTransId="{63F4C8E4-0967-4D41-9B1F-DE56ACD791A0}"/>
    <dgm:cxn modelId="{D9A3C709-DE4A-48EC-A1F9-8EB00326190F}" type="presOf" srcId="{35A72958-2F30-4558-9A38-9D885C776B88}" destId="{12452BD2-C8DC-4F7A-9A85-C54848F36DB7}" srcOrd="0" destOrd="0" presId="urn:microsoft.com/office/officeart/2008/layout/HorizontalMultiLevelHierarchy"/>
    <dgm:cxn modelId="{F4E19741-1F5E-4960-AD3B-A8BFB54979F5}" type="presOf" srcId="{E629D5DA-7EDF-45AA-BDC8-1BDC85B5A522}" destId="{A9D9E571-3614-4E9F-A403-D41C434D67AC}" srcOrd="0" destOrd="0" presId="urn:microsoft.com/office/officeart/2008/layout/HorizontalMultiLevelHierarchy"/>
    <dgm:cxn modelId="{0B9D3CE3-82C6-43BF-820B-680668B6C192}" type="presOf" srcId="{67FA5606-7C29-4EF6-94B6-CC7FF6D4C09D}" destId="{307E9216-62E4-4590-A0BF-F43D20B6A45A}" srcOrd="1" destOrd="0" presId="urn:microsoft.com/office/officeart/2008/layout/HorizontalMultiLevelHierarchy"/>
    <dgm:cxn modelId="{A390DF6C-CAD0-43B0-8C2E-E26691C99BA0}" type="presOf" srcId="{78EC169B-156B-4521-AACB-8A81756458B1}" destId="{717757C2-4A78-41E5-BCFB-3CC62B5DA575}" srcOrd="0" destOrd="0" presId="urn:microsoft.com/office/officeart/2008/layout/HorizontalMultiLevelHierarchy"/>
    <dgm:cxn modelId="{D87C21B3-6EB0-4AEC-B1B2-8DF8F0A79F17}" type="presOf" srcId="{7F929104-C276-4140-9E8D-4358F39067BD}" destId="{5F5FCC4A-F193-4216-8E7B-263540391D51}" srcOrd="0" destOrd="0" presId="urn:microsoft.com/office/officeart/2008/layout/HorizontalMultiLevelHierarchy"/>
    <dgm:cxn modelId="{D4E4CAFB-040F-48B3-ABB7-DC98E1327D1C}" type="presOf" srcId="{6EBAEEDD-8142-4302-8330-CAB92DB638E2}" destId="{E66402BB-2584-4A88-AF86-C11F6FE3F6C6}" srcOrd="1" destOrd="0" presId="urn:microsoft.com/office/officeart/2008/layout/HorizontalMultiLevelHierarchy"/>
    <dgm:cxn modelId="{8E7D36D2-FEA6-43C0-833A-740BD621C727}" type="presOf" srcId="{6C3C231A-E78E-422B-B800-E0E8C728C1D9}" destId="{C5567A11-6FE6-421A-B3E6-95A6504549B9}" srcOrd="0" destOrd="0" presId="urn:microsoft.com/office/officeart/2008/layout/HorizontalMultiLevelHierarchy"/>
    <dgm:cxn modelId="{556548A9-6591-4DD0-9227-E9113CD64220}" type="presOf" srcId="{A7E4C1A3-F318-4AD7-B909-EC2ACBB3B8B6}" destId="{72FEFB7A-792D-4AF5-89BF-3605531A20D2}" srcOrd="0" destOrd="0" presId="urn:microsoft.com/office/officeart/2008/layout/HorizontalMultiLevelHierarchy"/>
    <dgm:cxn modelId="{D0C0A1A2-5AB1-4343-815F-447A9D2B3130}" srcId="{9A10908C-CC8F-49C2-9AF4-9A32FC011A95}" destId="{5D59216B-E453-468E-8001-ADE288072618}" srcOrd="1" destOrd="0" parTransId="{5FE2726A-17C7-43FE-AE00-014509D5E0D5}" sibTransId="{D545C9C4-B09E-43D3-8D0E-1EB0E6122EA3}"/>
    <dgm:cxn modelId="{27F0A3E0-7E3A-47E5-B36F-7AC73AFEBA12}" type="presOf" srcId="{2BB1C902-8186-4949-A406-258FC244E1AB}" destId="{FFBC6E7A-04AA-4676-B6EF-BB6555C6FC5B}" srcOrd="0" destOrd="0" presId="urn:microsoft.com/office/officeart/2008/layout/HorizontalMultiLevelHierarchy"/>
    <dgm:cxn modelId="{736FFB92-1BD9-4B7D-8659-4D61A3C5A6F8}" srcId="{35A72958-2F30-4558-9A38-9D885C776B88}" destId="{7D8FB899-D312-4BEE-99D6-F5F27FE1FA10}" srcOrd="2" destOrd="0" parTransId="{9B5016F1-66EB-4AFA-B879-92EE44F18B5A}" sibTransId="{144FE0EF-EFE1-490F-B505-636D5A2220ED}"/>
    <dgm:cxn modelId="{946D537A-6FAF-4A84-8A31-46434468D79F}" type="presOf" srcId="{F7E44A30-A35F-4028-8832-FB0DC664DDE4}" destId="{EFFE3DD3-F6BD-4567-9077-0420D9CD3781}" srcOrd="1" destOrd="0" presId="urn:microsoft.com/office/officeart/2008/layout/HorizontalMultiLevelHierarchy"/>
    <dgm:cxn modelId="{3041A00F-2C35-4067-8E2A-EB55F4901A0A}" srcId="{6091FD78-7DC7-4E3F-A2FC-E2B21D159D9B}" destId="{C3DE0255-B636-49F0-A2BA-6D144D099476}" srcOrd="1" destOrd="0" parTransId="{82F37466-539B-4B30-BE67-A992EE2F1EDF}" sibTransId="{F629251A-ABAF-4EFA-B4C8-D1A8DAD422DF}"/>
    <dgm:cxn modelId="{D8C1F99F-9D4D-438D-BD98-DD2626F3EED5}" type="presOf" srcId="{5FE2726A-17C7-43FE-AE00-014509D5E0D5}" destId="{E49C4978-537E-4383-8CC0-B30647034A4E}" srcOrd="0" destOrd="0" presId="urn:microsoft.com/office/officeart/2008/layout/HorizontalMultiLevelHierarchy"/>
    <dgm:cxn modelId="{D7DAF088-CDB9-4AF7-9E83-7404F5477D77}" type="presOf" srcId="{7D8FB899-D312-4BEE-99D6-F5F27FE1FA10}" destId="{743B65E0-54A6-4D4E-A3F1-C0B99AEE25A1}" srcOrd="0" destOrd="0" presId="urn:microsoft.com/office/officeart/2008/layout/HorizontalMultiLevelHierarchy"/>
    <dgm:cxn modelId="{DC58A072-80BE-44FD-8828-C9D4875DD75D}" type="presOf" srcId="{C9003C4C-B886-48A9-8580-4EA2E9468360}" destId="{D0A191F7-5045-403E-9BDA-A05BE447E20B}" srcOrd="0" destOrd="0" presId="urn:microsoft.com/office/officeart/2008/layout/HorizontalMultiLevelHierarchy"/>
    <dgm:cxn modelId="{CA8BEB3A-A504-4571-97AB-E12D8935BD14}" type="presOf" srcId="{82F37466-539B-4B30-BE67-A992EE2F1EDF}" destId="{928935FF-77A2-4AAA-8CDA-EC0C9703642D}" srcOrd="0" destOrd="0" presId="urn:microsoft.com/office/officeart/2008/layout/HorizontalMultiLevelHierarchy"/>
    <dgm:cxn modelId="{7E016EF0-F281-4CBB-A29C-2A7CCCDB3353}" type="presOf" srcId="{BF8E2B77-62B9-4B44-B8AE-4F2F5E4D2BFE}" destId="{6DFF3051-3A9C-4753-91A3-CC034C74823A}" srcOrd="0" destOrd="0" presId="urn:microsoft.com/office/officeart/2008/layout/HorizontalMultiLevelHierarchy"/>
    <dgm:cxn modelId="{861A2561-B8AC-4208-BFBA-FC33048543A4}" type="presOf" srcId="{883081ED-A79A-4CE7-BF38-9D53EA1042CC}" destId="{FFF33769-DE1D-448C-A582-63B3ADE36CCB}" srcOrd="1" destOrd="0" presId="urn:microsoft.com/office/officeart/2008/layout/HorizontalMultiLevelHierarchy"/>
    <dgm:cxn modelId="{0053B20B-0A67-49FD-95C2-B4ECAEA4ED41}" type="presOf" srcId="{9B5016F1-66EB-4AFA-B879-92EE44F18B5A}" destId="{399E334E-3CC1-406D-9EEB-0C47B47E573B}" srcOrd="0" destOrd="0" presId="urn:microsoft.com/office/officeart/2008/layout/HorizontalMultiLevelHierarchy"/>
    <dgm:cxn modelId="{B9E6FEF0-D556-431D-96F8-928D82A550E4}" type="presOf" srcId="{A1A977C2-E905-4230-9801-A3380069448E}" destId="{4D15E5F1-6675-44EE-AD89-B54B79E4F3EA}" srcOrd="0" destOrd="0" presId="urn:microsoft.com/office/officeart/2008/layout/HorizontalMultiLevelHierarchy"/>
    <dgm:cxn modelId="{BB9766B7-29AE-4139-9995-7DDDD8452F39}" type="presOf" srcId="{4B19AB61-F25B-4AA2-B24E-7AD03085A889}" destId="{224EE096-9F03-48EC-9C7A-F4F275860159}" srcOrd="1" destOrd="0" presId="urn:microsoft.com/office/officeart/2008/layout/HorizontalMultiLevelHierarchy"/>
    <dgm:cxn modelId="{E20D358F-BC54-40A0-9F2D-8F5BB7530E3C}" srcId="{FBA70A75-1A15-4DFE-BCBE-C7794CD40814}" destId="{6C3C231A-E78E-422B-B800-E0E8C728C1D9}" srcOrd="1" destOrd="0" parTransId="{F7E44A30-A35F-4028-8832-FB0DC664DDE4}" sibTransId="{823D6A22-EB38-4CA1-A7C5-0E5C0208D6C5}"/>
    <dgm:cxn modelId="{28C3D5D4-6DD5-4FF9-9142-FED572EDA32B}" type="presOf" srcId="{129127B6-4C09-48AF-BBE9-F51F42D3D926}" destId="{F3F2113A-9254-4315-83B3-6F2C83AE40A2}" srcOrd="0" destOrd="0" presId="urn:microsoft.com/office/officeart/2008/layout/HorizontalMultiLevelHierarchy"/>
    <dgm:cxn modelId="{F27121E0-477B-473F-B6DF-D0F2DA5ABA48}" srcId="{7D8FB899-D312-4BEE-99D6-F5F27FE1FA10}" destId="{4C956C92-F641-4119-819B-01189D626D22}" srcOrd="1" destOrd="0" parTransId="{6EBAEEDD-8142-4302-8330-CAB92DB638E2}" sibTransId="{9BFFECC4-5880-4447-B5F8-60D0FE5909AE}"/>
    <dgm:cxn modelId="{E40AE25B-3762-425A-A17C-95F718AC99D7}" type="presOf" srcId="{566B008B-D4D8-4BF9-B34B-33215FBD6961}" destId="{11F8C632-E00E-40D2-A094-A166817040FB}" srcOrd="0" destOrd="0" presId="urn:microsoft.com/office/officeart/2008/layout/HorizontalMultiLevelHierarchy"/>
    <dgm:cxn modelId="{A49602C4-D915-4711-8233-5AAF8EC03772}" srcId="{71529571-4EAD-4AFC-A41D-ED13ECD715DF}" destId="{AC3D6D9E-0DC9-4BAC-8E8E-AD59FF232A70}" srcOrd="2" destOrd="0" parTransId="{56811685-01BE-45D3-9466-8F291C0AE390}" sibTransId="{0B9E79FF-8640-4373-B8A1-53E1C128BF10}"/>
    <dgm:cxn modelId="{DE6253B7-411D-4970-98D4-B0DC35CF5BBA}" srcId="{44DB0988-30F7-4DC7-84D0-635D901EC168}" destId="{F11C1D01-0019-4B8C-9C80-1E18335D70E6}" srcOrd="3" destOrd="0" parTransId="{78EC169B-156B-4521-AACB-8A81756458B1}" sibTransId="{D3446258-D8AC-4E9F-B929-B4B61D338055}"/>
    <dgm:cxn modelId="{0037331C-97BF-4DDA-9E88-EA2E81870E02}" type="presOf" srcId="{8FCE0B9F-EEBC-43B3-AC59-AF434D45535D}" destId="{03B83006-C116-4FAA-AA03-D04DEF0B2525}" srcOrd="0" destOrd="0" presId="urn:microsoft.com/office/officeart/2008/layout/HorizontalMultiLevelHierarchy"/>
    <dgm:cxn modelId="{101DB371-88A8-46B2-8D0C-3C445EE005A8}" type="presOf" srcId="{8298539D-979E-4F12-9634-1107F9BE8460}" destId="{ADF44596-8755-4DCC-8AEA-86850A5B84D3}" srcOrd="1" destOrd="0" presId="urn:microsoft.com/office/officeart/2008/layout/HorizontalMultiLevelHierarchy"/>
    <dgm:cxn modelId="{4E62F792-08AB-4FA1-AA82-A8C011DEF90A}" type="presOf" srcId="{909156CF-F648-4B61-9CB1-3CEA05209B9D}" destId="{099F6761-F8F1-461C-BEF1-68F75CC34591}" srcOrd="1" destOrd="0" presId="urn:microsoft.com/office/officeart/2008/layout/HorizontalMultiLevelHierarchy"/>
    <dgm:cxn modelId="{C1F53AF2-A910-4CA7-9BDC-71095928CEED}" type="presOf" srcId="{64C085EF-3E95-483A-A8FF-EC5BD6E82F46}" destId="{A34F5897-3BD3-4CD1-B0A2-0CA019CAD279}" srcOrd="0" destOrd="0" presId="urn:microsoft.com/office/officeart/2008/layout/HorizontalMultiLevelHierarchy"/>
    <dgm:cxn modelId="{D461923D-F438-4469-A36D-BF8B9BC7B049}" type="presOf" srcId="{8D25B669-F9EF-4AF9-9EE1-3F8B388C95DA}" destId="{7C527222-2B78-4CED-AD1F-32A0E452A48A}" srcOrd="1" destOrd="0" presId="urn:microsoft.com/office/officeart/2008/layout/HorizontalMultiLevelHierarchy"/>
    <dgm:cxn modelId="{23F116DE-E3B8-41EF-AA12-1B00FD45A8FE}" srcId="{71529571-4EAD-4AFC-A41D-ED13ECD715DF}" destId="{6091FD78-7DC7-4E3F-A2FC-E2B21D159D9B}" srcOrd="0" destOrd="0" parTransId="{5901BBDA-64BF-4ED1-AD54-AD7F19687486}" sibTransId="{8805EC7D-ADC0-474E-9118-47D1EC2F419C}"/>
    <dgm:cxn modelId="{43FFB4E9-3CE5-4ACA-821C-9E7E849ECD0C}" srcId="{44DB0988-30F7-4DC7-84D0-635D901EC168}" destId="{DA70BE3A-8822-4103-9DC1-47F4215D9C9C}" srcOrd="1" destOrd="0" parTransId="{852C3ECD-6D87-4B94-94D8-68BB63187F12}" sibTransId="{BEC04409-27FC-4298-8BAB-7E8A5D404394}"/>
    <dgm:cxn modelId="{7A56976D-71F7-47E4-988D-EBF0A7A2C2DF}" type="presOf" srcId="{82F37466-539B-4B30-BE67-A992EE2F1EDF}" destId="{2AEDB34B-4472-458B-A6B6-0B24E5E328FB}" srcOrd="1" destOrd="0" presId="urn:microsoft.com/office/officeart/2008/layout/HorizontalMultiLevelHierarchy"/>
    <dgm:cxn modelId="{661F0F68-0AA7-44AE-AD53-EE46136A4EC0}" type="presOf" srcId="{DB6A70C1-BEFC-442C-96C4-EF044627AC76}" destId="{036CB64C-2495-4DDF-A243-372A016376FC}" srcOrd="0" destOrd="0" presId="urn:microsoft.com/office/officeart/2008/layout/HorizontalMultiLevelHierarchy"/>
    <dgm:cxn modelId="{551BDE13-10B2-4AB2-A385-EEF1FAB77292}" type="presOf" srcId="{9BC2D5C0-A908-4B4B-81EC-2F40C404E671}" destId="{5E28733A-38B6-4E40-AEE8-50D83645F53C}" srcOrd="0" destOrd="0" presId="urn:microsoft.com/office/officeart/2008/layout/HorizontalMultiLevelHierarchy"/>
    <dgm:cxn modelId="{00539DF1-7D6F-430C-9CA7-840093706CBD}" srcId="{FBA70A75-1A15-4DFE-BCBE-C7794CD40814}" destId="{A82C2AF7-F8A5-4E7E-B5FB-763FC30ECE29}" srcOrd="2" destOrd="0" parTransId="{EDABD377-FFF1-4B78-9BE9-DE6505EDA8AE}" sibTransId="{65852EAB-78A9-4DEF-902F-9694080EF368}"/>
    <dgm:cxn modelId="{93F7AE97-7C77-464E-854D-188225D4DE60}" type="presOf" srcId="{8D25B669-F9EF-4AF9-9EE1-3F8B388C95DA}" destId="{2693A2F1-B22C-4CB6-9979-73151D7C5ACE}" srcOrd="0" destOrd="0" presId="urn:microsoft.com/office/officeart/2008/layout/HorizontalMultiLevelHierarchy"/>
    <dgm:cxn modelId="{E8229795-8DDF-4676-8042-DC9D868C4EF9}" srcId="{744C7631-78BC-458E-AF31-20D89610F9C9}" destId="{E34C7916-09FC-47C8-98CB-7F3E8A6A94FD}" srcOrd="0" destOrd="0" parTransId="{2CA05925-42D5-462C-8B7E-9AEB09376A4B}" sibTransId="{B895D69F-A9E6-4CDA-BA82-E5C068264EB2}"/>
    <dgm:cxn modelId="{D734456B-F756-402C-B1DF-057677786CEA}" type="presOf" srcId="{A82C2AF7-F8A5-4E7E-B5FB-763FC30ECE29}" destId="{D68B8993-6B4C-4F15-91C4-0FE1968C3C79}" srcOrd="0" destOrd="0" presId="urn:microsoft.com/office/officeart/2008/layout/HorizontalMultiLevelHierarchy"/>
    <dgm:cxn modelId="{3E2B87A2-B790-4F59-AE35-DBF1AE6B5FB4}" type="presOf" srcId="{D724238B-63B8-4DB4-98DE-A57EC5F65544}" destId="{A5380436-5271-4BE0-A7C2-4560B4653B3A}" srcOrd="0" destOrd="0" presId="urn:microsoft.com/office/officeart/2008/layout/HorizontalMultiLevelHierarchy"/>
    <dgm:cxn modelId="{7C2A43FD-A676-46C6-8169-4AC299FD3785}" type="presOf" srcId="{FF1B19F5-9580-4A13-BECF-B2190EDAFDB7}" destId="{D5539E99-BC94-4B5B-87F2-3D36EE56D08D}" srcOrd="0" destOrd="0" presId="urn:microsoft.com/office/officeart/2008/layout/HorizontalMultiLevelHierarchy"/>
    <dgm:cxn modelId="{06C3053D-8B83-4D99-9C09-E84A38EFE00E}" type="presOf" srcId="{44DB0988-30F7-4DC7-84D0-635D901EC168}" destId="{FFA068D6-EDBC-4334-B357-F983585C4C8D}" srcOrd="0" destOrd="0" presId="urn:microsoft.com/office/officeart/2008/layout/HorizontalMultiLevelHierarchy"/>
    <dgm:cxn modelId="{2264EE42-C4AB-42A6-BEDD-3AB2D9E2467D}" srcId="{7D8FB899-D312-4BEE-99D6-F5F27FE1FA10}" destId="{64C085EF-3E95-483A-A8FF-EC5BD6E82F46}" srcOrd="3" destOrd="0" parTransId="{883081ED-A79A-4CE7-BF38-9D53EA1042CC}" sibTransId="{55D6ECF3-98E9-432B-92C6-6A6AB1CF63A9}"/>
    <dgm:cxn modelId="{70ECC7D3-F60E-41E0-ADCB-C6EBEEF2A05C}" type="presOf" srcId="{ABBB4C98-42C6-426D-BD04-426AF291A2F3}" destId="{09D571B3-7069-499B-B677-8714F0319A74}" srcOrd="0" destOrd="0" presId="urn:microsoft.com/office/officeart/2008/layout/HorizontalMultiLevelHierarchy"/>
    <dgm:cxn modelId="{B76ED57B-E30D-49AD-BEC6-EF803424568E}" srcId="{AA383525-AC2A-47BC-A816-C9013FE24227}" destId="{76636FD6-1A50-4E04-B494-5F94B16D97D4}" srcOrd="6" destOrd="0" parTransId="{48707A27-D170-44E8-9915-44C567D65F6E}" sibTransId="{65E5414F-F8D7-4131-8DA5-59B5A1D8B319}"/>
    <dgm:cxn modelId="{D39BABB3-146D-4CF9-87FF-FD782096559A}" srcId="{7D8FB899-D312-4BEE-99D6-F5F27FE1FA10}" destId="{AA383525-AC2A-47BC-A816-C9013FE24227}" srcOrd="4" destOrd="0" parTransId="{129127B6-4C09-48AF-BBE9-F51F42D3D926}" sibTransId="{9E23223C-58DF-4C42-B137-2E6DB2D38F77}"/>
    <dgm:cxn modelId="{439FFA3D-CF28-4B1C-876F-36ABD8F2DA9A}" type="presOf" srcId="{76636FD6-1A50-4E04-B494-5F94B16D97D4}" destId="{3B646311-8956-428D-B78F-267199ACBEBC}" srcOrd="0" destOrd="0" presId="urn:microsoft.com/office/officeart/2008/layout/HorizontalMultiLevelHierarchy"/>
    <dgm:cxn modelId="{B6ED839C-06D5-419D-81C2-CA94E2F88B5B}" type="presOf" srcId="{2229DBA5-6389-4781-84F0-D704EA04A914}" destId="{E48460FB-D6D5-437B-A0CD-3BAFA1DC9E14}" srcOrd="0" destOrd="0" presId="urn:microsoft.com/office/officeart/2008/layout/HorizontalMultiLevelHierarchy"/>
    <dgm:cxn modelId="{1C1AF4E5-B393-4E10-A465-A7C00E93A023}" type="presOf" srcId="{0D6A309F-1CF1-47B0-8BDB-9AE6A91CFB92}" destId="{FC4F0B9B-EBD3-4940-A6CC-3E3F48EA5A85}" srcOrd="0" destOrd="0" presId="urn:microsoft.com/office/officeart/2008/layout/HorizontalMultiLevelHierarchy"/>
    <dgm:cxn modelId="{250BCC9E-B86C-4EF0-8000-301D4B9E41D3}" srcId="{744C7631-78BC-458E-AF31-20D89610F9C9}" destId="{A7E4C1A3-F318-4AD7-B909-EC2ACBB3B8B6}" srcOrd="1" destOrd="0" parTransId="{8FCE0B9F-EEBC-43B3-AC59-AF434D45535D}" sibTransId="{CB077D6B-96FF-4E5B-85B4-5142D7096719}"/>
    <dgm:cxn modelId="{0BFCBCF1-E454-4A38-B047-C429DA1687E6}" type="presOf" srcId="{2FB0FFC6-5EAA-4CD0-BD64-B54FF4CF8BD5}" destId="{67A985FA-57FF-4BDB-8760-94395DE02A9B}" srcOrd="0" destOrd="0" presId="urn:microsoft.com/office/officeart/2008/layout/HorizontalMultiLevelHierarchy"/>
    <dgm:cxn modelId="{C39638DA-3FF5-42C8-A7A9-3323BD48BBB9}" type="presOf" srcId="{FBA70A75-1A15-4DFE-BCBE-C7794CD40814}" destId="{0523FFD8-FCB8-40DA-98CB-031FE731B7D0}" srcOrd="0" destOrd="0" presId="urn:microsoft.com/office/officeart/2008/layout/HorizontalMultiLevelHierarchy"/>
    <dgm:cxn modelId="{A60AA658-4197-46F6-A7E9-C3B629501A85}" srcId="{744C7631-78BC-458E-AF31-20D89610F9C9}" destId="{0D6A309F-1CF1-47B0-8BDB-9AE6A91CFB92}" srcOrd="2" destOrd="0" parTransId="{2229DBA5-6389-4781-84F0-D704EA04A914}" sibTransId="{B55F8BC2-202E-415D-BB66-1766E589046B}"/>
    <dgm:cxn modelId="{1A3B52F8-429A-4596-9F68-6F389061060D}" type="presOf" srcId="{EDABD377-FFF1-4B78-9BE9-DE6505EDA8AE}" destId="{B27210A2-FE21-4F18-A884-5C2553F691E8}" srcOrd="0" destOrd="0" presId="urn:microsoft.com/office/officeart/2008/layout/HorizontalMultiLevelHierarchy"/>
    <dgm:cxn modelId="{2A7621A5-A21F-4811-AEB0-11D27510BEB0}" type="presOf" srcId="{F7E44A30-A35F-4028-8832-FB0DC664DDE4}" destId="{F62B6A8B-7E62-4924-B97E-EE4431FD6438}" srcOrd="0" destOrd="0" presId="urn:microsoft.com/office/officeart/2008/layout/HorizontalMultiLevelHierarchy"/>
    <dgm:cxn modelId="{2FC640DD-BFB3-4F98-A80C-050614CC2362}" type="presOf" srcId="{79C50F90-A9EF-4340-AFF5-022AD85FD897}" destId="{FE1DFD6F-742A-488D-9F65-999CA09F48B5}" srcOrd="0" destOrd="0" presId="urn:microsoft.com/office/officeart/2008/layout/HorizontalMultiLevelHierarchy"/>
    <dgm:cxn modelId="{8E946EEB-DB1A-4535-9A5F-E7FC516508D1}" srcId="{71529571-4EAD-4AFC-A41D-ED13ECD715DF}" destId="{FBA70A75-1A15-4DFE-BCBE-C7794CD40814}" srcOrd="1" destOrd="0" parTransId="{7F929104-C276-4140-9E8D-4358F39067BD}" sibTransId="{705A8A84-3207-449C-94FF-D3A393B5C953}"/>
    <dgm:cxn modelId="{9D952AE9-11F5-44C4-9406-95BFC862104D}" srcId="{AA383525-AC2A-47BC-A816-C9013FE24227}" destId="{D724238B-63B8-4DB4-98DE-A57EC5F65544}" srcOrd="5" destOrd="0" parTransId="{EDEBB2E1-802B-4920-834E-4F7EB02F2742}" sibTransId="{2A858642-E6DB-48DC-B797-5FA2D10AC5C7}"/>
    <dgm:cxn modelId="{1A5B340A-4581-48F4-B069-9EACCC31A25C}" type="presOf" srcId="{5901BBDA-64BF-4ED1-AD54-AD7F19687486}" destId="{F671D2E7-B8FE-4396-A236-4E9D4466ACCB}" srcOrd="0" destOrd="0" presId="urn:microsoft.com/office/officeart/2008/layout/HorizontalMultiLevelHierarchy"/>
    <dgm:cxn modelId="{8B69DC24-06EC-4368-B1E3-F06586536715}" srcId="{FBA70A75-1A15-4DFE-BCBE-C7794CD40814}" destId="{79C50F90-A9EF-4340-AFF5-022AD85FD897}" srcOrd="0" destOrd="0" parTransId="{83C88807-FFB9-4192-8EC8-C60BCBF49494}" sibTransId="{C9FAC001-CA3B-4C7E-AEA2-3C62B16F2FE8}"/>
    <dgm:cxn modelId="{9FA561C8-1A3F-4263-A291-C00B4F961066}" type="presOf" srcId="{92CD1887-AC08-4932-AF86-70A735108D5F}" destId="{E4FE4F92-A859-431F-AA1B-64816356E261}" srcOrd="0" destOrd="0" presId="urn:microsoft.com/office/officeart/2008/layout/HorizontalMultiLevelHierarchy"/>
    <dgm:cxn modelId="{75CE16E3-BF45-4F0B-A1EF-DF98B14710A9}" type="presOf" srcId="{DA70BE3A-8822-4103-9DC1-47F4215D9C9C}" destId="{EF5384C7-3C73-46AA-BB24-B1F45E4D6584}" srcOrd="0" destOrd="0" presId="urn:microsoft.com/office/officeart/2008/layout/HorizontalMultiLevelHierarchy"/>
    <dgm:cxn modelId="{3B462203-9E7C-43D3-83CE-F4C413A6F979}" type="presOf" srcId="{D3FDD991-DD02-4362-8B24-74C91B5050EE}" destId="{2772EC96-EEB1-42E9-B7D5-233579B92A56}" srcOrd="0" destOrd="0" presId="urn:microsoft.com/office/officeart/2008/layout/HorizontalMultiLevelHierarchy"/>
    <dgm:cxn modelId="{6F7C2754-211E-47B0-B959-3043593095AD}" type="presOf" srcId="{8FCE0B9F-EEBC-43B3-AC59-AF434D45535D}" destId="{9A905904-D02C-4236-8073-09069E10E1AF}" srcOrd="1" destOrd="0" presId="urn:microsoft.com/office/officeart/2008/layout/HorizontalMultiLevelHierarchy"/>
    <dgm:cxn modelId="{774F1BEA-59E3-4B62-ABFE-AB749759289A}" type="presOf" srcId="{208DBD12-20E8-4135-B1DA-E73CFD0ED56A}" destId="{7C3DB36F-2876-4372-A767-A7EEA03C8AEC}" srcOrd="1" destOrd="0" presId="urn:microsoft.com/office/officeart/2008/layout/HorizontalMultiLevelHierarchy"/>
    <dgm:cxn modelId="{FE668355-A6AB-44C7-87A5-7FB7302E7A9D}" type="presOf" srcId="{208DBD12-20E8-4135-B1DA-E73CFD0ED56A}" destId="{FE4A669F-74E7-438B-87AD-B7465D0E288C}" srcOrd="0" destOrd="0" presId="urn:microsoft.com/office/officeart/2008/layout/HorizontalMultiLevelHierarchy"/>
    <dgm:cxn modelId="{279A38CF-53FD-46FA-ABCC-D96470C559DB}" type="presOf" srcId="{C99B82E5-3100-48CF-9004-3FD3703EEA88}" destId="{87C3F5FF-CBDD-4550-A1F4-E7C69B9B1DF6}" srcOrd="0" destOrd="0" presId="urn:microsoft.com/office/officeart/2008/layout/HorizontalMultiLevelHierarchy"/>
    <dgm:cxn modelId="{6DD4A0D7-C69B-472D-8EE9-83F0D34B8D98}" srcId="{AA383525-AC2A-47BC-A816-C9013FE24227}" destId="{43EB8384-3E84-4A69-9C19-3F08BD7528AB}" srcOrd="2" destOrd="0" parTransId="{8298539D-979E-4F12-9634-1107F9BE8460}" sibTransId="{36BBCBA9-8822-4E62-9699-D97CFF402BE1}"/>
    <dgm:cxn modelId="{E60307CD-8C1D-4DDA-95EA-CDCD78EF4A50}" srcId="{44DB0988-30F7-4DC7-84D0-635D901EC168}" destId="{C9003C4C-B886-48A9-8580-4EA2E9468360}" srcOrd="2" destOrd="0" parTransId="{E629D5DA-7EDF-45AA-BDC8-1BDC85B5A522}" sibTransId="{21333D5B-8291-4612-9CC9-94CBCC28B19B}"/>
    <dgm:cxn modelId="{0A81CF86-5B57-4AD3-84BE-A75E7190E193}" type="presOf" srcId="{51474E5B-9C6E-4784-B17F-CCF467303D89}" destId="{74923B51-0991-4269-A518-A798810A38E6}" srcOrd="0" destOrd="0" presId="urn:microsoft.com/office/officeart/2008/layout/HorizontalMultiLevelHierarchy"/>
    <dgm:cxn modelId="{BC91BB25-5967-4A55-8652-980B0FF37D61}" type="presOf" srcId="{AD07BD8D-0FCA-4641-BD70-5C76D8AF7882}" destId="{41C3F00E-1E31-49D1-AD0E-AE83B23A4CC2}" srcOrd="1" destOrd="0" presId="urn:microsoft.com/office/officeart/2008/layout/HorizontalMultiLevelHierarchy"/>
    <dgm:cxn modelId="{2DAB140E-E6A5-402B-A9FD-3E0EFDE37D47}" type="presOf" srcId="{B29A3FC1-135E-419F-9162-3785B9DEFE0A}" destId="{75EC7969-B2B7-4703-8683-AA0A41A83B51}" srcOrd="0" destOrd="0" presId="urn:microsoft.com/office/officeart/2008/layout/HorizontalMultiLevelHierarchy"/>
    <dgm:cxn modelId="{0CFE02BD-E955-4B94-8BFD-5FA4A79C758F}" type="presOf" srcId="{9BC2D5C0-A908-4B4B-81EC-2F40C404E671}" destId="{C70D4B05-9D5B-4508-B8F5-6B0A59D53203}" srcOrd="1" destOrd="0" presId="urn:microsoft.com/office/officeart/2008/layout/HorizontalMultiLevelHierarchy"/>
    <dgm:cxn modelId="{CEBD30DA-D648-4618-B71C-7F37D2FC098C}" type="presOf" srcId="{5FE2726A-17C7-43FE-AE00-014509D5E0D5}" destId="{365AA91A-693B-4BFD-918A-1AD8631A47C6}" srcOrd="1" destOrd="0" presId="urn:microsoft.com/office/officeart/2008/layout/HorizontalMultiLevelHierarchy"/>
    <dgm:cxn modelId="{05187692-6276-49B6-A490-C768E2C1FCD6}" type="presOf" srcId="{F11C1D01-0019-4B8C-9C80-1E18335D70E6}" destId="{66D4370F-690A-4C41-8F2A-43B93FFF7C90}" srcOrd="0" destOrd="0" presId="urn:microsoft.com/office/officeart/2008/layout/HorizontalMultiLevelHierarchy"/>
    <dgm:cxn modelId="{8C12D291-EA79-4513-A8F8-75A324B21464}" type="presOf" srcId="{AD07BD8D-0FCA-4641-BD70-5C76D8AF7882}" destId="{FDCE2D6B-5754-4400-BACE-6240D7049963}" srcOrd="0" destOrd="0" presId="urn:microsoft.com/office/officeart/2008/layout/HorizontalMultiLevelHierarchy"/>
    <dgm:cxn modelId="{F9B72FF3-7279-48FA-B73A-53F4695C4F62}" type="presOf" srcId="{CAEB40C3-BCB7-407E-8E4E-6DA25E69A387}" destId="{A0B3E6C9-C1D5-4F3E-A484-8016458BFF5A}" srcOrd="1" destOrd="0" presId="urn:microsoft.com/office/officeart/2008/layout/HorizontalMultiLevelHierarchy"/>
    <dgm:cxn modelId="{E2383FDA-78D7-40FF-985D-6313E56A4D66}" srcId="{35A72958-2F30-4558-9A38-9D885C776B88}" destId="{46E14858-02A5-48CF-9C6E-DC40301C68EA}" srcOrd="0" destOrd="0" parTransId="{CAEB40C3-BCB7-407E-8E4E-6DA25E69A387}" sibTransId="{DFCF37B5-2555-46E2-AA82-8939203A7D59}"/>
    <dgm:cxn modelId="{B9D06A35-0AF1-403F-838D-408962D80923}" type="presOf" srcId="{EDEBB2E1-802B-4920-834E-4F7EB02F2742}" destId="{7E5CCC27-7903-42C2-855C-50A649CCF9F3}" srcOrd="1" destOrd="0" presId="urn:microsoft.com/office/officeart/2008/layout/HorizontalMultiLevelHierarchy"/>
    <dgm:cxn modelId="{A1BDA695-0EB2-4420-93B3-28A6DB69C50B}" type="presOf" srcId="{B29A3FC1-135E-419F-9162-3785B9DEFE0A}" destId="{B4834793-494B-4DFA-BFFB-B33E25B0D1B8}" srcOrd="1" destOrd="0" presId="urn:microsoft.com/office/officeart/2008/layout/HorizontalMultiLevelHierarchy"/>
    <dgm:cxn modelId="{C377EDF2-C279-4E08-8252-0CF9A58F2247}" type="presOf" srcId="{6091FD78-7DC7-4E3F-A2FC-E2B21D159D9B}" destId="{F04A417C-4586-4EF4-9A14-6597E108093E}" srcOrd="0" destOrd="0" presId="urn:microsoft.com/office/officeart/2008/layout/HorizontalMultiLevelHierarchy"/>
    <dgm:cxn modelId="{58D14360-4AF0-4411-A100-A411D51E3D0D}" type="presOf" srcId="{6E0DE491-1B6F-4AD7-A114-73B2F069AE42}" destId="{E849724C-E9D8-41A9-86F3-ED37B0ED632A}" srcOrd="0" destOrd="0" presId="urn:microsoft.com/office/officeart/2008/layout/HorizontalMultiLevelHierarchy"/>
    <dgm:cxn modelId="{8D39FADE-8388-4A91-8AF0-59CB7FAB602F}" type="presOf" srcId="{DB6A70C1-BEFC-442C-96C4-EF044627AC76}" destId="{E1C2EAEB-A7EC-46A8-90BA-2CC98BDA1E30}" srcOrd="1" destOrd="0" presId="urn:microsoft.com/office/officeart/2008/layout/HorizontalMultiLevelHierarchy"/>
    <dgm:cxn modelId="{286E8A56-9F64-4E1E-BDF7-45BBD5CE430E}" type="presOf" srcId="{E34C7916-09FC-47C8-98CB-7F3E8A6A94FD}" destId="{CAF25F58-6E2B-4A43-8807-4E72EF195973}" srcOrd="0" destOrd="0" presId="urn:microsoft.com/office/officeart/2008/layout/HorizontalMultiLevelHierarchy"/>
    <dgm:cxn modelId="{69B87EB9-8445-46F7-AC2B-E0E97E22E0FA}" type="presOf" srcId="{CAEB40C3-BCB7-407E-8E4E-6DA25E69A387}" destId="{4448AD57-9789-4CA2-A160-3D8E003A3362}" srcOrd="0" destOrd="0" presId="urn:microsoft.com/office/officeart/2008/layout/HorizontalMultiLevelHierarchy"/>
    <dgm:cxn modelId="{1A0B8E60-C4A0-44E0-B842-2BCE03EB12CE}" type="presOf" srcId="{5D59216B-E453-468E-8001-ADE288072618}" destId="{D871FAA9-7223-4186-A0E6-C58DDD72371F}" srcOrd="0" destOrd="0" presId="urn:microsoft.com/office/officeart/2008/layout/HorizontalMultiLevelHierarchy"/>
    <dgm:cxn modelId="{6E326C3B-0284-472B-A337-218CF90E84D0}" type="presOf" srcId="{744C7631-78BC-458E-AF31-20D89610F9C9}" destId="{A8FA27D9-8066-48C5-9D19-B72694A287B9}" srcOrd="0" destOrd="0" presId="urn:microsoft.com/office/officeart/2008/layout/HorizontalMultiLevelHierarchy"/>
    <dgm:cxn modelId="{9777E420-5F57-4C02-9F06-4913930AC629}" type="presOf" srcId="{9A10908C-CC8F-49C2-9AF4-9A32FC011A95}" destId="{9FDB66E8-7A8E-48B8-83AB-20D921D44D77}" srcOrd="0" destOrd="0" presId="urn:microsoft.com/office/officeart/2008/layout/HorizontalMultiLevelHierarchy"/>
    <dgm:cxn modelId="{917CD32E-4E6E-4184-AE4E-0208C266A968}" type="presOf" srcId="{71529571-4EAD-4AFC-A41D-ED13ECD715DF}" destId="{8CE05AA8-1A6E-45F7-B4B4-9A10C1547934}" srcOrd="0" destOrd="0" presId="urn:microsoft.com/office/officeart/2008/layout/HorizontalMultiLevelHierarchy"/>
    <dgm:cxn modelId="{C1447CA6-2D74-4DF2-9703-64B400D5EB6C}" type="presOf" srcId="{7F929104-C276-4140-9E8D-4358F39067BD}" destId="{EF72D211-668C-4F10-81C3-08B9D25CC163}" srcOrd="1" destOrd="0" presId="urn:microsoft.com/office/officeart/2008/layout/HorizontalMultiLevelHierarchy"/>
    <dgm:cxn modelId="{C75D769B-DEF4-465A-926B-EA2828AEF4C0}" type="presOf" srcId="{83C88807-FFB9-4192-8EC8-C60BCBF49494}" destId="{886C99FE-7896-4E2B-8917-5CCD96DB6134}" srcOrd="0" destOrd="0" presId="urn:microsoft.com/office/officeart/2008/layout/HorizontalMultiLevelHierarchy"/>
    <dgm:cxn modelId="{66040345-0593-4DE0-ADB7-0600AD481550}" type="presOf" srcId="{2CA05925-42D5-462C-8B7E-9AEB09376A4B}" destId="{69BA13A6-395F-4510-93C9-2FC78B320EDA}" srcOrd="0" destOrd="0" presId="urn:microsoft.com/office/officeart/2008/layout/HorizontalMultiLevelHierarchy"/>
    <dgm:cxn modelId="{456E096C-30CE-4C47-9AC8-1573F7F0C13C}" type="presOf" srcId="{DCA01986-F8BF-4848-97E0-ED7633149DBB}" destId="{A9B40A67-9573-4D4B-9A23-25C7FFB934DE}" srcOrd="1" destOrd="0" presId="urn:microsoft.com/office/officeart/2008/layout/HorizontalMultiLevelHierarchy"/>
    <dgm:cxn modelId="{CCA4E5BE-B485-4993-9903-0E185834C99E}" type="presParOf" srcId="{E62D4990-A160-4A8F-8D0B-FA393C78F30A}" destId="{3AA87347-1DB4-4DD0-8715-9B5635FE134C}" srcOrd="0" destOrd="0" presId="urn:microsoft.com/office/officeart/2008/layout/HorizontalMultiLevelHierarchy"/>
    <dgm:cxn modelId="{4F42914D-4102-4CE2-901B-C7A4E0A33AC5}" type="presParOf" srcId="{3AA87347-1DB4-4DD0-8715-9B5635FE134C}" destId="{12452BD2-C8DC-4F7A-9A85-C54848F36DB7}" srcOrd="0" destOrd="0" presId="urn:microsoft.com/office/officeart/2008/layout/HorizontalMultiLevelHierarchy"/>
    <dgm:cxn modelId="{95E43CF2-A724-4E17-9EF2-2025ABDFC85F}" type="presParOf" srcId="{3AA87347-1DB4-4DD0-8715-9B5635FE134C}" destId="{1E2C4784-CDEE-45ED-B249-B78B36FBD118}" srcOrd="1" destOrd="0" presId="urn:microsoft.com/office/officeart/2008/layout/HorizontalMultiLevelHierarchy"/>
    <dgm:cxn modelId="{70DD4C3B-580F-4764-81E8-65E1B08186B1}" type="presParOf" srcId="{1E2C4784-CDEE-45ED-B249-B78B36FBD118}" destId="{4448AD57-9789-4CA2-A160-3D8E003A3362}" srcOrd="0" destOrd="0" presId="urn:microsoft.com/office/officeart/2008/layout/HorizontalMultiLevelHierarchy"/>
    <dgm:cxn modelId="{5AE8778F-88FD-496F-BA82-7167C8591258}" type="presParOf" srcId="{4448AD57-9789-4CA2-A160-3D8E003A3362}" destId="{A0B3E6C9-C1D5-4F3E-A484-8016458BFF5A}" srcOrd="0" destOrd="0" presId="urn:microsoft.com/office/officeart/2008/layout/HorizontalMultiLevelHierarchy"/>
    <dgm:cxn modelId="{EF52BC22-2345-4729-A8FA-B012483E591E}" type="presParOf" srcId="{1E2C4784-CDEE-45ED-B249-B78B36FBD118}" destId="{00D2BE59-09FF-497E-9C29-A3B71F25D8F1}" srcOrd="1" destOrd="0" presId="urn:microsoft.com/office/officeart/2008/layout/HorizontalMultiLevelHierarchy"/>
    <dgm:cxn modelId="{A194DA69-175A-4C5A-AE07-7F95D176B771}" type="presParOf" srcId="{00D2BE59-09FF-497E-9C29-A3B71F25D8F1}" destId="{DC58002F-E25F-4D36-9635-9AAC9F284053}" srcOrd="0" destOrd="0" presId="urn:microsoft.com/office/officeart/2008/layout/HorizontalMultiLevelHierarchy"/>
    <dgm:cxn modelId="{01479A35-227D-478D-ABB6-DC5609F506E8}" type="presParOf" srcId="{00D2BE59-09FF-497E-9C29-A3B71F25D8F1}" destId="{D1D50F75-3BFF-4A3C-956A-F7D4EF3F6AD9}" srcOrd="1" destOrd="0" presId="urn:microsoft.com/office/officeart/2008/layout/HorizontalMultiLevelHierarchy"/>
    <dgm:cxn modelId="{227B924A-2834-46D3-BA43-38B0F84AFB79}" type="presParOf" srcId="{1E2C4784-CDEE-45ED-B249-B78B36FBD118}" destId="{75EC7969-B2B7-4703-8683-AA0A41A83B51}" srcOrd="2" destOrd="0" presId="urn:microsoft.com/office/officeart/2008/layout/HorizontalMultiLevelHierarchy"/>
    <dgm:cxn modelId="{18DA5E82-0B95-4D40-A11C-7E58C78C6D15}" type="presParOf" srcId="{75EC7969-B2B7-4703-8683-AA0A41A83B51}" destId="{B4834793-494B-4DFA-BFFB-B33E25B0D1B8}" srcOrd="0" destOrd="0" presId="urn:microsoft.com/office/officeart/2008/layout/HorizontalMultiLevelHierarchy"/>
    <dgm:cxn modelId="{A28AF00A-019B-421A-B4AB-1FC230886309}" type="presParOf" srcId="{1E2C4784-CDEE-45ED-B249-B78B36FBD118}" destId="{4970EFA6-0426-4C15-9632-7820A5D90828}" srcOrd="3" destOrd="0" presId="urn:microsoft.com/office/officeart/2008/layout/HorizontalMultiLevelHierarchy"/>
    <dgm:cxn modelId="{1C03B705-A87D-4322-A428-1E5D478DD366}" type="presParOf" srcId="{4970EFA6-0426-4C15-9632-7820A5D90828}" destId="{A906EA9B-B0D6-447F-9846-3DE166DC1E60}" srcOrd="0" destOrd="0" presId="urn:microsoft.com/office/officeart/2008/layout/HorizontalMultiLevelHierarchy"/>
    <dgm:cxn modelId="{45FD006B-6DA5-49B0-AE08-CC6E3BADDC60}" type="presParOf" srcId="{4970EFA6-0426-4C15-9632-7820A5D90828}" destId="{F08C36D9-EBD3-4131-B109-850B1292370F}" srcOrd="1" destOrd="0" presId="urn:microsoft.com/office/officeart/2008/layout/HorizontalMultiLevelHierarchy"/>
    <dgm:cxn modelId="{423E933C-4361-4D0B-97F1-563F0157C848}" type="presParOf" srcId="{1E2C4784-CDEE-45ED-B249-B78B36FBD118}" destId="{399E334E-3CC1-406D-9EEB-0C47B47E573B}" srcOrd="4" destOrd="0" presId="urn:microsoft.com/office/officeart/2008/layout/HorizontalMultiLevelHierarchy"/>
    <dgm:cxn modelId="{78986F42-84CB-457A-B89B-B4434025ED3E}" type="presParOf" srcId="{399E334E-3CC1-406D-9EEB-0C47B47E573B}" destId="{A8D36740-5D7D-4E68-A0FE-88E2896CDB7B}" srcOrd="0" destOrd="0" presId="urn:microsoft.com/office/officeart/2008/layout/HorizontalMultiLevelHierarchy"/>
    <dgm:cxn modelId="{7A788616-AADB-401A-A5AA-D1CA0E56AF36}" type="presParOf" srcId="{1E2C4784-CDEE-45ED-B249-B78B36FBD118}" destId="{B5FFE873-D58C-463B-9264-49405BD033E1}" srcOrd="5" destOrd="0" presId="urn:microsoft.com/office/officeart/2008/layout/HorizontalMultiLevelHierarchy"/>
    <dgm:cxn modelId="{4C75FD4D-07D4-4C8A-81F4-9329982E6AD6}" type="presParOf" srcId="{B5FFE873-D58C-463B-9264-49405BD033E1}" destId="{743B65E0-54A6-4D4E-A3F1-C0B99AEE25A1}" srcOrd="0" destOrd="0" presId="urn:microsoft.com/office/officeart/2008/layout/HorizontalMultiLevelHierarchy"/>
    <dgm:cxn modelId="{FED2F02D-3CB8-492C-B200-41110881BEC1}" type="presParOf" srcId="{B5FFE873-D58C-463B-9264-49405BD033E1}" destId="{C9E45D80-5788-4BDA-B5B4-4E787FC43AAF}" srcOrd="1" destOrd="0" presId="urn:microsoft.com/office/officeart/2008/layout/HorizontalMultiLevelHierarchy"/>
    <dgm:cxn modelId="{2B97518D-D686-4DAC-BA0E-E394A929ACE2}" type="presParOf" srcId="{C9E45D80-5788-4BDA-B5B4-4E787FC43AAF}" destId="{0650DA5B-9C3A-4CCD-95A9-A860B95CE5EC}" srcOrd="0" destOrd="0" presId="urn:microsoft.com/office/officeart/2008/layout/HorizontalMultiLevelHierarchy"/>
    <dgm:cxn modelId="{B73354AD-EC28-4B85-ABF7-6CEBEC8AA3C9}" type="presParOf" srcId="{0650DA5B-9C3A-4CCD-95A9-A860B95CE5EC}" destId="{307E9216-62E4-4590-A0BF-F43D20B6A45A}" srcOrd="0" destOrd="0" presId="urn:microsoft.com/office/officeart/2008/layout/HorizontalMultiLevelHierarchy"/>
    <dgm:cxn modelId="{DB0982C4-86DD-437F-81E1-3D68CF69B6A0}" type="presParOf" srcId="{C9E45D80-5788-4BDA-B5B4-4E787FC43AAF}" destId="{D5234E94-ED6E-4EA7-9816-B947EFA71E2D}" srcOrd="1" destOrd="0" presId="urn:microsoft.com/office/officeart/2008/layout/HorizontalMultiLevelHierarchy"/>
    <dgm:cxn modelId="{6A9A8861-03E9-422D-B0F8-925D65414489}" type="presParOf" srcId="{D5234E94-ED6E-4EA7-9816-B947EFA71E2D}" destId="{6DFF3051-3A9C-4753-91A3-CC034C74823A}" srcOrd="0" destOrd="0" presId="urn:microsoft.com/office/officeart/2008/layout/HorizontalMultiLevelHierarchy"/>
    <dgm:cxn modelId="{3BB8987D-D861-41B0-81C0-0C61CAE19880}" type="presParOf" srcId="{D5234E94-ED6E-4EA7-9816-B947EFA71E2D}" destId="{CA7165CF-14CE-4CC2-9B36-99A747E5764B}" srcOrd="1" destOrd="0" presId="urn:microsoft.com/office/officeart/2008/layout/HorizontalMultiLevelHierarchy"/>
    <dgm:cxn modelId="{7D17CA2E-120E-4042-B2F5-7CC50CAC15B0}" type="presParOf" srcId="{C9E45D80-5788-4BDA-B5B4-4E787FC43AAF}" destId="{C2D65156-BE00-430E-9A3B-2CB750BDBA31}" srcOrd="2" destOrd="0" presId="urn:microsoft.com/office/officeart/2008/layout/HorizontalMultiLevelHierarchy"/>
    <dgm:cxn modelId="{8A7EDCC0-43EC-4A18-A604-81FB180A5FD0}" type="presParOf" srcId="{C2D65156-BE00-430E-9A3B-2CB750BDBA31}" destId="{E66402BB-2584-4A88-AF86-C11F6FE3F6C6}" srcOrd="0" destOrd="0" presId="urn:microsoft.com/office/officeart/2008/layout/HorizontalMultiLevelHierarchy"/>
    <dgm:cxn modelId="{094FB696-FC69-4EFF-8D5C-1CF23AE329F1}" type="presParOf" srcId="{C9E45D80-5788-4BDA-B5B4-4E787FC43AAF}" destId="{C770C958-7335-4DA9-923B-757DB7A203CB}" srcOrd="3" destOrd="0" presId="urn:microsoft.com/office/officeart/2008/layout/HorizontalMultiLevelHierarchy"/>
    <dgm:cxn modelId="{294EAF00-6426-4039-8261-C5C4DD5FDFE0}" type="presParOf" srcId="{C770C958-7335-4DA9-923B-757DB7A203CB}" destId="{84E6F80D-8270-40D2-8713-B9EFA8143338}" srcOrd="0" destOrd="0" presId="urn:microsoft.com/office/officeart/2008/layout/HorizontalMultiLevelHierarchy"/>
    <dgm:cxn modelId="{24A79EA9-B255-47E8-8F9A-A4523204E5AC}" type="presParOf" srcId="{C770C958-7335-4DA9-923B-757DB7A203CB}" destId="{D524A488-ADA5-437F-BBE4-5BCCFCDC839A}" srcOrd="1" destOrd="0" presId="urn:microsoft.com/office/officeart/2008/layout/HorizontalMultiLevelHierarchy"/>
    <dgm:cxn modelId="{99BB70D9-B590-4054-9520-65A073DB6CB7}" type="presParOf" srcId="{C9E45D80-5788-4BDA-B5B4-4E787FC43AAF}" destId="{13B0F836-126A-41A1-AF6D-7B8359B37381}" srcOrd="4" destOrd="0" presId="urn:microsoft.com/office/officeart/2008/layout/HorizontalMultiLevelHierarchy"/>
    <dgm:cxn modelId="{EE673314-B0BB-478E-BFBF-963880EF7234}" type="presParOf" srcId="{13B0F836-126A-41A1-AF6D-7B8359B37381}" destId="{224EE096-9F03-48EC-9C7A-F4F275860159}" srcOrd="0" destOrd="0" presId="urn:microsoft.com/office/officeart/2008/layout/HorizontalMultiLevelHierarchy"/>
    <dgm:cxn modelId="{62320FEB-6173-423D-9F95-27D9BB070C6D}" type="presParOf" srcId="{C9E45D80-5788-4BDA-B5B4-4E787FC43AAF}" destId="{4E85ED18-DD94-4D67-B44E-2F36BDECCA29}" srcOrd="5" destOrd="0" presId="urn:microsoft.com/office/officeart/2008/layout/HorizontalMultiLevelHierarchy"/>
    <dgm:cxn modelId="{D5BDAEF5-9A6B-427B-A4CD-49A12E5797AD}" type="presParOf" srcId="{4E85ED18-DD94-4D67-B44E-2F36BDECCA29}" destId="{B9AA1B9C-C98F-46AC-A7B7-AB68430186E9}" srcOrd="0" destOrd="0" presId="urn:microsoft.com/office/officeart/2008/layout/HorizontalMultiLevelHierarchy"/>
    <dgm:cxn modelId="{56CEEAAF-1E26-4F6E-9CF3-A92B02A0CC98}" type="presParOf" srcId="{4E85ED18-DD94-4D67-B44E-2F36BDECCA29}" destId="{E2C39C3D-7059-4CC5-86FF-465E13B81205}" srcOrd="1" destOrd="0" presId="urn:microsoft.com/office/officeart/2008/layout/HorizontalMultiLevelHierarchy"/>
    <dgm:cxn modelId="{546E4223-A24D-46CA-903C-F632B6C016B3}" type="presParOf" srcId="{C9E45D80-5788-4BDA-B5B4-4E787FC43AAF}" destId="{0231AE85-5974-439B-BE0C-CCAB6AC5EFA7}" srcOrd="6" destOrd="0" presId="urn:microsoft.com/office/officeart/2008/layout/HorizontalMultiLevelHierarchy"/>
    <dgm:cxn modelId="{4FD32311-3E9E-4896-A0A5-AB4675593310}" type="presParOf" srcId="{0231AE85-5974-439B-BE0C-CCAB6AC5EFA7}" destId="{FFF33769-DE1D-448C-A582-63B3ADE36CCB}" srcOrd="0" destOrd="0" presId="urn:microsoft.com/office/officeart/2008/layout/HorizontalMultiLevelHierarchy"/>
    <dgm:cxn modelId="{BCF85FF9-9561-4745-8277-E12BF56D30FE}" type="presParOf" srcId="{C9E45D80-5788-4BDA-B5B4-4E787FC43AAF}" destId="{A6A1B666-1DA3-4EEB-AFA4-8FB3D1CFC20F}" srcOrd="7" destOrd="0" presId="urn:microsoft.com/office/officeart/2008/layout/HorizontalMultiLevelHierarchy"/>
    <dgm:cxn modelId="{5A08895D-3F65-4933-AC42-0880CEC1A140}" type="presParOf" srcId="{A6A1B666-1DA3-4EEB-AFA4-8FB3D1CFC20F}" destId="{A34F5897-3BD3-4CD1-B0A2-0CA019CAD279}" srcOrd="0" destOrd="0" presId="urn:microsoft.com/office/officeart/2008/layout/HorizontalMultiLevelHierarchy"/>
    <dgm:cxn modelId="{50D73BA2-F67B-408A-B17D-3B59CFFBC42B}" type="presParOf" srcId="{A6A1B666-1DA3-4EEB-AFA4-8FB3D1CFC20F}" destId="{28DD87BA-0E96-43CD-B583-5AAEF8432BAC}" srcOrd="1" destOrd="0" presId="urn:microsoft.com/office/officeart/2008/layout/HorizontalMultiLevelHierarchy"/>
    <dgm:cxn modelId="{71D2DA0A-F680-41B5-A466-E0822800DB1A}" type="presParOf" srcId="{C9E45D80-5788-4BDA-B5B4-4E787FC43AAF}" destId="{F3F2113A-9254-4315-83B3-6F2C83AE40A2}" srcOrd="8" destOrd="0" presId="urn:microsoft.com/office/officeart/2008/layout/HorizontalMultiLevelHierarchy"/>
    <dgm:cxn modelId="{113C9ED3-BCAC-4D58-BA4C-523032465A46}" type="presParOf" srcId="{F3F2113A-9254-4315-83B3-6F2C83AE40A2}" destId="{00740A23-7E7F-4EC1-A860-C48B3B85E2FF}" srcOrd="0" destOrd="0" presId="urn:microsoft.com/office/officeart/2008/layout/HorizontalMultiLevelHierarchy"/>
    <dgm:cxn modelId="{08A5E2D7-EB8F-4CB7-8FE6-D627B0708041}" type="presParOf" srcId="{C9E45D80-5788-4BDA-B5B4-4E787FC43AAF}" destId="{9D1FBE5E-92C4-4F0E-9E74-DEF90D51B0BD}" srcOrd="9" destOrd="0" presId="urn:microsoft.com/office/officeart/2008/layout/HorizontalMultiLevelHierarchy"/>
    <dgm:cxn modelId="{50AECED9-C5FD-47BA-B114-B7066AA6F818}" type="presParOf" srcId="{9D1FBE5E-92C4-4F0E-9E74-DEF90D51B0BD}" destId="{36F93501-2511-4411-9454-3F8D37DAE677}" srcOrd="0" destOrd="0" presId="urn:microsoft.com/office/officeart/2008/layout/HorizontalMultiLevelHierarchy"/>
    <dgm:cxn modelId="{DE8B04A8-6E2C-4B45-BC2A-280C55048435}" type="presParOf" srcId="{9D1FBE5E-92C4-4F0E-9E74-DEF90D51B0BD}" destId="{03A4E0AB-AA47-4E49-9090-C1AB98E4DE09}" srcOrd="1" destOrd="0" presId="urn:microsoft.com/office/officeart/2008/layout/HorizontalMultiLevelHierarchy"/>
    <dgm:cxn modelId="{AF7797B2-81CC-42FD-9835-E16215EEEBB4}" type="presParOf" srcId="{03A4E0AB-AA47-4E49-9090-C1AB98E4DE09}" destId="{33ECC0E2-A422-48CB-9D16-495E4B6A9F32}" srcOrd="0" destOrd="0" presId="urn:microsoft.com/office/officeart/2008/layout/HorizontalMultiLevelHierarchy"/>
    <dgm:cxn modelId="{D0F2D64C-E080-490C-AC5A-2EB567FA179C}" type="presParOf" srcId="{33ECC0E2-A422-48CB-9D16-495E4B6A9F32}" destId="{ED678C67-CF2C-4CFB-845E-48C961A64A9C}" srcOrd="0" destOrd="0" presId="urn:microsoft.com/office/officeart/2008/layout/HorizontalMultiLevelHierarchy"/>
    <dgm:cxn modelId="{921F46A4-DB7E-4042-B052-039F1E98A711}" type="presParOf" srcId="{03A4E0AB-AA47-4E49-9090-C1AB98E4DE09}" destId="{63B68D33-348E-40E5-A9F9-F2FD049BE3A9}" srcOrd="1" destOrd="0" presId="urn:microsoft.com/office/officeart/2008/layout/HorizontalMultiLevelHierarchy"/>
    <dgm:cxn modelId="{FD9CDA3E-6107-4B4F-B76B-18E1F7D9294C}" type="presParOf" srcId="{63B68D33-348E-40E5-A9F9-F2FD049BE3A9}" destId="{0EA893F0-D3BF-47D7-848E-4D703251B644}" srcOrd="0" destOrd="0" presId="urn:microsoft.com/office/officeart/2008/layout/HorizontalMultiLevelHierarchy"/>
    <dgm:cxn modelId="{EA3ECABD-EF91-47B9-951E-EFFBCBAEB679}" type="presParOf" srcId="{63B68D33-348E-40E5-A9F9-F2FD049BE3A9}" destId="{C3A08702-5116-4C0F-9E99-B141922C67E0}" srcOrd="1" destOrd="0" presId="urn:microsoft.com/office/officeart/2008/layout/HorizontalMultiLevelHierarchy"/>
    <dgm:cxn modelId="{76D5B4E0-A492-4199-AC51-BB7EE14E3CB5}" type="presParOf" srcId="{03A4E0AB-AA47-4E49-9090-C1AB98E4DE09}" destId="{67A985FA-57FF-4BDB-8760-94395DE02A9B}" srcOrd="2" destOrd="0" presId="urn:microsoft.com/office/officeart/2008/layout/HorizontalMultiLevelHierarchy"/>
    <dgm:cxn modelId="{83B56912-F0F5-48A6-867B-CB43A506CD77}" type="presParOf" srcId="{67A985FA-57FF-4BDB-8760-94395DE02A9B}" destId="{765010E1-5D89-49B3-947D-F595A07DD7BB}" srcOrd="0" destOrd="0" presId="urn:microsoft.com/office/officeart/2008/layout/HorizontalMultiLevelHierarchy"/>
    <dgm:cxn modelId="{E944A722-79A9-4B2C-8F36-E239EA19F173}" type="presParOf" srcId="{03A4E0AB-AA47-4E49-9090-C1AB98E4DE09}" destId="{AB007E51-D54D-4807-AE6D-583CCF1B3B35}" srcOrd="3" destOrd="0" presId="urn:microsoft.com/office/officeart/2008/layout/HorizontalMultiLevelHierarchy"/>
    <dgm:cxn modelId="{A150BADE-C113-4FAD-A7B7-9B401191B10E}" type="presParOf" srcId="{AB007E51-D54D-4807-AE6D-583CCF1B3B35}" destId="{4D15E5F1-6675-44EE-AD89-B54B79E4F3EA}" srcOrd="0" destOrd="0" presId="urn:microsoft.com/office/officeart/2008/layout/HorizontalMultiLevelHierarchy"/>
    <dgm:cxn modelId="{F9B0AD8B-4228-4646-BF87-C6031491426C}" type="presParOf" srcId="{AB007E51-D54D-4807-AE6D-583CCF1B3B35}" destId="{8087A5D8-1C5D-41E3-B3C2-252D14390186}" srcOrd="1" destOrd="0" presId="urn:microsoft.com/office/officeart/2008/layout/HorizontalMultiLevelHierarchy"/>
    <dgm:cxn modelId="{1F1FD2BE-BC2E-4DA0-8B5E-67F0457EC643}" type="presParOf" srcId="{03A4E0AB-AA47-4E49-9090-C1AB98E4DE09}" destId="{8CCB1760-34AB-414C-87D3-90BE30C82731}" srcOrd="4" destOrd="0" presId="urn:microsoft.com/office/officeart/2008/layout/HorizontalMultiLevelHierarchy"/>
    <dgm:cxn modelId="{3A47ED57-7CFD-45C2-9EBC-F12203B62C21}" type="presParOf" srcId="{8CCB1760-34AB-414C-87D3-90BE30C82731}" destId="{ADF44596-8755-4DCC-8AEA-86850A5B84D3}" srcOrd="0" destOrd="0" presId="urn:microsoft.com/office/officeart/2008/layout/HorizontalMultiLevelHierarchy"/>
    <dgm:cxn modelId="{96379DEF-EEE7-4B97-A963-F41F2C052E1B}" type="presParOf" srcId="{03A4E0AB-AA47-4E49-9090-C1AB98E4DE09}" destId="{91276616-81B0-45D1-B252-2AA8D2966D26}" srcOrd="5" destOrd="0" presId="urn:microsoft.com/office/officeart/2008/layout/HorizontalMultiLevelHierarchy"/>
    <dgm:cxn modelId="{10DC570F-33C2-42CA-BA3E-FC06C838C14E}" type="presParOf" srcId="{91276616-81B0-45D1-B252-2AA8D2966D26}" destId="{5BEC7246-E22E-49B9-B4E7-E4270325160E}" srcOrd="0" destOrd="0" presId="urn:microsoft.com/office/officeart/2008/layout/HorizontalMultiLevelHierarchy"/>
    <dgm:cxn modelId="{15ADDDF0-E5DE-44B9-B723-34F2C379D319}" type="presParOf" srcId="{91276616-81B0-45D1-B252-2AA8D2966D26}" destId="{6C4F6CA3-2FDE-4382-A1D7-CAFF68123DC3}" srcOrd="1" destOrd="0" presId="urn:microsoft.com/office/officeart/2008/layout/HorizontalMultiLevelHierarchy"/>
    <dgm:cxn modelId="{4E51E0D4-1541-4463-9090-B939A5D2CC44}" type="presParOf" srcId="{03A4E0AB-AA47-4E49-9090-C1AB98E4DE09}" destId="{74B83401-8FEC-4EC9-B4AD-FEC98E5ECEE5}" srcOrd="6" destOrd="0" presId="urn:microsoft.com/office/officeart/2008/layout/HorizontalMultiLevelHierarchy"/>
    <dgm:cxn modelId="{444E87B2-6445-4BC4-973B-949DAA250ADE}" type="presParOf" srcId="{74B83401-8FEC-4EC9-B4AD-FEC98E5ECEE5}" destId="{A9B40A67-9573-4D4B-9A23-25C7FFB934DE}" srcOrd="0" destOrd="0" presId="urn:microsoft.com/office/officeart/2008/layout/HorizontalMultiLevelHierarchy"/>
    <dgm:cxn modelId="{6ADAA828-7F7A-4708-A7FD-EC4A6BC3A411}" type="presParOf" srcId="{03A4E0AB-AA47-4E49-9090-C1AB98E4DE09}" destId="{E9BEC7ED-A883-4E23-A931-ECF126540EE1}" srcOrd="7" destOrd="0" presId="urn:microsoft.com/office/officeart/2008/layout/HorizontalMultiLevelHierarchy"/>
    <dgm:cxn modelId="{005AF7B4-5E27-4945-9541-68822F05CDEB}" type="presParOf" srcId="{E9BEC7ED-A883-4E23-A931-ECF126540EE1}" destId="{34F5E1A1-F996-46AA-95D0-FA49C95286C7}" srcOrd="0" destOrd="0" presId="urn:microsoft.com/office/officeart/2008/layout/HorizontalMultiLevelHierarchy"/>
    <dgm:cxn modelId="{F02E8A2A-1794-43DD-884A-960F4881A2B5}" type="presParOf" srcId="{E9BEC7ED-A883-4E23-A931-ECF126540EE1}" destId="{F325440E-A9A3-4C09-BC03-187EAB4E4CBC}" srcOrd="1" destOrd="0" presId="urn:microsoft.com/office/officeart/2008/layout/HorizontalMultiLevelHierarchy"/>
    <dgm:cxn modelId="{B4DCEBAE-95D5-441D-9FC5-76D16A787CE9}" type="presParOf" srcId="{03A4E0AB-AA47-4E49-9090-C1AB98E4DE09}" destId="{2693A2F1-B22C-4CB6-9979-73151D7C5ACE}" srcOrd="8" destOrd="0" presId="urn:microsoft.com/office/officeart/2008/layout/HorizontalMultiLevelHierarchy"/>
    <dgm:cxn modelId="{66053FEE-FAF5-47C6-B0DF-981A9957B2A9}" type="presParOf" srcId="{2693A2F1-B22C-4CB6-9979-73151D7C5ACE}" destId="{7C527222-2B78-4CED-AD1F-32A0E452A48A}" srcOrd="0" destOrd="0" presId="urn:microsoft.com/office/officeart/2008/layout/HorizontalMultiLevelHierarchy"/>
    <dgm:cxn modelId="{6F038947-8205-48A5-9E62-8D863D7768C3}" type="presParOf" srcId="{03A4E0AB-AA47-4E49-9090-C1AB98E4DE09}" destId="{B58E2DF4-AC1C-48A5-A237-EE6D65C4F1D9}" srcOrd="9" destOrd="0" presId="urn:microsoft.com/office/officeart/2008/layout/HorizontalMultiLevelHierarchy"/>
    <dgm:cxn modelId="{5F4580F9-6F41-474D-A048-3A1DF137D59C}" type="presParOf" srcId="{B58E2DF4-AC1C-48A5-A237-EE6D65C4F1D9}" destId="{84D25173-CE40-4991-9C02-0BB8D11F49A6}" srcOrd="0" destOrd="0" presId="urn:microsoft.com/office/officeart/2008/layout/HorizontalMultiLevelHierarchy"/>
    <dgm:cxn modelId="{1B8D2371-F715-4241-8D48-DB2DACFED77B}" type="presParOf" srcId="{B58E2DF4-AC1C-48A5-A237-EE6D65C4F1D9}" destId="{9269CB04-DD2E-4AA8-8D6D-7CEF7E1CD0D6}" srcOrd="1" destOrd="0" presId="urn:microsoft.com/office/officeart/2008/layout/HorizontalMultiLevelHierarchy"/>
    <dgm:cxn modelId="{FA5FCCFF-E9ED-4762-BDEF-3DC36E3208FF}" type="presParOf" srcId="{03A4E0AB-AA47-4E49-9090-C1AB98E4DE09}" destId="{FDF63E54-0F3B-4F3C-996F-AA5D53263FDF}" srcOrd="10" destOrd="0" presId="urn:microsoft.com/office/officeart/2008/layout/HorizontalMultiLevelHierarchy"/>
    <dgm:cxn modelId="{A85707E5-B6E7-4393-953C-89ABC0BA1903}" type="presParOf" srcId="{FDF63E54-0F3B-4F3C-996F-AA5D53263FDF}" destId="{7E5CCC27-7903-42C2-855C-50A649CCF9F3}" srcOrd="0" destOrd="0" presId="urn:microsoft.com/office/officeart/2008/layout/HorizontalMultiLevelHierarchy"/>
    <dgm:cxn modelId="{34CCEFA4-F9FE-4E89-897D-B2C58CDA016D}" type="presParOf" srcId="{03A4E0AB-AA47-4E49-9090-C1AB98E4DE09}" destId="{18A2200C-5272-4230-83F9-53887219A7D9}" srcOrd="11" destOrd="0" presId="urn:microsoft.com/office/officeart/2008/layout/HorizontalMultiLevelHierarchy"/>
    <dgm:cxn modelId="{E9D83087-4A3A-4E90-A3C2-24ACEBFA88DF}" type="presParOf" srcId="{18A2200C-5272-4230-83F9-53887219A7D9}" destId="{A5380436-5271-4BE0-A7C2-4560B4653B3A}" srcOrd="0" destOrd="0" presId="urn:microsoft.com/office/officeart/2008/layout/HorizontalMultiLevelHierarchy"/>
    <dgm:cxn modelId="{983E0981-6D0C-45D3-B5FA-50D4C66FC1B7}" type="presParOf" srcId="{18A2200C-5272-4230-83F9-53887219A7D9}" destId="{FAC45AC6-6B2E-4BC3-8A94-98782FABF0EA}" srcOrd="1" destOrd="0" presId="urn:microsoft.com/office/officeart/2008/layout/HorizontalMultiLevelHierarchy"/>
    <dgm:cxn modelId="{FE5E3B14-3366-4113-80E9-D8D2B4A50EDC}" type="presParOf" srcId="{03A4E0AB-AA47-4E49-9090-C1AB98E4DE09}" destId="{FE832B18-E8DD-4912-BF1F-AE991C853538}" srcOrd="12" destOrd="0" presId="urn:microsoft.com/office/officeart/2008/layout/HorizontalMultiLevelHierarchy"/>
    <dgm:cxn modelId="{9643CD0E-FF5B-47EA-8801-DE30804E9437}" type="presParOf" srcId="{FE832B18-E8DD-4912-BF1F-AE991C853538}" destId="{F5472C57-9A61-4FC9-B6A1-FAF1B3F6B55B}" srcOrd="0" destOrd="0" presId="urn:microsoft.com/office/officeart/2008/layout/HorizontalMultiLevelHierarchy"/>
    <dgm:cxn modelId="{C6F5D640-9544-4A43-9812-9B49EC304211}" type="presParOf" srcId="{03A4E0AB-AA47-4E49-9090-C1AB98E4DE09}" destId="{EF6D563A-4FC5-4F09-8E55-107CD03A75DF}" srcOrd="13" destOrd="0" presId="urn:microsoft.com/office/officeart/2008/layout/HorizontalMultiLevelHierarchy"/>
    <dgm:cxn modelId="{835F9757-876C-4B95-9E70-90E0F8A07903}" type="presParOf" srcId="{EF6D563A-4FC5-4F09-8E55-107CD03A75DF}" destId="{3B646311-8956-428D-B78F-267199ACBEBC}" srcOrd="0" destOrd="0" presId="urn:microsoft.com/office/officeart/2008/layout/HorizontalMultiLevelHierarchy"/>
    <dgm:cxn modelId="{A688B51B-4114-49CC-A2BE-BB1BB427CD1E}" type="presParOf" srcId="{EF6D563A-4FC5-4F09-8E55-107CD03A75DF}" destId="{BCC02005-0A73-4CAA-8246-7C7904B36366}" srcOrd="1" destOrd="0" presId="urn:microsoft.com/office/officeart/2008/layout/HorizontalMultiLevelHierarchy"/>
    <dgm:cxn modelId="{4791066C-1952-40C1-94DA-88B104CB803A}" type="presParOf" srcId="{1E2C4784-CDEE-45ED-B249-B78B36FBD118}" destId="{87C3F5FF-CBDD-4550-A1F4-E7C69B9B1DF6}" srcOrd="6" destOrd="0" presId="urn:microsoft.com/office/officeart/2008/layout/HorizontalMultiLevelHierarchy"/>
    <dgm:cxn modelId="{ACE0F28F-AC1B-4D5C-8F7C-D43F2FF84ED9}" type="presParOf" srcId="{87C3F5FF-CBDD-4550-A1F4-E7C69B9B1DF6}" destId="{79A27374-3B1C-4C5C-A36D-F74B4E3EB1A1}" srcOrd="0" destOrd="0" presId="urn:microsoft.com/office/officeart/2008/layout/HorizontalMultiLevelHierarchy"/>
    <dgm:cxn modelId="{25C96B8A-9A93-4EA5-A992-474C79EEBC38}" type="presParOf" srcId="{1E2C4784-CDEE-45ED-B249-B78B36FBD118}" destId="{381B3250-E937-452C-86AF-1B173DCFF3EC}" srcOrd="7" destOrd="0" presId="urn:microsoft.com/office/officeart/2008/layout/HorizontalMultiLevelHierarchy"/>
    <dgm:cxn modelId="{1DF66116-35B0-4220-8528-67D69025988A}" type="presParOf" srcId="{381B3250-E937-452C-86AF-1B173DCFF3EC}" destId="{FFA068D6-EDBC-4334-B357-F983585C4C8D}" srcOrd="0" destOrd="0" presId="urn:microsoft.com/office/officeart/2008/layout/HorizontalMultiLevelHierarchy"/>
    <dgm:cxn modelId="{5494BF0B-CA8F-4970-8D7C-E141F7C36EFD}" type="presParOf" srcId="{381B3250-E937-452C-86AF-1B173DCFF3EC}" destId="{3167FDDA-30FF-490D-9F9F-6AF4A8AF754E}" srcOrd="1" destOrd="0" presId="urn:microsoft.com/office/officeart/2008/layout/HorizontalMultiLevelHierarchy"/>
    <dgm:cxn modelId="{003F919B-E411-4CCB-B11B-69C544E71802}" type="presParOf" srcId="{3167FDDA-30FF-490D-9F9F-6AF4A8AF754E}" destId="{FE4A669F-74E7-438B-87AD-B7465D0E288C}" srcOrd="0" destOrd="0" presId="urn:microsoft.com/office/officeart/2008/layout/HorizontalMultiLevelHierarchy"/>
    <dgm:cxn modelId="{28F61CC7-FAE1-470A-8D53-FDE0BDA243E9}" type="presParOf" srcId="{FE4A669F-74E7-438B-87AD-B7465D0E288C}" destId="{7C3DB36F-2876-4372-A767-A7EEA03C8AEC}" srcOrd="0" destOrd="0" presId="urn:microsoft.com/office/officeart/2008/layout/HorizontalMultiLevelHierarchy"/>
    <dgm:cxn modelId="{08DDE5BC-1FAB-4CE8-8B51-7E4936CE9078}" type="presParOf" srcId="{3167FDDA-30FF-490D-9F9F-6AF4A8AF754E}" destId="{A9093DB8-9F02-483E-B948-6AB89F7E1D95}" srcOrd="1" destOrd="0" presId="urn:microsoft.com/office/officeart/2008/layout/HorizontalMultiLevelHierarchy"/>
    <dgm:cxn modelId="{F3EA43DF-8804-4F89-AC5B-45CF0E725C62}" type="presParOf" srcId="{A9093DB8-9F02-483E-B948-6AB89F7E1D95}" destId="{2772EC96-EEB1-42E9-B7D5-233579B92A56}" srcOrd="0" destOrd="0" presId="urn:microsoft.com/office/officeart/2008/layout/HorizontalMultiLevelHierarchy"/>
    <dgm:cxn modelId="{99F3BD83-D47B-4637-A342-7A4F94D37770}" type="presParOf" srcId="{A9093DB8-9F02-483E-B948-6AB89F7E1D95}" destId="{44CDD158-BB3B-4816-89DC-3D5DE7D79BE7}" srcOrd="1" destOrd="0" presId="urn:microsoft.com/office/officeart/2008/layout/HorizontalMultiLevelHierarchy"/>
    <dgm:cxn modelId="{EA687B4B-8683-481A-9BF0-FD6C87E508EB}" type="presParOf" srcId="{3167FDDA-30FF-490D-9F9F-6AF4A8AF754E}" destId="{373D4528-CE21-452F-951D-0C916AF2892E}" srcOrd="2" destOrd="0" presId="urn:microsoft.com/office/officeart/2008/layout/HorizontalMultiLevelHierarchy"/>
    <dgm:cxn modelId="{9D667C01-0F2D-485B-9DF6-062749B7E164}" type="presParOf" srcId="{373D4528-CE21-452F-951D-0C916AF2892E}" destId="{451DBB4F-9C1E-4504-9339-C9DDC34F8071}" srcOrd="0" destOrd="0" presId="urn:microsoft.com/office/officeart/2008/layout/HorizontalMultiLevelHierarchy"/>
    <dgm:cxn modelId="{54A15405-05B2-4C2E-973E-7D91E540C1E4}" type="presParOf" srcId="{3167FDDA-30FF-490D-9F9F-6AF4A8AF754E}" destId="{4BD6686A-4136-4E67-8265-75364D4BF1AC}" srcOrd="3" destOrd="0" presId="urn:microsoft.com/office/officeart/2008/layout/HorizontalMultiLevelHierarchy"/>
    <dgm:cxn modelId="{187D3C94-FE40-4B57-B28C-B2D981A83C5A}" type="presParOf" srcId="{4BD6686A-4136-4E67-8265-75364D4BF1AC}" destId="{EF5384C7-3C73-46AA-BB24-B1F45E4D6584}" srcOrd="0" destOrd="0" presId="urn:microsoft.com/office/officeart/2008/layout/HorizontalMultiLevelHierarchy"/>
    <dgm:cxn modelId="{1C3B0043-7857-466F-BB3F-235FA97A516A}" type="presParOf" srcId="{4BD6686A-4136-4E67-8265-75364D4BF1AC}" destId="{0A2415BC-EDCF-4BEB-B2E3-0ED7484BD63D}" srcOrd="1" destOrd="0" presId="urn:microsoft.com/office/officeart/2008/layout/HorizontalMultiLevelHierarchy"/>
    <dgm:cxn modelId="{B9D2CDC7-444E-44C8-A1ED-8BD4F357EBFA}" type="presParOf" srcId="{3167FDDA-30FF-490D-9F9F-6AF4A8AF754E}" destId="{A9D9E571-3614-4E9F-A403-D41C434D67AC}" srcOrd="4" destOrd="0" presId="urn:microsoft.com/office/officeart/2008/layout/HorizontalMultiLevelHierarchy"/>
    <dgm:cxn modelId="{E386901C-3444-4341-A67C-EDDF57C35146}" type="presParOf" srcId="{A9D9E571-3614-4E9F-A403-D41C434D67AC}" destId="{7E5A33F3-E285-482F-B950-E57BB87851A8}" srcOrd="0" destOrd="0" presId="urn:microsoft.com/office/officeart/2008/layout/HorizontalMultiLevelHierarchy"/>
    <dgm:cxn modelId="{9D3C8F2F-55B7-4FBB-98AB-BA21DC9AED80}" type="presParOf" srcId="{3167FDDA-30FF-490D-9F9F-6AF4A8AF754E}" destId="{2049C2EE-711D-4725-B7E6-7456325EFC02}" srcOrd="5" destOrd="0" presId="urn:microsoft.com/office/officeart/2008/layout/HorizontalMultiLevelHierarchy"/>
    <dgm:cxn modelId="{2C8681AB-CF49-49E2-8976-7814F4740D25}" type="presParOf" srcId="{2049C2EE-711D-4725-B7E6-7456325EFC02}" destId="{D0A191F7-5045-403E-9BDA-A05BE447E20B}" srcOrd="0" destOrd="0" presId="urn:microsoft.com/office/officeart/2008/layout/HorizontalMultiLevelHierarchy"/>
    <dgm:cxn modelId="{19767901-A34C-4970-B5E4-555083AA39B2}" type="presParOf" srcId="{2049C2EE-711D-4725-B7E6-7456325EFC02}" destId="{6947D082-28F8-45A1-A35F-9AE31EF54F8A}" srcOrd="1" destOrd="0" presId="urn:microsoft.com/office/officeart/2008/layout/HorizontalMultiLevelHierarchy"/>
    <dgm:cxn modelId="{20866B66-2847-44EE-8EAB-F09DBFA347F3}" type="presParOf" srcId="{3167FDDA-30FF-490D-9F9F-6AF4A8AF754E}" destId="{717757C2-4A78-41E5-BCFB-3CC62B5DA575}" srcOrd="6" destOrd="0" presId="urn:microsoft.com/office/officeart/2008/layout/HorizontalMultiLevelHierarchy"/>
    <dgm:cxn modelId="{EA57FE95-F2EF-4F49-90B7-0D0FA41CC09A}" type="presParOf" srcId="{717757C2-4A78-41E5-BCFB-3CC62B5DA575}" destId="{844EB5A2-1C9D-461B-9DF2-8DEEEE6A5439}" srcOrd="0" destOrd="0" presId="urn:microsoft.com/office/officeart/2008/layout/HorizontalMultiLevelHierarchy"/>
    <dgm:cxn modelId="{FE7BF6B2-F487-4E56-B073-A63585E79EC4}" type="presParOf" srcId="{3167FDDA-30FF-490D-9F9F-6AF4A8AF754E}" destId="{06416624-1844-456F-A5DD-7281B3B817D7}" srcOrd="7" destOrd="0" presId="urn:microsoft.com/office/officeart/2008/layout/HorizontalMultiLevelHierarchy"/>
    <dgm:cxn modelId="{850D8239-E9CB-4C7A-81D1-6574F81AA856}" type="presParOf" srcId="{06416624-1844-456F-A5DD-7281B3B817D7}" destId="{66D4370F-690A-4C41-8F2A-43B93FFF7C90}" srcOrd="0" destOrd="0" presId="urn:microsoft.com/office/officeart/2008/layout/HorizontalMultiLevelHierarchy"/>
    <dgm:cxn modelId="{B24578AC-ABBF-4649-97BC-031329E6D0CB}" type="presParOf" srcId="{06416624-1844-456F-A5DD-7281B3B817D7}" destId="{4BB80C09-AC63-45A0-9AB5-7B3EF7F538DF}" srcOrd="1" destOrd="0" presId="urn:microsoft.com/office/officeart/2008/layout/HorizontalMultiLevelHierarchy"/>
    <dgm:cxn modelId="{CAE21966-5A9E-4903-B798-9FA320C8F98A}" type="presParOf" srcId="{1E2C4784-CDEE-45ED-B249-B78B36FBD118}" destId="{D1049089-A305-4696-BF73-EB0E626B738E}" srcOrd="8" destOrd="0" presId="urn:microsoft.com/office/officeart/2008/layout/HorizontalMultiLevelHierarchy"/>
    <dgm:cxn modelId="{8F45C965-00E6-4541-A1DB-B01EB9379346}" type="presParOf" srcId="{D1049089-A305-4696-BF73-EB0E626B738E}" destId="{A74F18C1-4FC4-4C98-AB5F-A4A1AFB8E5A5}" srcOrd="0" destOrd="0" presId="urn:microsoft.com/office/officeart/2008/layout/HorizontalMultiLevelHierarchy"/>
    <dgm:cxn modelId="{75B37060-080C-4C83-8915-A952715D9247}" type="presParOf" srcId="{1E2C4784-CDEE-45ED-B249-B78B36FBD118}" destId="{8855D1EE-8627-41C2-914F-9F6C5FAD6C27}" srcOrd="9" destOrd="0" presId="urn:microsoft.com/office/officeart/2008/layout/HorizontalMultiLevelHierarchy"/>
    <dgm:cxn modelId="{FD64128F-5CCE-4EC3-BCED-25E28D319957}" type="presParOf" srcId="{8855D1EE-8627-41C2-914F-9F6C5FAD6C27}" destId="{8CE05AA8-1A6E-45F7-B4B4-9A10C1547934}" srcOrd="0" destOrd="0" presId="urn:microsoft.com/office/officeart/2008/layout/HorizontalMultiLevelHierarchy"/>
    <dgm:cxn modelId="{F3B087A6-E2F1-4534-9725-96573A571A35}" type="presParOf" srcId="{8855D1EE-8627-41C2-914F-9F6C5FAD6C27}" destId="{BB4EBF90-3528-4A15-985C-E7F37D0CD47A}" srcOrd="1" destOrd="0" presId="urn:microsoft.com/office/officeart/2008/layout/HorizontalMultiLevelHierarchy"/>
    <dgm:cxn modelId="{656AD5B5-DB75-44A8-9DF8-BE431522BDCB}" type="presParOf" srcId="{BB4EBF90-3528-4A15-985C-E7F37D0CD47A}" destId="{F671D2E7-B8FE-4396-A236-4E9D4466ACCB}" srcOrd="0" destOrd="0" presId="urn:microsoft.com/office/officeart/2008/layout/HorizontalMultiLevelHierarchy"/>
    <dgm:cxn modelId="{B02E28F0-5714-4713-8B87-E82E9829D483}" type="presParOf" srcId="{F671D2E7-B8FE-4396-A236-4E9D4466ACCB}" destId="{6CEC993D-DDC8-41B3-9B37-08D02A15EB1D}" srcOrd="0" destOrd="0" presId="urn:microsoft.com/office/officeart/2008/layout/HorizontalMultiLevelHierarchy"/>
    <dgm:cxn modelId="{0B59B523-1CEA-4840-AEC6-2DFC43A9A65A}" type="presParOf" srcId="{BB4EBF90-3528-4A15-985C-E7F37D0CD47A}" destId="{EB086D22-487D-4559-8ABE-DFCC4A1C1702}" srcOrd="1" destOrd="0" presId="urn:microsoft.com/office/officeart/2008/layout/HorizontalMultiLevelHierarchy"/>
    <dgm:cxn modelId="{7C9CFC11-C42D-45B1-B82D-A8BCA3A35CCA}" type="presParOf" srcId="{EB086D22-487D-4559-8ABE-DFCC4A1C1702}" destId="{F04A417C-4586-4EF4-9A14-6597E108093E}" srcOrd="0" destOrd="0" presId="urn:microsoft.com/office/officeart/2008/layout/HorizontalMultiLevelHierarchy"/>
    <dgm:cxn modelId="{442E70A0-6F83-4F31-9140-CAECBEC8A55E}" type="presParOf" srcId="{EB086D22-487D-4559-8ABE-DFCC4A1C1702}" destId="{BDF6B7E1-4D65-4F62-BD58-C529D404B44F}" srcOrd="1" destOrd="0" presId="urn:microsoft.com/office/officeart/2008/layout/HorizontalMultiLevelHierarchy"/>
    <dgm:cxn modelId="{E2639FA1-F71C-4F65-A144-BF13D654743D}" type="presParOf" srcId="{BDF6B7E1-4D65-4F62-BD58-C529D404B44F}" destId="{FDCE2D6B-5754-4400-BACE-6240D7049963}" srcOrd="0" destOrd="0" presId="urn:microsoft.com/office/officeart/2008/layout/HorizontalMultiLevelHierarchy"/>
    <dgm:cxn modelId="{83A0062A-2310-4208-BB8B-6D970ED0E092}" type="presParOf" srcId="{FDCE2D6B-5754-4400-BACE-6240D7049963}" destId="{41C3F00E-1E31-49D1-AD0E-AE83B23A4CC2}" srcOrd="0" destOrd="0" presId="urn:microsoft.com/office/officeart/2008/layout/HorizontalMultiLevelHierarchy"/>
    <dgm:cxn modelId="{CE3A9639-4E01-447A-846A-F6207EA7676E}" type="presParOf" srcId="{BDF6B7E1-4D65-4F62-BD58-C529D404B44F}" destId="{A25A0603-7305-4369-8A17-34CAFD892C77}" srcOrd="1" destOrd="0" presId="urn:microsoft.com/office/officeart/2008/layout/HorizontalMultiLevelHierarchy"/>
    <dgm:cxn modelId="{BB02E4C2-02A4-483F-8B6D-33BD6F84FF62}" type="presParOf" srcId="{A25A0603-7305-4369-8A17-34CAFD892C77}" destId="{FFBC6E7A-04AA-4676-B6EF-BB6555C6FC5B}" srcOrd="0" destOrd="0" presId="urn:microsoft.com/office/officeart/2008/layout/HorizontalMultiLevelHierarchy"/>
    <dgm:cxn modelId="{03166BB6-D80C-4888-BB67-CE8899AA1401}" type="presParOf" srcId="{A25A0603-7305-4369-8A17-34CAFD892C77}" destId="{92EAF816-BA45-4A71-959B-41A42A9E0479}" srcOrd="1" destOrd="0" presId="urn:microsoft.com/office/officeart/2008/layout/HorizontalMultiLevelHierarchy"/>
    <dgm:cxn modelId="{587B5C3D-8B11-4696-ADBE-E4C9A6012BA0}" type="presParOf" srcId="{BDF6B7E1-4D65-4F62-BD58-C529D404B44F}" destId="{928935FF-77A2-4AAA-8CDA-EC0C9703642D}" srcOrd="2" destOrd="0" presId="urn:microsoft.com/office/officeart/2008/layout/HorizontalMultiLevelHierarchy"/>
    <dgm:cxn modelId="{92843BC4-35EC-4192-BA26-39D751DB639A}" type="presParOf" srcId="{928935FF-77A2-4AAA-8CDA-EC0C9703642D}" destId="{2AEDB34B-4472-458B-A6B6-0B24E5E328FB}" srcOrd="0" destOrd="0" presId="urn:microsoft.com/office/officeart/2008/layout/HorizontalMultiLevelHierarchy"/>
    <dgm:cxn modelId="{29CA4F19-7941-4CBD-AD46-CD99EE5B547C}" type="presParOf" srcId="{BDF6B7E1-4D65-4F62-BD58-C529D404B44F}" destId="{502EC165-502A-4EAF-B60E-140D16B094FC}" srcOrd="3" destOrd="0" presId="urn:microsoft.com/office/officeart/2008/layout/HorizontalMultiLevelHierarchy"/>
    <dgm:cxn modelId="{B87FFC62-E696-4816-B780-8C79C5829F43}" type="presParOf" srcId="{502EC165-502A-4EAF-B60E-140D16B094FC}" destId="{E84E0058-AA80-4810-BD73-03F59C5204D6}" srcOrd="0" destOrd="0" presId="urn:microsoft.com/office/officeart/2008/layout/HorizontalMultiLevelHierarchy"/>
    <dgm:cxn modelId="{F7C335DA-888C-41B0-AB11-78668D314602}" type="presParOf" srcId="{502EC165-502A-4EAF-B60E-140D16B094FC}" destId="{D7D4445C-DC5C-490E-A885-7B8C42C6B99E}" srcOrd="1" destOrd="0" presId="urn:microsoft.com/office/officeart/2008/layout/HorizontalMultiLevelHierarchy"/>
    <dgm:cxn modelId="{F1610B10-21A5-4270-A1BB-6341E22A47DD}" type="presParOf" srcId="{BDF6B7E1-4D65-4F62-BD58-C529D404B44F}" destId="{D98E177B-DEB1-4E89-B350-E90FA33D5F87}" srcOrd="4" destOrd="0" presId="urn:microsoft.com/office/officeart/2008/layout/HorizontalMultiLevelHierarchy"/>
    <dgm:cxn modelId="{205DD160-A3B1-4C33-98DC-55CA33A0BA3C}" type="presParOf" srcId="{D98E177B-DEB1-4E89-B350-E90FA33D5F87}" destId="{CD55DFEC-AC3F-488A-B010-3D1B04027A65}" srcOrd="0" destOrd="0" presId="urn:microsoft.com/office/officeart/2008/layout/HorizontalMultiLevelHierarchy"/>
    <dgm:cxn modelId="{9A0C6183-AC3C-4878-8DF8-F5CA04C87777}" type="presParOf" srcId="{BDF6B7E1-4D65-4F62-BD58-C529D404B44F}" destId="{4B6258D1-369C-4883-80A6-66950C0324D2}" srcOrd="5" destOrd="0" presId="urn:microsoft.com/office/officeart/2008/layout/HorizontalMultiLevelHierarchy"/>
    <dgm:cxn modelId="{E5C0F062-FB2B-4D92-88B1-5F4F982296A2}" type="presParOf" srcId="{4B6258D1-369C-4883-80A6-66950C0324D2}" destId="{E849724C-E9D8-41A9-86F3-ED37B0ED632A}" srcOrd="0" destOrd="0" presId="urn:microsoft.com/office/officeart/2008/layout/HorizontalMultiLevelHierarchy"/>
    <dgm:cxn modelId="{1EA449A8-4545-4B75-8947-0D1D88CEC073}" type="presParOf" srcId="{4B6258D1-369C-4883-80A6-66950C0324D2}" destId="{70F60ED3-86E3-462E-B0B3-3234FADDBE3C}" srcOrd="1" destOrd="0" presId="urn:microsoft.com/office/officeart/2008/layout/HorizontalMultiLevelHierarchy"/>
    <dgm:cxn modelId="{44CFA007-4612-4C72-B778-CA85FCFBE681}" type="presParOf" srcId="{BDF6B7E1-4D65-4F62-BD58-C529D404B44F}" destId="{00E036C8-CB2B-4073-AABE-C12E5B3FE0AE}" srcOrd="6" destOrd="0" presId="urn:microsoft.com/office/officeart/2008/layout/HorizontalMultiLevelHierarchy"/>
    <dgm:cxn modelId="{11474B7F-E7D4-44D3-B127-0AAC2FCC62CB}" type="presParOf" srcId="{00E036C8-CB2B-4073-AABE-C12E5B3FE0AE}" destId="{099F6761-F8F1-461C-BEF1-68F75CC34591}" srcOrd="0" destOrd="0" presId="urn:microsoft.com/office/officeart/2008/layout/HorizontalMultiLevelHierarchy"/>
    <dgm:cxn modelId="{5B7C9EC2-EEA8-4D52-85E5-A44A09EAC984}" type="presParOf" srcId="{BDF6B7E1-4D65-4F62-BD58-C529D404B44F}" destId="{E8F88008-5D76-4D4C-B138-78A4BFECFF7E}" srcOrd="7" destOrd="0" presId="urn:microsoft.com/office/officeart/2008/layout/HorizontalMultiLevelHierarchy"/>
    <dgm:cxn modelId="{D1F061BA-924C-46F2-A28A-8722F1E53B5F}" type="presParOf" srcId="{E8F88008-5D76-4D4C-B138-78A4BFECFF7E}" destId="{9FDB66E8-7A8E-48B8-83AB-20D921D44D77}" srcOrd="0" destOrd="0" presId="urn:microsoft.com/office/officeart/2008/layout/HorizontalMultiLevelHierarchy"/>
    <dgm:cxn modelId="{E3532B74-5399-4EB0-B578-5A05B1F085E5}" type="presParOf" srcId="{E8F88008-5D76-4D4C-B138-78A4BFECFF7E}" destId="{CC08C3B0-FF32-4382-AE37-69CBBA1D43C4}" srcOrd="1" destOrd="0" presId="urn:microsoft.com/office/officeart/2008/layout/HorizontalMultiLevelHierarchy"/>
    <dgm:cxn modelId="{C6C4F721-4363-44F8-8FB0-96B268CBF280}" type="presParOf" srcId="{CC08C3B0-FF32-4382-AE37-69CBBA1D43C4}" destId="{5E28733A-38B6-4E40-AEE8-50D83645F53C}" srcOrd="0" destOrd="0" presId="urn:microsoft.com/office/officeart/2008/layout/HorizontalMultiLevelHierarchy"/>
    <dgm:cxn modelId="{75FD5714-58B0-4E21-A05A-D9BCAEB8FB41}" type="presParOf" srcId="{5E28733A-38B6-4E40-AEE8-50D83645F53C}" destId="{C70D4B05-9D5B-4508-B8F5-6B0A59D53203}" srcOrd="0" destOrd="0" presId="urn:microsoft.com/office/officeart/2008/layout/HorizontalMultiLevelHierarchy"/>
    <dgm:cxn modelId="{0D8A3469-915C-48ED-B432-1297BBAA8F5E}" type="presParOf" srcId="{CC08C3B0-FF32-4382-AE37-69CBBA1D43C4}" destId="{7A5E865B-3419-415E-97E0-79D0F6243DAB}" srcOrd="1" destOrd="0" presId="urn:microsoft.com/office/officeart/2008/layout/HorizontalMultiLevelHierarchy"/>
    <dgm:cxn modelId="{2D9A54B3-27B3-41E9-9406-898F05589558}" type="presParOf" srcId="{7A5E865B-3419-415E-97E0-79D0F6243DAB}" destId="{D5539E99-BC94-4B5B-87F2-3D36EE56D08D}" srcOrd="0" destOrd="0" presId="urn:microsoft.com/office/officeart/2008/layout/HorizontalMultiLevelHierarchy"/>
    <dgm:cxn modelId="{52BA7103-2C41-45B9-BDDD-C4EA7429349E}" type="presParOf" srcId="{7A5E865B-3419-415E-97E0-79D0F6243DAB}" destId="{088C63FB-3895-4DA3-A82E-35ED2AD5BC0D}" srcOrd="1" destOrd="0" presId="urn:microsoft.com/office/officeart/2008/layout/HorizontalMultiLevelHierarchy"/>
    <dgm:cxn modelId="{FAE00139-9398-4A44-BABF-9E31B1520EE7}" type="presParOf" srcId="{CC08C3B0-FF32-4382-AE37-69CBBA1D43C4}" destId="{E49C4978-537E-4383-8CC0-B30647034A4E}" srcOrd="2" destOrd="0" presId="urn:microsoft.com/office/officeart/2008/layout/HorizontalMultiLevelHierarchy"/>
    <dgm:cxn modelId="{A703BF54-E56B-4BDF-915C-17CA735ED5B5}" type="presParOf" srcId="{E49C4978-537E-4383-8CC0-B30647034A4E}" destId="{365AA91A-693B-4BFD-918A-1AD8631A47C6}" srcOrd="0" destOrd="0" presId="urn:microsoft.com/office/officeart/2008/layout/HorizontalMultiLevelHierarchy"/>
    <dgm:cxn modelId="{DA3D9C68-6A16-4BE7-8027-2BD427C632F7}" type="presParOf" srcId="{CC08C3B0-FF32-4382-AE37-69CBBA1D43C4}" destId="{59094802-96AE-4BE6-97D3-6D9F2413B8EB}" srcOrd="3" destOrd="0" presId="urn:microsoft.com/office/officeart/2008/layout/HorizontalMultiLevelHierarchy"/>
    <dgm:cxn modelId="{A3912B73-09B4-4D40-9452-13A541C69D28}" type="presParOf" srcId="{59094802-96AE-4BE6-97D3-6D9F2413B8EB}" destId="{D871FAA9-7223-4186-A0E6-C58DDD72371F}" srcOrd="0" destOrd="0" presId="urn:microsoft.com/office/officeart/2008/layout/HorizontalMultiLevelHierarchy"/>
    <dgm:cxn modelId="{A2D8294A-F320-437B-BFEB-CD3A69FD121C}" type="presParOf" srcId="{59094802-96AE-4BE6-97D3-6D9F2413B8EB}" destId="{CD41B4B4-7A5D-45F3-829D-02A6BBCB1170}" srcOrd="1" destOrd="0" presId="urn:microsoft.com/office/officeart/2008/layout/HorizontalMultiLevelHierarchy"/>
    <dgm:cxn modelId="{1B6C69AE-FB2C-4E6A-8CB7-FD8154233492}" type="presParOf" srcId="{CC08C3B0-FF32-4382-AE37-69CBBA1D43C4}" destId="{E4FE4F92-A859-431F-AA1B-64816356E261}" srcOrd="4" destOrd="0" presId="urn:microsoft.com/office/officeart/2008/layout/HorizontalMultiLevelHierarchy"/>
    <dgm:cxn modelId="{F1C73AD0-AE9A-451D-81FB-FEC139029E90}" type="presParOf" srcId="{E4FE4F92-A859-431F-AA1B-64816356E261}" destId="{18921927-8C33-4F39-9139-13D036B7E50C}" srcOrd="0" destOrd="0" presId="urn:microsoft.com/office/officeart/2008/layout/HorizontalMultiLevelHierarchy"/>
    <dgm:cxn modelId="{4DD580F2-E4B7-41A9-B17F-7D6CAA4F393C}" type="presParOf" srcId="{CC08C3B0-FF32-4382-AE37-69CBBA1D43C4}" destId="{4A5BE044-3BFF-4759-A761-9926864C3353}" srcOrd="5" destOrd="0" presId="urn:microsoft.com/office/officeart/2008/layout/HorizontalMultiLevelHierarchy"/>
    <dgm:cxn modelId="{A4F697EA-DA80-454F-921B-F0880820C18D}" type="presParOf" srcId="{4A5BE044-3BFF-4759-A761-9926864C3353}" destId="{11F8C632-E00E-40D2-A094-A166817040FB}" srcOrd="0" destOrd="0" presId="urn:microsoft.com/office/officeart/2008/layout/HorizontalMultiLevelHierarchy"/>
    <dgm:cxn modelId="{808F156D-ACC8-4997-ABF0-E081B3F88E42}" type="presParOf" srcId="{4A5BE044-3BFF-4759-A761-9926864C3353}" destId="{5B8F4F2B-A61A-49D6-89B3-6275313CC4C2}" srcOrd="1" destOrd="0" presId="urn:microsoft.com/office/officeart/2008/layout/HorizontalMultiLevelHierarchy"/>
    <dgm:cxn modelId="{B4CDBF81-1FF6-466D-B56E-67322C025A9E}" type="presParOf" srcId="{BB4EBF90-3528-4A15-985C-E7F37D0CD47A}" destId="{5F5FCC4A-F193-4216-8E7B-263540391D51}" srcOrd="2" destOrd="0" presId="urn:microsoft.com/office/officeart/2008/layout/HorizontalMultiLevelHierarchy"/>
    <dgm:cxn modelId="{F2A46BDF-D2AD-4255-B97C-1D8C0E8B7EFA}" type="presParOf" srcId="{5F5FCC4A-F193-4216-8E7B-263540391D51}" destId="{EF72D211-668C-4F10-81C3-08B9D25CC163}" srcOrd="0" destOrd="0" presId="urn:microsoft.com/office/officeart/2008/layout/HorizontalMultiLevelHierarchy"/>
    <dgm:cxn modelId="{EDDF30AE-2983-456D-BA37-0EA37189D28C}" type="presParOf" srcId="{BB4EBF90-3528-4A15-985C-E7F37D0CD47A}" destId="{C5917D0E-DD53-4FA4-9566-93798F9F924E}" srcOrd="3" destOrd="0" presId="urn:microsoft.com/office/officeart/2008/layout/HorizontalMultiLevelHierarchy"/>
    <dgm:cxn modelId="{83831B33-DD4A-4B12-81C1-81305545485D}" type="presParOf" srcId="{C5917D0E-DD53-4FA4-9566-93798F9F924E}" destId="{0523FFD8-FCB8-40DA-98CB-031FE731B7D0}" srcOrd="0" destOrd="0" presId="urn:microsoft.com/office/officeart/2008/layout/HorizontalMultiLevelHierarchy"/>
    <dgm:cxn modelId="{25E8B770-1088-495E-B84B-96A8F8AFF394}" type="presParOf" srcId="{C5917D0E-DD53-4FA4-9566-93798F9F924E}" destId="{33D67661-CDBE-403A-835A-5CC7E2F7F078}" srcOrd="1" destOrd="0" presId="urn:microsoft.com/office/officeart/2008/layout/HorizontalMultiLevelHierarchy"/>
    <dgm:cxn modelId="{1BBFC4D6-EC82-402A-943F-8CFFF4E0FDA8}" type="presParOf" srcId="{33D67661-CDBE-403A-835A-5CC7E2F7F078}" destId="{886C99FE-7896-4E2B-8917-5CCD96DB6134}" srcOrd="0" destOrd="0" presId="urn:microsoft.com/office/officeart/2008/layout/HorizontalMultiLevelHierarchy"/>
    <dgm:cxn modelId="{AFD0C5E3-BACC-4637-BF5F-6CF94DA531BF}" type="presParOf" srcId="{886C99FE-7896-4E2B-8917-5CCD96DB6134}" destId="{83733A49-8C97-438B-8FCC-1788030F7F1C}" srcOrd="0" destOrd="0" presId="urn:microsoft.com/office/officeart/2008/layout/HorizontalMultiLevelHierarchy"/>
    <dgm:cxn modelId="{E6D942A9-777A-47DC-8FDB-A7BD70B776C8}" type="presParOf" srcId="{33D67661-CDBE-403A-835A-5CC7E2F7F078}" destId="{4347705A-C95E-4211-81BB-3586BAE1D5FB}" srcOrd="1" destOrd="0" presId="urn:microsoft.com/office/officeart/2008/layout/HorizontalMultiLevelHierarchy"/>
    <dgm:cxn modelId="{8D1DF186-6F98-4E57-9999-B9134AD373EE}" type="presParOf" srcId="{4347705A-C95E-4211-81BB-3586BAE1D5FB}" destId="{FE1DFD6F-742A-488D-9F65-999CA09F48B5}" srcOrd="0" destOrd="0" presId="urn:microsoft.com/office/officeart/2008/layout/HorizontalMultiLevelHierarchy"/>
    <dgm:cxn modelId="{4FF1C6D6-600F-4006-B6E7-EF8B812228B0}" type="presParOf" srcId="{4347705A-C95E-4211-81BB-3586BAE1D5FB}" destId="{7AF1A097-663B-4002-A571-59D07A2CA31C}" srcOrd="1" destOrd="0" presId="urn:microsoft.com/office/officeart/2008/layout/HorizontalMultiLevelHierarchy"/>
    <dgm:cxn modelId="{4DF6B27A-BF34-4854-86DE-F33357ED8461}" type="presParOf" srcId="{33D67661-CDBE-403A-835A-5CC7E2F7F078}" destId="{F62B6A8B-7E62-4924-B97E-EE4431FD6438}" srcOrd="2" destOrd="0" presId="urn:microsoft.com/office/officeart/2008/layout/HorizontalMultiLevelHierarchy"/>
    <dgm:cxn modelId="{A86EA96C-F43E-444F-B522-CF94E55AB7E4}" type="presParOf" srcId="{F62B6A8B-7E62-4924-B97E-EE4431FD6438}" destId="{EFFE3DD3-F6BD-4567-9077-0420D9CD3781}" srcOrd="0" destOrd="0" presId="urn:microsoft.com/office/officeart/2008/layout/HorizontalMultiLevelHierarchy"/>
    <dgm:cxn modelId="{389C7DC9-8F53-4F6A-B7DC-3AA3A514CDAB}" type="presParOf" srcId="{33D67661-CDBE-403A-835A-5CC7E2F7F078}" destId="{06F01A5B-B2FF-47C4-89C7-3CBEA78302D0}" srcOrd="3" destOrd="0" presId="urn:microsoft.com/office/officeart/2008/layout/HorizontalMultiLevelHierarchy"/>
    <dgm:cxn modelId="{8F6D0A58-F225-45DA-AC29-AF5A90F3AB19}" type="presParOf" srcId="{06F01A5B-B2FF-47C4-89C7-3CBEA78302D0}" destId="{C5567A11-6FE6-421A-B3E6-95A6504549B9}" srcOrd="0" destOrd="0" presId="urn:microsoft.com/office/officeart/2008/layout/HorizontalMultiLevelHierarchy"/>
    <dgm:cxn modelId="{632A1B6B-3760-4759-885D-6F7FA346D47D}" type="presParOf" srcId="{06F01A5B-B2FF-47C4-89C7-3CBEA78302D0}" destId="{8CC1B959-26B6-4273-9B2C-01F518ECB19A}" srcOrd="1" destOrd="0" presId="urn:microsoft.com/office/officeart/2008/layout/HorizontalMultiLevelHierarchy"/>
    <dgm:cxn modelId="{2E011A30-336D-4CFF-9625-685317585C54}" type="presParOf" srcId="{33D67661-CDBE-403A-835A-5CC7E2F7F078}" destId="{B27210A2-FE21-4F18-A884-5C2553F691E8}" srcOrd="4" destOrd="0" presId="urn:microsoft.com/office/officeart/2008/layout/HorizontalMultiLevelHierarchy"/>
    <dgm:cxn modelId="{130FC480-84D4-42EE-88A8-3FCD0E84AF89}" type="presParOf" srcId="{B27210A2-FE21-4F18-A884-5C2553F691E8}" destId="{4B33B3FA-6840-41C9-A2D4-E62EB6ED16C4}" srcOrd="0" destOrd="0" presId="urn:microsoft.com/office/officeart/2008/layout/HorizontalMultiLevelHierarchy"/>
    <dgm:cxn modelId="{E38DA799-9EE0-4877-90AF-17BA834671A1}" type="presParOf" srcId="{33D67661-CDBE-403A-835A-5CC7E2F7F078}" destId="{675A87E3-3316-44B7-B2EA-86C4D282D18B}" srcOrd="5" destOrd="0" presId="urn:microsoft.com/office/officeart/2008/layout/HorizontalMultiLevelHierarchy"/>
    <dgm:cxn modelId="{7EDF53F3-9675-4A80-BAC9-3B359C971E59}" type="presParOf" srcId="{675A87E3-3316-44B7-B2EA-86C4D282D18B}" destId="{D68B8993-6B4C-4F15-91C4-0FE1968C3C79}" srcOrd="0" destOrd="0" presId="urn:microsoft.com/office/officeart/2008/layout/HorizontalMultiLevelHierarchy"/>
    <dgm:cxn modelId="{BA11943F-F1AF-4F37-AAE5-34EA55F98F7E}" type="presParOf" srcId="{675A87E3-3316-44B7-B2EA-86C4D282D18B}" destId="{3777DEE8-2E1F-4625-BC56-0C347AB761DF}" srcOrd="1" destOrd="0" presId="urn:microsoft.com/office/officeart/2008/layout/HorizontalMultiLevelHierarchy"/>
    <dgm:cxn modelId="{AAF4FB2E-D7C3-4AFD-89F2-74F09C7A5FAE}" type="presParOf" srcId="{33D67661-CDBE-403A-835A-5CC7E2F7F078}" destId="{036CB64C-2495-4DDF-A243-372A016376FC}" srcOrd="6" destOrd="0" presId="urn:microsoft.com/office/officeart/2008/layout/HorizontalMultiLevelHierarchy"/>
    <dgm:cxn modelId="{7D740ACB-EDD2-4565-8C43-C90CE0874D23}" type="presParOf" srcId="{036CB64C-2495-4DDF-A243-372A016376FC}" destId="{E1C2EAEB-A7EC-46A8-90BA-2CC98BDA1E30}" srcOrd="0" destOrd="0" presId="urn:microsoft.com/office/officeart/2008/layout/HorizontalMultiLevelHierarchy"/>
    <dgm:cxn modelId="{42B0AE66-D7F5-4E38-973C-5DA6EC169F23}" type="presParOf" srcId="{33D67661-CDBE-403A-835A-5CC7E2F7F078}" destId="{29FC27EC-21C6-43CC-989D-C35506E4D110}" srcOrd="7" destOrd="0" presId="urn:microsoft.com/office/officeart/2008/layout/HorizontalMultiLevelHierarchy"/>
    <dgm:cxn modelId="{8EE0E223-E5C5-4A8C-93E9-D15A1FCA8189}" type="presParOf" srcId="{29FC27EC-21C6-43CC-989D-C35506E4D110}" destId="{A8FA27D9-8066-48C5-9D19-B72694A287B9}" srcOrd="0" destOrd="0" presId="urn:microsoft.com/office/officeart/2008/layout/HorizontalMultiLevelHierarchy"/>
    <dgm:cxn modelId="{98AE051D-F5A0-4B6B-9A63-E688C1E2E913}" type="presParOf" srcId="{29FC27EC-21C6-43CC-989D-C35506E4D110}" destId="{6010170D-E7DA-4C58-BC96-7FA711521CF7}" srcOrd="1" destOrd="0" presId="urn:microsoft.com/office/officeart/2008/layout/HorizontalMultiLevelHierarchy"/>
    <dgm:cxn modelId="{77261CA9-C9F1-4F10-83B0-EB6D3462C19B}" type="presParOf" srcId="{6010170D-E7DA-4C58-BC96-7FA711521CF7}" destId="{69BA13A6-395F-4510-93C9-2FC78B320EDA}" srcOrd="0" destOrd="0" presId="urn:microsoft.com/office/officeart/2008/layout/HorizontalMultiLevelHierarchy"/>
    <dgm:cxn modelId="{6E792BDB-AF29-4793-94FF-D183DD27EA12}" type="presParOf" srcId="{69BA13A6-395F-4510-93C9-2FC78B320EDA}" destId="{622F13D2-4DA8-4D37-9941-A428C71769F8}" srcOrd="0" destOrd="0" presId="urn:microsoft.com/office/officeart/2008/layout/HorizontalMultiLevelHierarchy"/>
    <dgm:cxn modelId="{63438374-B518-4D28-98F6-8F6856512E59}" type="presParOf" srcId="{6010170D-E7DA-4C58-BC96-7FA711521CF7}" destId="{2147C17F-6E35-4548-B777-6C8DD28D3EF9}" srcOrd="1" destOrd="0" presId="urn:microsoft.com/office/officeart/2008/layout/HorizontalMultiLevelHierarchy"/>
    <dgm:cxn modelId="{BA79776D-E102-4831-9F90-9BF67D73E5E7}" type="presParOf" srcId="{2147C17F-6E35-4548-B777-6C8DD28D3EF9}" destId="{CAF25F58-6E2B-4A43-8807-4E72EF195973}" srcOrd="0" destOrd="0" presId="urn:microsoft.com/office/officeart/2008/layout/HorizontalMultiLevelHierarchy"/>
    <dgm:cxn modelId="{B639C563-882D-4E8B-9C8E-1AFCB1BB4A4B}" type="presParOf" srcId="{2147C17F-6E35-4548-B777-6C8DD28D3EF9}" destId="{9037D93F-DF5C-486F-98E1-529C5BF65EB4}" srcOrd="1" destOrd="0" presId="urn:microsoft.com/office/officeart/2008/layout/HorizontalMultiLevelHierarchy"/>
    <dgm:cxn modelId="{C38D1C12-404E-4F36-9AE7-6A6F85B93470}" type="presParOf" srcId="{6010170D-E7DA-4C58-BC96-7FA711521CF7}" destId="{03B83006-C116-4FAA-AA03-D04DEF0B2525}" srcOrd="2" destOrd="0" presId="urn:microsoft.com/office/officeart/2008/layout/HorizontalMultiLevelHierarchy"/>
    <dgm:cxn modelId="{72609E08-3DA2-4CCC-A1E4-1D7336308C5B}" type="presParOf" srcId="{03B83006-C116-4FAA-AA03-D04DEF0B2525}" destId="{9A905904-D02C-4236-8073-09069E10E1AF}" srcOrd="0" destOrd="0" presId="urn:microsoft.com/office/officeart/2008/layout/HorizontalMultiLevelHierarchy"/>
    <dgm:cxn modelId="{49BAD8BA-9AE7-4D4D-B0B2-212DB1CB5C54}" type="presParOf" srcId="{6010170D-E7DA-4C58-BC96-7FA711521CF7}" destId="{195CF9DD-7143-40DD-AF13-119097FD975D}" srcOrd="3" destOrd="0" presId="urn:microsoft.com/office/officeart/2008/layout/HorizontalMultiLevelHierarchy"/>
    <dgm:cxn modelId="{DBCE6A5A-FE36-4EBE-B1D7-3102C3A3D8DA}" type="presParOf" srcId="{195CF9DD-7143-40DD-AF13-119097FD975D}" destId="{72FEFB7A-792D-4AF5-89BF-3605531A20D2}" srcOrd="0" destOrd="0" presId="urn:microsoft.com/office/officeart/2008/layout/HorizontalMultiLevelHierarchy"/>
    <dgm:cxn modelId="{D0389F9A-A428-4F12-8467-522E600279B5}" type="presParOf" srcId="{195CF9DD-7143-40DD-AF13-119097FD975D}" destId="{425FE9F1-88C3-4E0F-AAE8-465B4F88C6C3}" srcOrd="1" destOrd="0" presId="urn:microsoft.com/office/officeart/2008/layout/HorizontalMultiLevelHierarchy"/>
    <dgm:cxn modelId="{8F65039F-998C-44D2-A846-A7FFC1B1F6EC}" type="presParOf" srcId="{6010170D-E7DA-4C58-BC96-7FA711521CF7}" destId="{E48460FB-D6D5-437B-A0CD-3BAFA1DC9E14}" srcOrd="4" destOrd="0" presId="urn:microsoft.com/office/officeart/2008/layout/HorizontalMultiLevelHierarchy"/>
    <dgm:cxn modelId="{DC8AFF14-AFCD-4496-B074-593A67B3D116}" type="presParOf" srcId="{E48460FB-D6D5-437B-A0CD-3BAFA1DC9E14}" destId="{3893D8FC-FC10-4EEC-999B-8C54BB1B0331}" srcOrd="0" destOrd="0" presId="urn:microsoft.com/office/officeart/2008/layout/HorizontalMultiLevelHierarchy"/>
    <dgm:cxn modelId="{AA3A324B-8AA5-4172-821D-A12846CDD07B}" type="presParOf" srcId="{6010170D-E7DA-4C58-BC96-7FA711521CF7}" destId="{F2FF042A-58A1-4C2E-B11C-B63FB59BBE9E}" srcOrd="5" destOrd="0" presId="urn:microsoft.com/office/officeart/2008/layout/HorizontalMultiLevelHierarchy"/>
    <dgm:cxn modelId="{DA33694A-0B8B-4A14-B491-BE03248F12CA}" type="presParOf" srcId="{F2FF042A-58A1-4C2E-B11C-B63FB59BBE9E}" destId="{FC4F0B9B-EBD3-4940-A6CC-3E3F48EA5A85}" srcOrd="0" destOrd="0" presId="urn:microsoft.com/office/officeart/2008/layout/HorizontalMultiLevelHierarchy"/>
    <dgm:cxn modelId="{4A2D0C52-ED8D-4677-820D-DBD2977274AB}" type="presParOf" srcId="{F2FF042A-58A1-4C2E-B11C-B63FB59BBE9E}" destId="{30CB3DA6-4541-4F75-A56A-8F803E3C5D76}" srcOrd="1" destOrd="0" presId="urn:microsoft.com/office/officeart/2008/layout/HorizontalMultiLevelHierarchy"/>
    <dgm:cxn modelId="{BBEDFAF6-14BF-4809-9925-1DA3415A6620}" type="presParOf" srcId="{BB4EBF90-3528-4A15-985C-E7F37D0CD47A}" destId="{365BD8CF-6135-490D-A967-B3300549D992}" srcOrd="4" destOrd="0" presId="urn:microsoft.com/office/officeart/2008/layout/HorizontalMultiLevelHierarchy"/>
    <dgm:cxn modelId="{08ED7E8D-3EAC-4A44-9F90-27A28E2B41F9}" type="presParOf" srcId="{365BD8CF-6135-490D-A967-B3300549D992}" destId="{6A9D2433-3BCB-4041-B822-FFBE0E8BCB9F}" srcOrd="0" destOrd="0" presId="urn:microsoft.com/office/officeart/2008/layout/HorizontalMultiLevelHierarchy"/>
    <dgm:cxn modelId="{B02ED5B3-2B11-4AA8-8F82-DEB6B12E6519}" type="presParOf" srcId="{BB4EBF90-3528-4A15-985C-E7F37D0CD47A}" destId="{7F16E156-E6DA-42D6-9695-6B8C5763C73F}" srcOrd="5" destOrd="0" presId="urn:microsoft.com/office/officeart/2008/layout/HorizontalMultiLevelHierarchy"/>
    <dgm:cxn modelId="{8D2F3C97-FCA0-4E90-8493-E5C9AF6D6156}" type="presParOf" srcId="{7F16E156-E6DA-42D6-9695-6B8C5763C73F}" destId="{E1800871-3EC7-447C-86B7-254063C23BB5}" srcOrd="0" destOrd="0" presId="urn:microsoft.com/office/officeart/2008/layout/HorizontalMultiLevelHierarchy"/>
    <dgm:cxn modelId="{40AF6279-A0F6-42C0-815F-E47782F4928A}" type="presParOf" srcId="{7F16E156-E6DA-42D6-9695-6B8C5763C73F}" destId="{94B7EB04-DED1-44CB-A8AF-5D4CCB14AA82}" srcOrd="1" destOrd="0" presId="urn:microsoft.com/office/officeart/2008/layout/HorizontalMultiLevelHierarchy"/>
    <dgm:cxn modelId="{BE12F3CD-CF4F-475F-ADC4-698231C73284}" type="presParOf" srcId="{94B7EB04-DED1-44CB-A8AF-5D4CCB14AA82}" destId="{09D571B3-7069-499B-B677-8714F0319A74}" srcOrd="0" destOrd="0" presId="urn:microsoft.com/office/officeart/2008/layout/HorizontalMultiLevelHierarchy"/>
    <dgm:cxn modelId="{36B5E3B7-5A58-46AA-9358-D50729058427}" type="presParOf" srcId="{09D571B3-7069-499B-B677-8714F0319A74}" destId="{98ECA77E-5B29-4077-A1E2-564E6E52E72A}" srcOrd="0" destOrd="0" presId="urn:microsoft.com/office/officeart/2008/layout/HorizontalMultiLevelHierarchy"/>
    <dgm:cxn modelId="{7A8400A0-17D4-4501-9335-2E1A366853B0}" type="presParOf" srcId="{94B7EB04-DED1-44CB-A8AF-5D4CCB14AA82}" destId="{0BF4D322-BA25-4982-AFDF-987531174A2A}" srcOrd="1" destOrd="0" presId="urn:microsoft.com/office/officeart/2008/layout/HorizontalMultiLevelHierarchy"/>
    <dgm:cxn modelId="{2A8B2D51-586D-4CD1-9844-C4D70556E478}" type="presParOf" srcId="{0BF4D322-BA25-4982-AFDF-987531174A2A}" destId="{12CEFF63-5955-4DEC-9650-A362549EE482}" srcOrd="0" destOrd="0" presId="urn:microsoft.com/office/officeart/2008/layout/HorizontalMultiLevelHierarchy"/>
    <dgm:cxn modelId="{B4CD1675-425B-4D03-BB86-15D83F1C60AE}" type="presParOf" srcId="{0BF4D322-BA25-4982-AFDF-987531174A2A}" destId="{E28D35DC-0F76-49C7-AEA1-7109D5443450}" srcOrd="1" destOrd="0" presId="urn:microsoft.com/office/officeart/2008/layout/HorizontalMultiLevelHierarchy"/>
    <dgm:cxn modelId="{F463DD26-4AD9-4C51-BBF1-FAF86C30107D}" type="presParOf" srcId="{94B7EB04-DED1-44CB-A8AF-5D4CCB14AA82}" destId="{74923B51-0991-4269-A518-A798810A38E6}" srcOrd="2" destOrd="0" presId="urn:microsoft.com/office/officeart/2008/layout/HorizontalMultiLevelHierarchy"/>
    <dgm:cxn modelId="{5424AE8E-597B-45E7-A036-BA7398C7050B}" type="presParOf" srcId="{74923B51-0991-4269-A518-A798810A38E6}" destId="{AC26D4DC-BC32-4548-A655-8099E1460BD8}" srcOrd="0" destOrd="0" presId="urn:microsoft.com/office/officeart/2008/layout/HorizontalMultiLevelHierarchy"/>
    <dgm:cxn modelId="{664B9396-1F6D-4D32-BD79-9878EF58DBE5}" type="presParOf" srcId="{94B7EB04-DED1-44CB-A8AF-5D4CCB14AA82}" destId="{2A06FE19-D784-4307-BCB4-882A5E352C75}" srcOrd="3" destOrd="0" presId="urn:microsoft.com/office/officeart/2008/layout/HorizontalMultiLevelHierarchy"/>
    <dgm:cxn modelId="{C2794C06-9A78-42B4-952C-0F14FE7DEF2E}" type="presParOf" srcId="{2A06FE19-D784-4307-BCB4-882A5E352C75}" destId="{86F8D511-B5D2-47C8-B085-4869C99FCDFD}" srcOrd="0" destOrd="0" presId="urn:microsoft.com/office/officeart/2008/layout/HorizontalMultiLevelHierarchy"/>
    <dgm:cxn modelId="{264E8E8D-B711-4C7E-8D7B-C2D8E762CE34}" type="presParOf" srcId="{2A06FE19-D784-4307-BCB4-882A5E352C75}" destId="{140BB666-8983-4AE8-BC11-B35FA91321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88D07-C7F8-4BA6-800A-5FC3C699A60A}">
      <dsp:nvSpPr>
        <dsp:cNvPr id="0" name=""/>
        <dsp:cNvSpPr/>
      </dsp:nvSpPr>
      <dsp:spPr>
        <a:xfrm rot="5400000">
          <a:off x="509026" y="854999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6D703-314D-4F9A-ACED-3F082CBE0F27}">
      <dsp:nvSpPr>
        <dsp:cNvPr id="0" name=""/>
        <dsp:cNvSpPr/>
      </dsp:nvSpPr>
      <dsp:spPr>
        <a:xfrm>
          <a:off x="311886" y="30157"/>
          <a:ext cx="1252614" cy="8767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Encaixe 1</a:t>
          </a:r>
          <a:endParaRPr lang="pt-BR" sz="2200" kern="1200" dirty="0"/>
        </a:p>
      </dsp:txBody>
      <dsp:txXfrm>
        <a:off x="354695" y="72966"/>
        <a:ext cx="1166996" cy="791171"/>
      </dsp:txXfrm>
    </dsp:sp>
    <dsp:sp modelId="{5C20AA1B-C2F8-4FA5-BB15-B690D36CCDED}">
      <dsp:nvSpPr>
        <dsp:cNvPr id="0" name=""/>
        <dsp:cNvSpPr/>
      </dsp:nvSpPr>
      <dsp:spPr>
        <a:xfrm>
          <a:off x="1666528" y="100605"/>
          <a:ext cx="179280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Colisão de ponto móvel 1 com ponto estático 1.</a:t>
          </a:r>
          <a:endParaRPr lang="pt-BR" sz="1400" kern="1200" dirty="0"/>
        </a:p>
      </dsp:txBody>
      <dsp:txXfrm>
        <a:off x="1666528" y="100605"/>
        <a:ext cx="1792802" cy="708660"/>
      </dsp:txXfrm>
    </dsp:sp>
    <dsp:sp modelId="{E672BDDE-5F04-4695-BA50-5CC5BA531111}">
      <dsp:nvSpPr>
        <dsp:cNvPr id="0" name=""/>
        <dsp:cNvSpPr/>
      </dsp:nvSpPr>
      <dsp:spPr>
        <a:xfrm rot="5400000">
          <a:off x="1759201" y="1839923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BC350-1C77-409B-8296-9A8F58005C0B}">
      <dsp:nvSpPr>
        <dsp:cNvPr id="0" name=""/>
        <dsp:cNvSpPr/>
      </dsp:nvSpPr>
      <dsp:spPr>
        <a:xfrm>
          <a:off x="1562062" y="1015081"/>
          <a:ext cx="1252614" cy="8767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Encaixe 2</a:t>
          </a:r>
          <a:endParaRPr lang="pt-BR" sz="2200" kern="1200" dirty="0"/>
        </a:p>
      </dsp:txBody>
      <dsp:txXfrm>
        <a:off x="1604871" y="1057890"/>
        <a:ext cx="1166996" cy="791171"/>
      </dsp:txXfrm>
    </dsp:sp>
    <dsp:sp modelId="{58DEDC11-A5C6-42E1-B65B-642A8A78719C}">
      <dsp:nvSpPr>
        <dsp:cNvPr id="0" name=""/>
        <dsp:cNvSpPr/>
      </dsp:nvSpPr>
      <dsp:spPr>
        <a:xfrm>
          <a:off x="2962674" y="1099248"/>
          <a:ext cx="179280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Colisão do ponto móvel 2 com ponto estático 2.</a:t>
          </a:r>
          <a:endParaRPr lang="pt-BR" sz="1400" kern="1200" dirty="0"/>
        </a:p>
      </dsp:txBody>
      <dsp:txXfrm>
        <a:off x="2962674" y="1099248"/>
        <a:ext cx="1792802" cy="708660"/>
      </dsp:txXfrm>
    </dsp:sp>
    <dsp:sp modelId="{3D4AC4E7-70C5-41EB-8F92-20BE85CA29DF}">
      <dsp:nvSpPr>
        <dsp:cNvPr id="0" name=""/>
        <dsp:cNvSpPr/>
      </dsp:nvSpPr>
      <dsp:spPr>
        <a:xfrm rot="5400000">
          <a:off x="3009377" y="2824847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9781-121E-45AE-A4B8-D9FEBF1B08C6}">
      <dsp:nvSpPr>
        <dsp:cNvPr id="0" name=""/>
        <dsp:cNvSpPr/>
      </dsp:nvSpPr>
      <dsp:spPr>
        <a:xfrm>
          <a:off x="2812237" y="2000005"/>
          <a:ext cx="1252614" cy="8767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Encaixe 3</a:t>
          </a:r>
          <a:endParaRPr lang="pt-BR" sz="2200" kern="1200" dirty="0"/>
        </a:p>
      </dsp:txBody>
      <dsp:txXfrm>
        <a:off x="2855046" y="2042814"/>
        <a:ext cx="1166996" cy="791171"/>
      </dsp:txXfrm>
    </dsp:sp>
    <dsp:sp modelId="{ADD957CE-0CB4-4E10-99AA-E46CB2D9A718}">
      <dsp:nvSpPr>
        <dsp:cNvPr id="0" name=""/>
        <dsp:cNvSpPr/>
      </dsp:nvSpPr>
      <dsp:spPr>
        <a:xfrm>
          <a:off x="4112235" y="2044820"/>
          <a:ext cx="179280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Colisão do ponto móvel 3 com ponto estático 3.</a:t>
          </a:r>
          <a:endParaRPr lang="pt-BR" sz="1400" kern="1200" dirty="0"/>
        </a:p>
      </dsp:txBody>
      <dsp:txXfrm>
        <a:off x="4112235" y="2044820"/>
        <a:ext cx="1792802" cy="708660"/>
      </dsp:txXfrm>
    </dsp:sp>
    <dsp:sp modelId="{505ACF3F-5F77-4634-9420-65A504294BF5}">
      <dsp:nvSpPr>
        <dsp:cNvPr id="0" name=""/>
        <dsp:cNvSpPr/>
      </dsp:nvSpPr>
      <dsp:spPr>
        <a:xfrm rot="5400000">
          <a:off x="4259552" y="3809771"/>
          <a:ext cx="744093" cy="847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3C70D-3314-475D-AEFB-A3F846DBB148}">
      <dsp:nvSpPr>
        <dsp:cNvPr id="0" name=""/>
        <dsp:cNvSpPr/>
      </dsp:nvSpPr>
      <dsp:spPr>
        <a:xfrm>
          <a:off x="4062413" y="2984929"/>
          <a:ext cx="1252614" cy="8767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...</a:t>
          </a:r>
          <a:endParaRPr lang="pt-BR" sz="2200" kern="1200" dirty="0"/>
        </a:p>
      </dsp:txBody>
      <dsp:txXfrm>
        <a:off x="4105222" y="3027738"/>
        <a:ext cx="1166996" cy="791171"/>
      </dsp:txXfrm>
    </dsp:sp>
    <dsp:sp modelId="{8BAF49D7-3831-4E14-9234-2ED5D6DCB7D9}">
      <dsp:nvSpPr>
        <dsp:cNvPr id="0" name=""/>
        <dsp:cNvSpPr/>
      </dsp:nvSpPr>
      <dsp:spPr>
        <a:xfrm>
          <a:off x="5315027" y="3068551"/>
          <a:ext cx="911032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68FE-C6DD-4F6F-B7EF-1E514F10591F}">
      <dsp:nvSpPr>
        <dsp:cNvPr id="0" name=""/>
        <dsp:cNvSpPr/>
      </dsp:nvSpPr>
      <dsp:spPr>
        <a:xfrm>
          <a:off x="5312588" y="3969853"/>
          <a:ext cx="1252614" cy="8767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Encaixe 15</a:t>
          </a:r>
          <a:endParaRPr lang="pt-BR" sz="2200" kern="1200" dirty="0"/>
        </a:p>
      </dsp:txBody>
      <dsp:txXfrm>
        <a:off x="5355397" y="4012662"/>
        <a:ext cx="1166996" cy="791171"/>
      </dsp:txXfrm>
    </dsp:sp>
    <dsp:sp modelId="{FCD220FE-B6FF-4EDF-8EE5-C27EE3A481B8}">
      <dsp:nvSpPr>
        <dsp:cNvPr id="0" name=""/>
        <dsp:cNvSpPr/>
      </dsp:nvSpPr>
      <dsp:spPr>
        <a:xfrm>
          <a:off x="6435613" y="4061050"/>
          <a:ext cx="1793986" cy="70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Colisão do ponto móvel 15 com o ponto estático 15</a:t>
          </a:r>
          <a:endParaRPr lang="pt-BR" sz="1400" kern="1200" dirty="0"/>
        </a:p>
      </dsp:txBody>
      <dsp:txXfrm>
        <a:off x="6435613" y="4061050"/>
        <a:ext cx="1793986" cy="708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3B51-0991-4269-A518-A798810A38E6}">
      <dsp:nvSpPr>
        <dsp:cNvPr id="0" name=""/>
        <dsp:cNvSpPr/>
      </dsp:nvSpPr>
      <dsp:spPr>
        <a:xfrm>
          <a:off x="4550650" y="5483643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4666" y="5553901"/>
        <a:ext cx="0" cy="0"/>
      </dsp:txXfrm>
    </dsp:sp>
    <dsp:sp modelId="{09D571B3-7069-499B-B677-8714F0319A74}">
      <dsp:nvSpPr>
        <dsp:cNvPr id="0" name=""/>
        <dsp:cNvSpPr/>
      </dsp:nvSpPr>
      <dsp:spPr>
        <a:xfrm>
          <a:off x="4550650" y="533214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4666" y="5402404"/>
        <a:ext cx="0" cy="0"/>
      </dsp:txXfrm>
    </dsp:sp>
    <dsp:sp modelId="{365BD8CF-6135-490D-A967-B3300549D992}">
      <dsp:nvSpPr>
        <dsp:cNvPr id="0" name=""/>
        <dsp:cNvSpPr/>
      </dsp:nvSpPr>
      <dsp:spPr>
        <a:xfrm>
          <a:off x="3163883" y="4423160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060483"/>
              </a:lnTo>
              <a:lnTo>
                <a:pt x="159011" y="1060483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16581" y="4926593"/>
        <a:ext cx="0" cy="0"/>
      </dsp:txXfrm>
    </dsp:sp>
    <dsp:sp modelId="{E48460FB-D6D5-437B-A0CD-3BAFA1DC9E14}">
      <dsp:nvSpPr>
        <dsp:cNvPr id="0" name=""/>
        <dsp:cNvSpPr/>
      </dsp:nvSpPr>
      <dsp:spPr>
        <a:xfrm>
          <a:off x="5855272" y="5029150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5172093"/>
        <a:ext cx="0" cy="0"/>
      </dsp:txXfrm>
    </dsp:sp>
    <dsp:sp modelId="{03B83006-C116-4FAA-AA03-D04DEF0B2525}">
      <dsp:nvSpPr>
        <dsp:cNvPr id="0" name=""/>
        <dsp:cNvSpPr/>
      </dsp:nvSpPr>
      <dsp:spPr>
        <a:xfrm>
          <a:off x="5855272" y="4983430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30803" y="5025175"/>
        <a:ext cx="0" cy="0"/>
      </dsp:txXfrm>
    </dsp:sp>
    <dsp:sp modelId="{69BA13A6-395F-4510-93C9-2FC78B320EDA}">
      <dsp:nvSpPr>
        <dsp:cNvPr id="0" name=""/>
        <dsp:cNvSpPr/>
      </dsp:nvSpPr>
      <dsp:spPr>
        <a:xfrm>
          <a:off x="5855272" y="4726155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4869098"/>
        <a:ext cx="0" cy="0"/>
      </dsp:txXfrm>
    </dsp:sp>
    <dsp:sp modelId="{036CB64C-2495-4DDF-A243-372A016376FC}">
      <dsp:nvSpPr>
        <dsp:cNvPr id="0" name=""/>
        <dsp:cNvSpPr/>
      </dsp:nvSpPr>
      <dsp:spPr>
        <a:xfrm>
          <a:off x="4549092" y="4574657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4789866"/>
        <a:ext cx="0" cy="0"/>
      </dsp:txXfrm>
    </dsp:sp>
    <dsp:sp modelId="{B27210A2-FE21-4F18-A884-5C2553F691E8}">
      <dsp:nvSpPr>
        <dsp:cNvPr id="0" name=""/>
        <dsp:cNvSpPr/>
      </dsp:nvSpPr>
      <dsp:spPr>
        <a:xfrm>
          <a:off x="4549092" y="457465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4644915"/>
        <a:ext cx="0" cy="0"/>
      </dsp:txXfrm>
    </dsp:sp>
    <dsp:sp modelId="{F62B6A8B-7E62-4924-B97E-EE4431FD6438}">
      <dsp:nvSpPr>
        <dsp:cNvPr id="0" name=""/>
        <dsp:cNvSpPr/>
      </dsp:nvSpPr>
      <dsp:spPr>
        <a:xfrm>
          <a:off x="4549092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4493418"/>
        <a:ext cx="0" cy="0"/>
      </dsp:txXfrm>
    </dsp:sp>
    <dsp:sp modelId="{886C99FE-7896-4E2B-8917-5CCD96DB6134}">
      <dsp:nvSpPr>
        <dsp:cNvPr id="0" name=""/>
        <dsp:cNvSpPr/>
      </dsp:nvSpPr>
      <dsp:spPr>
        <a:xfrm>
          <a:off x="4549092" y="4120164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4335373"/>
        <a:ext cx="0" cy="0"/>
      </dsp:txXfrm>
    </dsp:sp>
    <dsp:sp modelId="{5F5FCC4A-F193-4216-8E7B-263540391D51}">
      <dsp:nvSpPr>
        <dsp:cNvPr id="0" name=""/>
        <dsp:cNvSpPr/>
      </dsp:nvSpPr>
      <dsp:spPr>
        <a:xfrm>
          <a:off x="3163883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4493418"/>
        <a:ext cx="0" cy="0"/>
      </dsp:txXfrm>
    </dsp:sp>
    <dsp:sp modelId="{E4FE4F92-A859-431F-AA1B-64816356E261}">
      <dsp:nvSpPr>
        <dsp:cNvPr id="0" name=""/>
        <dsp:cNvSpPr/>
      </dsp:nvSpPr>
      <dsp:spPr>
        <a:xfrm>
          <a:off x="5855272" y="3817169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3960112"/>
        <a:ext cx="0" cy="0"/>
      </dsp:txXfrm>
    </dsp:sp>
    <dsp:sp modelId="{E49C4978-537E-4383-8CC0-B30647034A4E}">
      <dsp:nvSpPr>
        <dsp:cNvPr id="0" name=""/>
        <dsp:cNvSpPr/>
      </dsp:nvSpPr>
      <dsp:spPr>
        <a:xfrm>
          <a:off x="5855272" y="377144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30803" y="3813194"/>
        <a:ext cx="0" cy="0"/>
      </dsp:txXfrm>
    </dsp:sp>
    <dsp:sp modelId="{5E28733A-38B6-4E40-AEE8-50D83645F53C}">
      <dsp:nvSpPr>
        <dsp:cNvPr id="0" name=""/>
        <dsp:cNvSpPr/>
      </dsp:nvSpPr>
      <dsp:spPr>
        <a:xfrm>
          <a:off x="5855272" y="3514174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3657117"/>
        <a:ext cx="0" cy="0"/>
      </dsp:txXfrm>
    </dsp:sp>
    <dsp:sp modelId="{00E036C8-CB2B-4073-AABE-C12E5B3FE0AE}">
      <dsp:nvSpPr>
        <dsp:cNvPr id="0" name=""/>
        <dsp:cNvSpPr/>
      </dsp:nvSpPr>
      <dsp:spPr>
        <a:xfrm>
          <a:off x="4549092" y="3362676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3577885"/>
        <a:ext cx="0" cy="0"/>
      </dsp:txXfrm>
    </dsp:sp>
    <dsp:sp modelId="{D98E177B-DEB1-4E89-B350-E90FA33D5F87}">
      <dsp:nvSpPr>
        <dsp:cNvPr id="0" name=""/>
        <dsp:cNvSpPr/>
      </dsp:nvSpPr>
      <dsp:spPr>
        <a:xfrm>
          <a:off x="4549092" y="336267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3432934"/>
        <a:ext cx="0" cy="0"/>
      </dsp:txXfrm>
    </dsp:sp>
    <dsp:sp modelId="{928935FF-77A2-4AAA-8CDA-EC0C9703642D}">
      <dsp:nvSpPr>
        <dsp:cNvPr id="0" name=""/>
        <dsp:cNvSpPr/>
      </dsp:nvSpPr>
      <dsp:spPr>
        <a:xfrm>
          <a:off x="4549092" y="3211178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3281436"/>
        <a:ext cx="0" cy="0"/>
      </dsp:txXfrm>
    </dsp:sp>
    <dsp:sp modelId="{FDCE2D6B-5754-4400-BACE-6240D7049963}">
      <dsp:nvSpPr>
        <dsp:cNvPr id="0" name=""/>
        <dsp:cNvSpPr/>
      </dsp:nvSpPr>
      <dsp:spPr>
        <a:xfrm>
          <a:off x="4549092" y="2908183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3123392"/>
        <a:ext cx="0" cy="0"/>
      </dsp:txXfrm>
    </dsp:sp>
    <dsp:sp modelId="{F671D2E7-B8FE-4396-A236-4E9D4466ACCB}">
      <dsp:nvSpPr>
        <dsp:cNvPr id="0" name=""/>
        <dsp:cNvSpPr/>
      </dsp:nvSpPr>
      <dsp:spPr>
        <a:xfrm>
          <a:off x="3163883" y="3362676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1060483"/>
              </a:moveTo>
              <a:lnTo>
                <a:pt x="79505" y="106048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16581" y="3866109"/>
        <a:ext cx="0" cy="0"/>
      </dsp:txXfrm>
    </dsp:sp>
    <dsp:sp modelId="{D1049089-A305-4696-BF73-EB0E626B738E}">
      <dsp:nvSpPr>
        <dsp:cNvPr id="0" name=""/>
        <dsp:cNvSpPr/>
      </dsp:nvSpPr>
      <dsp:spPr>
        <a:xfrm>
          <a:off x="1812838" y="2288261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134898"/>
              </a:lnTo>
              <a:lnTo>
                <a:pt x="159011" y="2134898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38824" y="3302190"/>
        <a:ext cx="0" cy="0"/>
      </dsp:txXfrm>
    </dsp:sp>
    <dsp:sp modelId="{717757C2-4A78-41E5-BCFB-3CC62B5DA575}">
      <dsp:nvSpPr>
        <dsp:cNvPr id="0" name=""/>
        <dsp:cNvSpPr/>
      </dsp:nvSpPr>
      <dsp:spPr>
        <a:xfrm>
          <a:off x="3163883" y="2150695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1352" y="2365903"/>
        <a:ext cx="0" cy="0"/>
      </dsp:txXfrm>
    </dsp:sp>
    <dsp:sp modelId="{A9D9E571-3614-4E9F-A403-D41C434D67AC}">
      <dsp:nvSpPr>
        <dsp:cNvPr id="0" name=""/>
        <dsp:cNvSpPr/>
      </dsp:nvSpPr>
      <dsp:spPr>
        <a:xfrm>
          <a:off x="3163883" y="2150695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2220953"/>
        <a:ext cx="0" cy="0"/>
      </dsp:txXfrm>
    </dsp:sp>
    <dsp:sp modelId="{373D4528-CE21-452F-951D-0C916AF2892E}">
      <dsp:nvSpPr>
        <dsp:cNvPr id="0" name=""/>
        <dsp:cNvSpPr/>
      </dsp:nvSpPr>
      <dsp:spPr>
        <a:xfrm>
          <a:off x="3163883" y="199919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2069455"/>
        <a:ext cx="0" cy="0"/>
      </dsp:txXfrm>
    </dsp:sp>
    <dsp:sp modelId="{FE4A669F-74E7-438B-87AD-B7465D0E288C}">
      <dsp:nvSpPr>
        <dsp:cNvPr id="0" name=""/>
        <dsp:cNvSpPr/>
      </dsp:nvSpPr>
      <dsp:spPr>
        <a:xfrm>
          <a:off x="3163883" y="1696202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1352" y="1911410"/>
        <a:ext cx="0" cy="0"/>
      </dsp:txXfrm>
    </dsp:sp>
    <dsp:sp modelId="{87C3F5FF-CBDD-4550-A1F4-E7C69B9B1DF6}">
      <dsp:nvSpPr>
        <dsp:cNvPr id="0" name=""/>
        <dsp:cNvSpPr/>
      </dsp:nvSpPr>
      <dsp:spPr>
        <a:xfrm>
          <a:off x="1812838" y="2150695"/>
          <a:ext cx="159011" cy="137565"/>
        </a:xfrm>
        <a:custGeom>
          <a:avLst/>
          <a:gdLst/>
          <a:ahLst/>
          <a:cxnLst/>
          <a:rect l="0" t="0" r="0" b="0"/>
          <a:pathLst>
            <a:path>
              <a:moveTo>
                <a:pt x="0" y="137565"/>
              </a:moveTo>
              <a:lnTo>
                <a:pt x="79505" y="13756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87088" y="2214221"/>
        <a:ext cx="0" cy="0"/>
      </dsp:txXfrm>
    </dsp:sp>
    <dsp:sp modelId="{FE832B18-E8DD-4912-BF1F-AE991C853538}">
      <dsp:nvSpPr>
        <dsp:cNvPr id="0" name=""/>
        <dsp:cNvSpPr/>
      </dsp:nvSpPr>
      <dsp:spPr>
        <a:xfrm>
          <a:off x="4939013" y="1365343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908985"/>
              </a:lnTo>
              <a:lnTo>
                <a:pt x="159011" y="90898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995449" y="1796766"/>
        <a:ext cx="0" cy="0"/>
      </dsp:txXfrm>
    </dsp:sp>
    <dsp:sp modelId="{FDF63E54-0F3B-4F3C-996F-AA5D53263FDF}">
      <dsp:nvSpPr>
        <dsp:cNvPr id="0" name=""/>
        <dsp:cNvSpPr/>
      </dsp:nvSpPr>
      <dsp:spPr>
        <a:xfrm>
          <a:off x="4939013" y="1365343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2857" y="1652676"/>
        <a:ext cx="0" cy="0"/>
      </dsp:txXfrm>
    </dsp:sp>
    <dsp:sp modelId="{2693A2F1-B22C-4CB6-9979-73151D7C5ACE}">
      <dsp:nvSpPr>
        <dsp:cNvPr id="0" name=""/>
        <dsp:cNvSpPr/>
      </dsp:nvSpPr>
      <dsp:spPr>
        <a:xfrm>
          <a:off x="4939013" y="1365343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9965" y="1508286"/>
        <a:ext cx="0" cy="0"/>
      </dsp:txXfrm>
    </dsp:sp>
    <dsp:sp modelId="{74B83401-8FEC-4EC9-B4AD-FEC98E5ECEE5}">
      <dsp:nvSpPr>
        <dsp:cNvPr id="0" name=""/>
        <dsp:cNvSpPr/>
      </dsp:nvSpPr>
      <dsp:spPr>
        <a:xfrm>
          <a:off x="4939013" y="1319623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14544" y="1361368"/>
        <a:ext cx="0" cy="0"/>
      </dsp:txXfrm>
    </dsp:sp>
    <dsp:sp modelId="{8CCB1760-34AB-414C-87D3-90BE30C82731}">
      <dsp:nvSpPr>
        <dsp:cNvPr id="0" name=""/>
        <dsp:cNvSpPr/>
      </dsp:nvSpPr>
      <dsp:spPr>
        <a:xfrm>
          <a:off x="4939013" y="1062348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9965" y="1205291"/>
        <a:ext cx="0" cy="0"/>
      </dsp:txXfrm>
    </dsp:sp>
    <dsp:sp modelId="{67A985FA-57FF-4BDB-8760-94395DE02A9B}">
      <dsp:nvSpPr>
        <dsp:cNvPr id="0" name=""/>
        <dsp:cNvSpPr/>
      </dsp:nvSpPr>
      <dsp:spPr>
        <a:xfrm>
          <a:off x="493901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605990"/>
              </a:moveTo>
              <a:lnTo>
                <a:pt x="79505" y="605990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2857" y="1046685"/>
        <a:ext cx="0" cy="0"/>
      </dsp:txXfrm>
    </dsp:sp>
    <dsp:sp modelId="{33ECC0E2-A422-48CB-9D16-495E4B6A9F32}">
      <dsp:nvSpPr>
        <dsp:cNvPr id="0" name=""/>
        <dsp:cNvSpPr/>
      </dsp:nvSpPr>
      <dsp:spPr>
        <a:xfrm>
          <a:off x="4939013" y="456357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908985"/>
              </a:moveTo>
              <a:lnTo>
                <a:pt x="79505" y="90898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995449" y="887780"/>
        <a:ext cx="0" cy="0"/>
      </dsp:txXfrm>
    </dsp:sp>
    <dsp:sp modelId="{F3F2113A-9254-4315-83B3-6F2C83AE40A2}">
      <dsp:nvSpPr>
        <dsp:cNvPr id="0" name=""/>
        <dsp:cNvSpPr/>
      </dsp:nvSpPr>
      <dsp:spPr>
        <a:xfrm>
          <a:off x="336375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27597" y="1046685"/>
        <a:ext cx="0" cy="0"/>
      </dsp:txXfrm>
    </dsp:sp>
    <dsp:sp modelId="{0231AE85-5974-439B-BE0C-CCAB6AC5EFA7}">
      <dsp:nvSpPr>
        <dsp:cNvPr id="0" name=""/>
        <dsp:cNvSpPr/>
      </dsp:nvSpPr>
      <dsp:spPr>
        <a:xfrm>
          <a:off x="3363753" y="759352"/>
          <a:ext cx="159011" cy="27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75131"/>
              </a:lnTo>
              <a:lnTo>
                <a:pt x="159011" y="275131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5315" y="888974"/>
        <a:ext cx="0" cy="0"/>
      </dsp:txXfrm>
    </dsp:sp>
    <dsp:sp modelId="{13B0F836-126A-41A1-AF6D-7B8359B37381}">
      <dsp:nvSpPr>
        <dsp:cNvPr id="0" name=""/>
        <dsp:cNvSpPr/>
      </dsp:nvSpPr>
      <dsp:spPr>
        <a:xfrm>
          <a:off x="3363753" y="68576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583"/>
              </a:moveTo>
              <a:lnTo>
                <a:pt x="79505" y="73583"/>
              </a:lnTo>
              <a:lnTo>
                <a:pt x="79505" y="45720"/>
              </a:ln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9224" y="727453"/>
        <a:ext cx="0" cy="0"/>
      </dsp:txXfrm>
    </dsp:sp>
    <dsp:sp modelId="{C2D65156-BE00-430E-9A3B-2CB750BDBA31}">
      <dsp:nvSpPr>
        <dsp:cNvPr id="0" name=""/>
        <dsp:cNvSpPr/>
      </dsp:nvSpPr>
      <dsp:spPr>
        <a:xfrm>
          <a:off x="3363753" y="428493"/>
          <a:ext cx="159011" cy="330858"/>
        </a:xfrm>
        <a:custGeom>
          <a:avLst/>
          <a:gdLst/>
          <a:ahLst/>
          <a:cxnLst/>
          <a:rect l="0" t="0" r="0" b="0"/>
          <a:pathLst>
            <a:path>
              <a:moveTo>
                <a:pt x="0" y="330858"/>
              </a:moveTo>
              <a:lnTo>
                <a:pt x="79505" y="33085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4082" y="584746"/>
        <a:ext cx="0" cy="0"/>
      </dsp:txXfrm>
    </dsp:sp>
    <dsp:sp modelId="{0650DA5B-9C3A-4CCD-95A9-A860B95CE5EC}">
      <dsp:nvSpPr>
        <dsp:cNvPr id="0" name=""/>
        <dsp:cNvSpPr/>
      </dsp:nvSpPr>
      <dsp:spPr>
        <a:xfrm>
          <a:off x="3363753" y="125498"/>
          <a:ext cx="159011" cy="633854"/>
        </a:xfrm>
        <a:custGeom>
          <a:avLst/>
          <a:gdLst/>
          <a:ahLst/>
          <a:cxnLst/>
          <a:rect l="0" t="0" r="0" b="0"/>
          <a:pathLst>
            <a:path>
              <a:moveTo>
                <a:pt x="0" y="633854"/>
              </a:moveTo>
              <a:lnTo>
                <a:pt x="79505" y="633854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26922" y="426088"/>
        <a:ext cx="0" cy="0"/>
      </dsp:txXfrm>
    </dsp:sp>
    <dsp:sp modelId="{399E334E-3CC1-406D-9EEB-0C47B47E573B}">
      <dsp:nvSpPr>
        <dsp:cNvPr id="0" name=""/>
        <dsp:cNvSpPr/>
      </dsp:nvSpPr>
      <dsp:spPr>
        <a:xfrm>
          <a:off x="1812838" y="759352"/>
          <a:ext cx="159011" cy="1528908"/>
        </a:xfrm>
        <a:custGeom>
          <a:avLst/>
          <a:gdLst/>
          <a:ahLst/>
          <a:cxnLst/>
          <a:rect l="0" t="0" r="0" b="0"/>
          <a:pathLst>
            <a:path>
              <a:moveTo>
                <a:pt x="0" y="1528908"/>
              </a:moveTo>
              <a:lnTo>
                <a:pt x="79505" y="152890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53915" y="1485378"/>
        <a:ext cx="0" cy="0"/>
      </dsp:txXfrm>
    </dsp:sp>
    <dsp:sp modelId="{75EC7969-B2B7-4703-8683-AA0A41A83B51}">
      <dsp:nvSpPr>
        <dsp:cNvPr id="0" name=""/>
        <dsp:cNvSpPr/>
      </dsp:nvSpPr>
      <dsp:spPr>
        <a:xfrm>
          <a:off x="1812838" y="456357"/>
          <a:ext cx="159011" cy="1831903"/>
        </a:xfrm>
        <a:custGeom>
          <a:avLst/>
          <a:gdLst/>
          <a:ahLst/>
          <a:cxnLst/>
          <a:rect l="0" t="0" r="0" b="0"/>
          <a:pathLst>
            <a:path>
              <a:moveTo>
                <a:pt x="0" y="1831903"/>
              </a:moveTo>
              <a:lnTo>
                <a:pt x="79505" y="183190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5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46375" y="1326339"/>
        <a:ext cx="0" cy="0"/>
      </dsp:txXfrm>
    </dsp:sp>
    <dsp:sp modelId="{4448AD57-9789-4CA2-A160-3D8E003A3362}">
      <dsp:nvSpPr>
        <dsp:cNvPr id="0" name=""/>
        <dsp:cNvSpPr/>
      </dsp:nvSpPr>
      <dsp:spPr>
        <a:xfrm>
          <a:off x="1812838" y="153362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2134898"/>
              </a:moveTo>
              <a:lnTo>
                <a:pt x="79505" y="213489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38824" y="1167291"/>
        <a:ext cx="0" cy="0"/>
      </dsp:txXfrm>
    </dsp:sp>
    <dsp:sp modelId="{12452BD2-C8DC-4F7A-9A85-C54848F36DB7}">
      <dsp:nvSpPr>
        <dsp:cNvPr id="0" name=""/>
        <dsp:cNvSpPr/>
      </dsp:nvSpPr>
      <dsp:spPr>
        <a:xfrm rot="16200000">
          <a:off x="727083" y="2006814"/>
          <a:ext cx="1608618" cy="562892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/basAR</a:t>
          </a:r>
          <a:endParaRPr lang="pt-BR" sz="32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727083" y="2006814"/>
        <a:ext cx="1608618" cy="562892"/>
      </dsp:txXfrm>
    </dsp:sp>
    <dsp:sp modelId="{DC58002F-E25F-4D36-9635-9AAC9F284053}">
      <dsp:nvSpPr>
        <dsp:cNvPr id="0" name=""/>
        <dsp:cNvSpPr/>
      </dsp:nvSpPr>
      <dsp:spPr>
        <a:xfrm>
          <a:off x="1971850" y="32163"/>
          <a:ext cx="1391903" cy="242396"/>
        </a:xfrm>
        <a:prstGeom prst="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basAR.exe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1971850" y="32163"/>
        <a:ext cx="1391903" cy="242396"/>
      </dsp:txXfrm>
    </dsp:sp>
    <dsp:sp modelId="{A906EA9B-B0D6-447F-9846-3DE166DC1E60}">
      <dsp:nvSpPr>
        <dsp:cNvPr id="0" name=""/>
        <dsp:cNvSpPr/>
      </dsp:nvSpPr>
      <dsp:spPr>
        <a:xfrm>
          <a:off x="1971850" y="335159"/>
          <a:ext cx="1390750" cy="242396"/>
        </a:xfrm>
        <a:prstGeom prst="rect">
          <a:avLst/>
        </a:prstGeom>
        <a:solidFill>
          <a:srgbClr val="FFAD1C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Marcadores.pdf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1971850" y="335159"/>
        <a:ext cx="1390750" cy="242396"/>
      </dsp:txXfrm>
    </dsp:sp>
    <dsp:sp modelId="{743B65E0-54A6-4D4E-A3F1-C0B99AEE25A1}">
      <dsp:nvSpPr>
        <dsp:cNvPr id="0" name=""/>
        <dsp:cNvSpPr/>
      </dsp:nvSpPr>
      <dsp:spPr>
        <a:xfrm>
          <a:off x="1971850" y="638154"/>
          <a:ext cx="139190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/Data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638154"/>
        <a:ext cx="1391903" cy="242396"/>
      </dsp:txXfrm>
    </dsp:sp>
    <dsp:sp modelId="{6DFF3051-3A9C-4753-91A3-CC034C74823A}">
      <dsp:nvSpPr>
        <dsp:cNvPr id="0" name=""/>
        <dsp:cNvSpPr/>
      </dsp:nvSpPr>
      <dsp:spPr>
        <a:xfrm>
          <a:off x="3522765" y="4300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config_basar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4300"/>
        <a:ext cx="1194235" cy="242396"/>
      </dsp:txXfrm>
    </dsp:sp>
    <dsp:sp modelId="{84E6F80D-8270-40D2-8713-B9EFA8143338}">
      <dsp:nvSpPr>
        <dsp:cNvPr id="0" name=""/>
        <dsp:cNvSpPr/>
      </dsp:nvSpPr>
      <dsp:spPr>
        <a:xfrm>
          <a:off x="3522765" y="307295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config_base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307295"/>
        <a:ext cx="1194235" cy="242396"/>
      </dsp:txXfrm>
    </dsp:sp>
    <dsp:sp modelId="{B9AA1B9C-C98F-46AC-A7B7-AB68430186E9}">
      <dsp:nvSpPr>
        <dsp:cNvPr id="0" name=""/>
        <dsp:cNvSpPr/>
      </dsp:nvSpPr>
      <dsp:spPr>
        <a:xfrm>
          <a:off x="3522765" y="610291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config_behavior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610291"/>
        <a:ext cx="1194235" cy="242396"/>
      </dsp:txXfrm>
    </dsp:sp>
    <dsp:sp modelId="{A34F5897-3BD3-4CD1-B0A2-0CA019CAD279}">
      <dsp:nvSpPr>
        <dsp:cNvPr id="0" name=""/>
        <dsp:cNvSpPr/>
      </dsp:nvSpPr>
      <dsp:spPr>
        <a:xfrm>
          <a:off x="3522765" y="913286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config_transport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913286"/>
        <a:ext cx="1194235" cy="242396"/>
      </dsp:txXfrm>
    </dsp:sp>
    <dsp:sp modelId="{36F93501-2511-4411-9454-3F8D37DAE677}">
      <dsp:nvSpPr>
        <dsp:cNvPr id="0" name=""/>
        <dsp:cNvSpPr/>
      </dsp:nvSpPr>
      <dsp:spPr>
        <a:xfrm>
          <a:off x="3522765" y="1216281"/>
          <a:ext cx="1416247" cy="298123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/app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1216281"/>
        <a:ext cx="1416247" cy="298123"/>
      </dsp:txXfrm>
    </dsp:sp>
    <dsp:sp modelId="{0EA893F0-D3BF-47D7-848E-4D703251B644}">
      <dsp:nvSpPr>
        <dsp:cNvPr id="0" name=""/>
        <dsp:cNvSpPr/>
      </dsp:nvSpPr>
      <dsp:spPr>
        <a:xfrm>
          <a:off x="5098025" y="33515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335159"/>
        <a:ext cx="1619059" cy="242396"/>
      </dsp:txXfrm>
    </dsp:sp>
    <dsp:sp modelId="{4D15E5F1-6675-44EE-AD89-B54B79E4F3EA}">
      <dsp:nvSpPr>
        <dsp:cNvPr id="0" name=""/>
        <dsp:cNvSpPr/>
      </dsp:nvSpPr>
      <dsp:spPr>
        <a:xfrm>
          <a:off x="5098025" y="638154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638154"/>
        <a:ext cx="1619059" cy="242396"/>
      </dsp:txXfrm>
    </dsp:sp>
    <dsp:sp modelId="{5BEC7246-E22E-49B9-B4E7-E4270325160E}">
      <dsp:nvSpPr>
        <dsp:cNvPr id="0" name=""/>
        <dsp:cNvSpPr/>
      </dsp:nvSpPr>
      <dsp:spPr>
        <a:xfrm>
          <a:off x="5098025" y="94114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app_pointM15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941149"/>
        <a:ext cx="1619059" cy="242396"/>
      </dsp:txXfrm>
    </dsp:sp>
    <dsp:sp modelId="{34F5E1A1-F996-46AA-95D0-FA49C95286C7}">
      <dsp:nvSpPr>
        <dsp:cNvPr id="0" name=""/>
        <dsp:cNvSpPr/>
      </dsp:nvSpPr>
      <dsp:spPr>
        <a:xfrm>
          <a:off x="5098025" y="124414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244145"/>
        <a:ext cx="1619059" cy="242396"/>
      </dsp:txXfrm>
    </dsp:sp>
    <dsp:sp modelId="{84D25173-CE40-4991-9C02-0BB8D11F49A6}">
      <dsp:nvSpPr>
        <dsp:cNvPr id="0" name=""/>
        <dsp:cNvSpPr/>
      </dsp:nvSpPr>
      <dsp:spPr>
        <a:xfrm>
          <a:off x="5098025" y="1547140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547140"/>
        <a:ext cx="1619059" cy="242396"/>
      </dsp:txXfrm>
    </dsp:sp>
    <dsp:sp modelId="{A5380436-5271-4BE0-A7C2-4560B4653B3A}">
      <dsp:nvSpPr>
        <dsp:cNvPr id="0" name=""/>
        <dsp:cNvSpPr/>
      </dsp:nvSpPr>
      <dsp:spPr>
        <a:xfrm>
          <a:off x="5098025" y="185013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app_pointA15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850135"/>
        <a:ext cx="1619059" cy="242396"/>
      </dsp:txXfrm>
    </dsp:sp>
    <dsp:sp modelId="{3B646311-8956-428D-B78F-267199ACBEBC}">
      <dsp:nvSpPr>
        <dsp:cNvPr id="0" name=""/>
        <dsp:cNvSpPr/>
      </dsp:nvSpPr>
      <dsp:spPr>
        <a:xfrm>
          <a:off x="5098025" y="2153131"/>
          <a:ext cx="1619059" cy="242396"/>
        </a:xfrm>
        <a:prstGeom prst="rect">
          <a:avLst/>
        </a:prstGeom>
        <a:solidFill>
          <a:srgbClr val="759AA5">
            <a:lumMod val="5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app_pointReset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2153131"/>
        <a:ext cx="1619059" cy="242396"/>
      </dsp:txXfrm>
    </dsp:sp>
    <dsp:sp modelId="{FFA068D6-EDBC-4334-B357-F983585C4C8D}">
      <dsp:nvSpPr>
        <dsp:cNvPr id="0" name=""/>
        <dsp:cNvSpPr/>
      </dsp:nvSpPr>
      <dsp:spPr>
        <a:xfrm>
          <a:off x="1971850" y="2029497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/Audio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2029497"/>
        <a:ext cx="1192033" cy="242396"/>
      </dsp:txXfrm>
    </dsp:sp>
    <dsp:sp modelId="{2772EC96-EEB1-42E9-B7D5-233579B92A56}">
      <dsp:nvSpPr>
        <dsp:cNvPr id="0" name=""/>
        <dsp:cNvSpPr/>
      </dsp:nvSpPr>
      <dsp:spPr>
        <a:xfrm>
          <a:off x="3322895" y="157500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1575004"/>
        <a:ext cx="1327360" cy="242396"/>
      </dsp:txXfrm>
    </dsp:sp>
    <dsp:sp modelId="{EF5384C7-3C73-46AA-BB24-B1F45E4D6584}">
      <dsp:nvSpPr>
        <dsp:cNvPr id="0" name=""/>
        <dsp:cNvSpPr/>
      </dsp:nvSpPr>
      <dsp:spPr>
        <a:xfrm>
          <a:off x="3322895" y="187799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1877999"/>
        <a:ext cx="1327360" cy="242396"/>
      </dsp:txXfrm>
    </dsp:sp>
    <dsp:sp modelId="{D0A191F7-5045-403E-9BDA-A05BE447E20B}">
      <dsp:nvSpPr>
        <dsp:cNvPr id="0" name=""/>
        <dsp:cNvSpPr/>
      </dsp:nvSpPr>
      <dsp:spPr>
        <a:xfrm>
          <a:off x="3322895" y="218099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Colisao15.mp3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2180994"/>
        <a:ext cx="1327360" cy="242396"/>
      </dsp:txXfrm>
    </dsp:sp>
    <dsp:sp modelId="{66D4370F-690A-4C41-8F2A-43B93FFF7C90}">
      <dsp:nvSpPr>
        <dsp:cNvPr id="0" name=""/>
        <dsp:cNvSpPr/>
      </dsp:nvSpPr>
      <dsp:spPr>
        <a:xfrm>
          <a:off x="3322895" y="248398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Erro.mp3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2483989"/>
        <a:ext cx="1327360" cy="242396"/>
      </dsp:txXfrm>
    </dsp:sp>
    <dsp:sp modelId="{8CE05AA8-1A6E-45F7-B4B4-9A10C1547934}">
      <dsp:nvSpPr>
        <dsp:cNvPr id="0" name=""/>
        <dsp:cNvSpPr/>
      </dsp:nvSpPr>
      <dsp:spPr>
        <a:xfrm>
          <a:off x="1971850" y="4301961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/Wrl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4301961"/>
        <a:ext cx="1192033" cy="242396"/>
      </dsp:txXfrm>
    </dsp:sp>
    <dsp:sp modelId="{F04A417C-4586-4EF4-9A14-6597E108093E}">
      <dsp:nvSpPr>
        <dsp:cNvPr id="0" name=""/>
        <dsp:cNvSpPr/>
      </dsp:nvSpPr>
      <dsp:spPr>
        <a:xfrm>
          <a:off x="3322895" y="3241478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/pontoMovel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3241478"/>
        <a:ext cx="1226196" cy="242396"/>
      </dsp:txXfrm>
    </dsp:sp>
    <dsp:sp modelId="{FFBC6E7A-04AA-4676-B6EF-BB6555C6FC5B}">
      <dsp:nvSpPr>
        <dsp:cNvPr id="0" name=""/>
        <dsp:cNvSpPr/>
      </dsp:nvSpPr>
      <dsp:spPr>
        <a:xfrm>
          <a:off x="4708104" y="278698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2786985"/>
        <a:ext cx="1147167" cy="242396"/>
      </dsp:txXfrm>
    </dsp:sp>
    <dsp:sp modelId="{E84E0058-AA80-4810-BD73-03F59C5204D6}">
      <dsp:nvSpPr>
        <dsp:cNvPr id="0" name=""/>
        <dsp:cNvSpPr/>
      </dsp:nvSpPr>
      <dsp:spPr>
        <a:xfrm>
          <a:off x="4708104" y="3089980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089980"/>
        <a:ext cx="1147167" cy="242396"/>
      </dsp:txXfrm>
    </dsp:sp>
    <dsp:sp modelId="{E849724C-E9D8-41A9-86F3-ED37B0ED632A}">
      <dsp:nvSpPr>
        <dsp:cNvPr id="0" name=""/>
        <dsp:cNvSpPr/>
      </dsp:nvSpPr>
      <dsp:spPr>
        <a:xfrm>
          <a:off x="4708104" y="339297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pointM15.dat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392975"/>
        <a:ext cx="1147167" cy="242396"/>
      </dsp:txXfrm>
    </dsp:sp>
    <dsp:sp modelId="{9FDB66E8-7A8E-48B8-83AB-20D921D44D77}">
      <dsp:nvSpPr>
        <dsp:cNvPr id="0" name=""/>
        <dsp:cNvSpPr/>
      </dsp:nvSpPr>
      <dsp:spPr>
        <a:xfrm>
          <a:off x="4708104" y="3695971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695971"/>
        <a:ext cx="1147167" cy="242396"/>
      </dsp:txXfrm>
    </dsp:sp>
    <dsp:sp modelId="{D5539E99-BC94-4B5B-87F2-3D36EE56D08D}">
      <dsp:nvSpPr>
        <dsp:cNvPr id="0" name=""/>
        <dsp:cNvSpPr/>
      </dsp:nvSpPr>
      <dsp:spPr>
        <a:xfrm>
          <a:off x="6014284" y="3392975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392975"/>
        <a:ext cx="965369" cy="242396"/>
      </dsp:txXfrm>
    </dsp:sp>
    <dsp:sp modelId="{D871FAA9-7223-4186-A0E6-C58DDD72371F}">
      <dsp:nvSpPr>
        <dsp:cNvPr id="0" name=""/>
        <dsp:cNvSpPr/>
      </dsp:nvSpPr>
      <dsp:spPr>
        <a:xfrm>
          <a:off x="6014284" y="3695971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695971"/>
        <a:ext cx="965369" cy="242396"/>
      </dsp:txXfrm>
    </dsp:sp>
    <dsp:sp modelId="{11F8C632-E00E-40D2-A094-A166817040FB}">
      <dsp:nvSpPr>
        <dsp:cNvPr id="0" name=""/>
        <dsp:cNvSpPr/>
      </dsp:nvSpPr>
      <dsp:spPr>
        <a:xfrm>
          <a:off x="6014284" y="3998966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Obj15.wrl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998966"/>
        <a:ext cx="965369" cy="242396"/>
      </dsp:txXfrm>
    </dsp:sp>
    <dsp:sp modelId="{0523FFD8-FCB8-40DA-98CB-031FE731B7D0}">
      <dsp:nvSpPr>
        <dsp:cNvPr id="0" name=""/>
        <dsp:cNvSpPr/>
      </dsp:nvSpPr>
      <dsp:spPr>
        <a:xfrm>
          <a:off x="3322895" y="4453459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/pontoEstatico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4453459"/>
        <a:ext cx="1226196" cy="242396"/>
      </dsp:txXfrm>
    </dsp:sp>
    <dsp:sp modelId="{FE1DFD6F-742A-488D-9F65-999CA09F48B5}">
      <dsp:nvSpPr>
        <dsp:cNvPr id="0" name=""/>
        <dsp:cNvSpPr/>
      </dsp:nvSpPr>
      <dsp:spPr>
        <a:xfrm>
          <a:off x="4708104" y="3998966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998966"/>
        <a:ext cx="1147167" cy="242396"/>
      </dsp:txXfrm>
    </dsp:sp>
    <dsp:sp modelId="{C5567A11-6FE6-421A-B3E6-95A6504549B9}">
      <dsp:nvSpPr>
        <dsp:cNvPr id="0" name=""/>
        <dsp:cNvSpPr/>
      </dsp:nvSpPr>
      <dsp:spPr>
        <a:xfrm>
          <a:off x="4708104" y="4301961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301961"/>
        <a:ext cx="1147167" cy="242396"/>
      </dsp:txXfrm>
    </dsp:sp>
    <dsp:sp modelId="{D68B8993-6B4C-4F15-91C4-0FE1968C3C79}">
      <dsp:nvSpPr>
        <dsp:cNvPr id="0" name=""/>
        <dsp:cNvSpPr/>
      </dsp:nvSpPr>
      <dsp:spPr>
        <a:xfrm>
          <a:off x="4708104" y="460495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pointA15.dat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604957"/>
        <a:ext cx="1147167" cy="242396"/>
      </dsp:txXfrm>
    </dsp:sp>
    <dsp:sp modelId="{A8FA27D9-8066-48C5-9D19-B72694A287B9}">
      <dsp:nvSpPr>
        <dsp:cNvPr id="0" name=""/>
        <dsp:cNvSpPr/>
      </dsp:nvSpPr>
      <dsp:spPr>
        <a:xfrm>
          <a:off x="4708104" y="4907952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907952"/>
        <a:ext cx="1147167" cy="242396"/>
      </dsp:txXfrm>
    </dsp:sp>
    <dsp:sp modelId="{CAF25F58-6E2B-4A43-8807-4E72EF195973}">
      <dsp:nvSpPr>
        <dsp:cNvPr id="0" name=""/>
        <dsp:cNvSpPr/>
      </dsp:nvSpPr>
      <dsp:spPr>
        <a:xfrm>
          <a:off x="6014284" y="460495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4604957"/>
        <a:ext cx="965369" cy="242396"/>
      </dsp:txXfrm>
    </dsp:sp>
    <dsp:sp modelId="{72FEFB7A-792D-4AF5-89BF-3605531A20D2}">
      <dsp:nvSpPr>
        <dsp:cNvPr id="0" name=""/>
        <dsp:cNvSpPr/>
      </dsp:nvSpPr>
      <dsp:spPr>
        <a:xfrm>
          <a:off x="6014284" y="4907952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4907952"/>
        <a:ext cx="965369" cy="242396"/>
      </dsp:txXfrm>
    </dsp:sp>
    <dsp:sp modelId="{FC4F0B9B-EBD3-4940-A6CC-3E3F48EA5A85}">
      <dsp:nvSpPr>
        <dsp:cNvPr id="0" name=""/>
        <dsp:cNvSpPr/>
      </dsp:nvSpPr>
      <dsp:spPr>
        <a:xfrm>
          <a:off x="6014284" y="521094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Col15.wrl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5210947"/>
        <a:ext cx="965369" cy="242396"/>
      </dsp:txXfrm>
    </dsp:sp>
    <dsp:sp modelId="{E1800871-3EC7-447C-86B7-254063C23BB5}">
      <dsp:nvSpPr>
        <dsp:cNvPr id="0" name=""/>
        <dsp:cNvSpPr/>
      </dsp:nvSpPr>
      <dsp:spPr>
        <a:xfrm>
          <a:off x="3322895" y="5362445"/>
          <a:ext cx="1227755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/Reset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5362445"/>
        <a:ext cx="1227755" cy="242396"/>
      </dsp:txXfrm>
    </dsp:sp>
    <dsp:sp modelId="{12CEFF63-5955-4DEC-9650-A362549EE482}">
      <dsp:nvSpPr>
        <dsp:cNvPr id="0" name=""/>
        <dsp:cNvSpPr/>
      </dsp:nvSpPr>
      <dsp:spPr>
        <a:xfrm>
          <a:off x="4709662" y="521094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reset.dat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9662" y="5210947"/>
        <a:ext cx="1147167" cy="242396"/>
      </dsp:txXfrm>
    </dsp:sp>
    <dsp:sp modelId="{86F8D511-B5D2-47C8-B085-4869C99FCDFD}">
      <dsp:nvSpPr>
        <dsp:cNvPr id="0" name=""/>
        <dsp:cNvSpPr/>
      </dsp:nvSpPr>
      <dsp:spPr>
        <a:xfrm>
          <a:off x="4709662" y="5513943"/>
          <a:ext cx="1147167" cy="242396"/>
        </a:xfrm>
        <a:prstGeom prst="rect">
          <a:avLst/>
        </a:prstGeom>
        <a:solidFill>
          <a:srgbClr val="FFAD1C">
            <a:lumMod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Reset.wrl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4709662" y="5513943"/>
        <a:ext cx="1147167" cy="242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3B51-0991-4269-A518-A798810A38E6}">
      <dsp:nvSpPr>
        <dsp:cNvPr id="0" name=""/>
        <dsp:cNvSpPr/>
      </dsp:nvSpPr>
      <dsp:spPr>
        <a:xfrm>
          <a:off x="4550650" y="5483643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4666" y="5553901"/>
        <a:ext cx="0" cy="0"/>
      </dsp:txXfrm>
    </dsp:sp>
    <dsp:sp modelId="{09D571B3-7069-499B-B677-8714F0319A74}">
      <dsp:nvSpPr>
        <dsp:cNvPr id="0" name=""/>
        <dsp:cNvSpPr/>
      </dsp:nvSpPr>
      <dsp:spPr>
        <a:xfrm>
          <a:off x="4550650" y="533214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4666" y="5402404"/>
        <a:ext cx="0" cy="0"/>
      </dsp:txXfrm>
    </dsp:sp>
    <dsp:sp modelId="{365BD8CF-6135-490D-A967-B3300549D992}">
      <dsp:nvSpPr>
        <dsp:cNvPr id="0" name=""/>
        <dsp:cNvSpPr/>
      </dsp:nvSpPr>
      <dsp:spPr>
        <a:xfrm>
          <a:off x="3163883" y="4423160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060483"/>
              </a:lnTo>
              <a:lnTo>
                <a:pt x="159011" y="1060483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16581" y="4926593"/>
        <a:ext cx="0" cy="0"/>
      </dsp:txXfrm>
    </dsp:sp>
    <dsp:sp modelId="{E48460FB-D6D5-437B-A0CD-3BAFA1DC9E14}">
      <dsp:nvSpPr>
        <dsp:cNvPr id="0" name=""/>
        <dsp:cNvSpPr/>
      </dsp:nvSpPr>
      <dsp:spPr>
        <a:xfrm>
          <a:off x="5855272" y="5029150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5172093"/>
        <a:ext cx="0" cy="0"/>
      </dsp:txXfrm>
    </dsp:sp>
    <dsp:sp modelId="{03B83006-C116-4FAA-AA03-D04DEF0B2525}">
      <dsp:nvSpPr>
        <dsp:cNvPr id="0" name=""/>
        <dsp:cNvSpPr/>
      </dsp:nvSpPr>
      <dsp:spPr>
        <a:xfrm>
          <a:off x="5855272" y="4983430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30803" y="5025175"/>
        <a:ext cx="0" cy="0"/>
      </dsp:txXfrm>
    </dsp:sp>
    <dsp:sp modelId="{69BA13A6-395F-4510-93C9-2FC78B320EDA}">
      <dsp:nvSpPr>
        <dsp:cNvPr id="0" name=""/>
        <dsp:cNvSpPr/>
      </dsp:nvSpPr>
      <dsp:spPr>
        <a:xfrm>
          <a:off x="5855272" y="4726155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4869098"/>
        <a:ext cx="0" cy="0"/>
      </dsp:txXfrm>
    </dsp:sp>
    <dsp:sp modelId="{036CB64C-2495-4DDF-A243-372A016376FC}">
      <dsp:nvSpPr>
        <dsp:cNvPr id="0" name=""/>
        <dsp:cNvSpPr/>
      </dsp:nvSpPr>
      <dsp:spPr>
        <a:xfrm>
          <a:off x="4549092" y="4574657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4789866"/>
        <a:ext cx="0" cy="0"/>
      </dsp:txXfrm>
    </dsp:sp>
    <dsp:sp modelId="{B27210A2-FE21-4F18-A884-5C2553F691E8}">
      <dsp:nvSpPr>
        <dsp:cNvPr id="0" name=""/>
        <dsp:cNvSpPr/>
      </dsp:nvSpPr>
      <dsp:spPr>
        <a:xfrm>
          <a:off x="4549092" y="457465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4644915"/>
        <a:ext cx="0" cy="0"/>
      </dsp:txXfrm>
    </dsp:sp>
    <dsp:sp modelId="{F62B6A8B-7E62-4924-B97E-EE4431FD6438}">
      <dsp:nvSpPr>
        <dsp:cNvPr id="0" name=""/>
        <dsp:cNvSpPr/>
      </dsp:nvSpPr>
      <dsp:spPr>
        <a:xfrm>
          <a:off x="4549092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4493418"/>
        <a:ext cx="0" cy="0"/>
      </dsp:txXfrm>
    </dsp:sp>
    <dsp:sp modelId="{886C99FE-7896-4E2B-8917-5CCD96DB6134}">
      <dsp:nvSpPr>
        <dsp:cNvPr id="0" name=""/>
        <dsp:cNvSpPr/>
      </dsp:nvSpPr>
      <dsp:spPr>
        <a:xfrm>
          <a:off x="4549092" y="4120164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4335373"/>
        <a:ext cx="0" cy="0"/>
      </dsp:txXfrm>
    </dsp:sp>
    <dsp:sp modelId="{5F5FCC4A-F193-4216-8E7B-263540391D51}">
      <dsp:nvSpPr>
        <dsp:cNvPr id="0" name=""/>
        <dsp:cNvSpPr/>
      </dsp:nvSpPr>
      <dsp:spPr>
        <a:xfrm>
          <a:off x="3163883" y="4423160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4493418"/>
        <a:ext cx="0" cy="0"/>
      </dsp:txXfrm>
    </dsp:sp>
    <dsp:sp modelId="{E4FE4F92-A859-431F-AA1B-64816356E261}">
      <dsp:nvSpPr>
        <dsp:cNvPr id="0" name=""/>
        <dsp:cNvSpPr/>
      </dsp:nvSpPr>
      <dsp:spPr>
        <a:xfrm>
          <a:off x="5855272" y="3817169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3960112"/>
        <a:ext cx="0" cy="0"/>
      </dsp:txXfrm>
    </dsp:sp>
    <dsp:sp modelId="{E49C4978-537E-4383-8CC0-B30647034A4E}">
      <dsp:nvSpPr>
        <dsp:cNvPr id="0" name=""/>
        <dsp:cNvSpPr/>
      </dsp:nvSpPr>
      <dsp:spPr>
        <a:xfrm>
          <a:off x="5855272" y="377144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30803" y="3813194"/>
        <a:ext cx="0" cy="0"/>
      </dsp:txXfrm>
    </dsp:sp>
    <dsp:sp modelId="{5E28733A-38B6-4E40-AEE8-50D83645F53C}">
      <dsp:nvSpPr>
        <dsp:cNvPr id="0" name=""/>
        <dsp:cNvSpPr/>
      </dsp:nvSpPr>
      <dsp:spPr>
        <a:xfrm>
          <a:off x="5855272" y="3514174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926223" y="3657117"/>
        <a:ext cx="0" cy="0"/>
      </dsp:txXfrm>
    </dsp:sp>
    <dsp:sp modelId="{00E036C8-CB2B-4073-AABE-C12E5B3FE0AE}">
      <dsp:nvSpPr>
        <dsp:cNvPr id="0" name=""/>
        <dsp:cNvSpPr/>
      </dsp:nvSpPr>
      <dsp:spPr>
        <a:xfrm>
          <a:off x="4549092" y="3362676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3577885"/>
        <a:ext cx="0" cy="0"/>
      </dsp:txXfrm>
    </dsp:sp>
    <dsp:sp modelId="{D98E177B-DEB1-4E89-B350-E90FA33D5F87}">
      <dsp:nvSpPr>
        <dsp:cNvPr id="0" name=""/>
        <dsp:cNvSpPr/>
      </dsp:nvSpPr>
      <dsp:spPr>
        <a:xfrm>
          <a:off x="4549092" y="3362676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3432934"/>
        <a:ext cx="0" cy="0"/>
      </dsp:txXfrm>
    </dsp:sp>
    <dsp:sp modelId="{928935FF-77A2-4AAA-8CDA-EC0C9703642D}">
      <dsp:nvSpPr>
        <dsp:cNvPr id="0" name=""/>
        <dsp:cNvSpPr/>
      </dsp:nvSpPr>
      <dsp:spPr>
        <a:xfrm>
          <a:off x="4549092" y="3211178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23107" y="3281436"/>
        <a:ext cx="0" cy="0"/>
      </dsp:txXfrm>
    </dsp:sp>
    <dsp:sp modelId="{FDCE2D6B-5754-4400-BACE-6240D7049963}">
      <dsp:nvSpPr>
        <dsp:cNvPr id="0" name=""/>
        <dsp:cNvSpPr/>
      </dsp:nvSpPr>
      <dsp:spPr>
        <a:xfrm>
          <a:off x="4549092" y="2908183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616560" y="3123392"/>
        <a:ext cx="0" cy="0"/>
      </dsp:txXfrm>
    </dsp:sp>
    <dsp:sp modelId="{F671D2E7-B8FE-4396-A236-4E9D4466ACCB}">
      <dsp:nvSpPr>
        <dsp:cNvPr id="0" name=""/>
        <dsp:cNvSpPr/>
      </dsp:nvSpPr>
      <dsp:spPr>
        <a:xfrm>
          <a:off x="3163883" y="3362676"/>
          <a:ext cx="159011" cy="1060483"/>
        </a:xfrm>
        <a:custGeom>
          <a:avLst/>
          <a:gdLst/>
          <a:ahLst/>
          <a:cxnLst/>
          <a:rect l="0" t="0" r="0" b="0"/>
          <a:pathLst>
            <a:path>
              <a:moveTo>
                <a:pt x="0" y="1060483"/>
              </a:moveTo>
              <a:lnTo>
                <a:pt x="79505" y="106048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16581" y="3866109"/>
        <a:ext cx="0" cy="0"/>
      </dsp:txXfrm>
    </dsp:sp>
    <dsp:sp modelId="{D1049089-A305-4696-BF73-EB0E626B738E}">
      <dsp:nvSpPr>
        <dsp:cNvPr id="0" name=""/>
        <dsp:cNvSpPr/>
      </dsp:nvSpPr>
      <dsp:spPr>
        <a:xfrm>
          <a:off x="1812838" y="2288261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134898"/>
              </a:lnTo>
              <a:lnTo>
                <a:pt x="159011" y="2134898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38824" y="3302190"/>
        <a:ext cx="0" cy="0"/>
      </dsp:txXfrm>
    </dsp:sp>
    <dsp:sp modelId="{717757C2-4A78-41E5-BCFB-3CC62B5DA575}">
      <dsp:nvSpPr>
        <dsp:cNvPr id="0" name=""/>
        <dsp:cNvSpPr/>
      </dsp:nvSpPr>
      <dsp:spPr>
        <a:xfrm>
          <a:off x="3163883" y="2150695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454492"/>
              </a:lnTo>
              <a:lnTo>
                <a:pt x="159011" y="454492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1352" y="2365903"/>
        <a:ext cx="0" cy="0"/>
      </dsp:txXfrm>
    </dsp:sp>
    <dsp:sp modelId="{A9D9E571-3614-4E9F-A403-D41C434D67AC}">
      <dsp:nvSpPr>
        <dsp:cNvPr id="0" name=""/>
        <dsp:cNvSpPr/>
      </dsp:nvSpPr>
      <dsp:spPr>
        <a:xfrm>
          <a:off x="3163883" y="2150695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151497"/>
              </a:lnTo>
              <a:lnTo>
                <a:pt x="159011" y="151497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2220953"/>
        <a:ext cx="0" cy="0"/>
      </dsp:txXfrm>
    </dsp:sp>
    <dsp:sp modelId="{373D4528-CE21-452F-951D-0C916AF2892E}">
      <dsp:nvSpPr>
        <dsp:cNvPr id="0" name=""/>
        <dsp:cNvSpPr/>
      </dsp:nvSpPr>
      <dsp:spPr>
        <a:xfrm>
          <a:off x="3163883" y="1999197"/>
          <a:ext cx="159011" cy="151497"/>
        </a:xfrm>
        <a:custGeom>
          <a:avLst/>
          <a:gdLst/>
          <a:ahLst/>
          <a:cxnLst/>
          <a:rect l="0" t="0" r="0" b="0"/>
          <a:pathLst>
            <a:path>
              <a:moveTo>
                <a:pt x="0" y="151497"/>
              </a:moveTo>
              <a:lnTo>
                <a:pt x="79505" y="151497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7899" y="2069455"/>
        <a:ext cx="0" cy="0"/>
      </dsp:txXfrm>
    </dsp:sp>
    <dsp:sp modelId="{FE4A669F-74E7-438B-87AD-B7465D0E288C}">
      <dsp:nvSpPr>
        <dsp:cNvPr id="0" name=""/>
        <dsp:cNvSpPr/>
      </dsp:nvSpPr>
      <dsp:spPr>
        <a:xfrm>
          <a:off x="3163883" y="1696202"/>
          <a:ext cx="159011" cy="454492"/>
        </a:xfrm>
        <a:custGeom>
          <a:avLst/>
          <a:gdLst/>
          <a:ahLst/>
          <a:cxnLst/>
          <a:rect l="0" t="0" r="0" b="0"/>
          <a:pathLst>
            <a:path>
              <a:moveTo>
                <a:pt x="0" y="454492"/>
              </a:moveTo>
              <a:lnTo>
                <a:pt x="79505" y="454492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231352" y="1911410"/>
        <a:ext cx="0" cy="0"/>
      </dsp:txXfrm>
    </dsp:sp>
    <dsp:sp modelId="{87C3F5FF-CBDD-4550-A1F4-E7C69B9B1DF6}">
      <dsp:nvSpPr>
        <dsp:cNvPr id="0" name=""/>
        <dsp:cNvSpPr/>
      </dsp:nvSpPr>
      <dsp:spPr>
        <a:xfrm>
          <a:off x="1812838" y="2150695"/>
          <a:ext cx="159011" cy="137565"/>
        </a:xfrm>
        <a:custGeom>
          <a:avLst/>
          <a:gdLst/>
          <a:ahLst/>
          <a:cxnLst/>
          <a:rect l="0" t="0" r="0" b="0"/>
          <a:pathLst>
            <a:path>
              <a:moveTo>
                <a:pt x="0" y="137565"/>
              </a:moveTo>
              <a:lnTo>
                <a:pt x="79505" y="13756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87088" y="2214221"/>
        <a:ext cx="0" cy="0"/>
      </dsp:txXfrm>
    </dsp:sp>
    <dsp:sp modelId="{FE832B18-E8DD-4912-BF1F-AE991C853538}">
      <dsp:nvSpPr>
        <dsp:cNvPr id="0" name=""/>
        <dsp:cNvSpPr/>
      </dsp:nvSpPr>
      <dsp:spPr>
        <a:xfrm>
          <a:off x="4939013" y="1365343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908985"/>
              </a:lnTo>
              <a:lnTo>
                <a:pt x="159011" y="90898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995449" y="1796766"/>
        <a:ext cx="0" cy="0"/>
      </dsp:txXfrm>
    </dsp:sp>
    <dsp:sp modelId="{FDF63E54-0F3B-4F3C-996F-AA5D53263FDF}">
      <dsp:nvSpPr>
        <dsp:cNvPr id="0" name=""/>
        <dsp:cNvSpPr/>
      </dsp:nvSpPr>
      <dsp:spPr>
        <a:xfrm>
          <a:off x="4939013" y="1365343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2857" y="1652676"/>
        <a:ext cx="0" cy="0"/>
      </dsp:txXfrm>
    </dsp:sp>
    <dsp:sp modelId="{2693A2F1-B22C-4CB6-9979-73151D7C5ACE}">
      <dsp:nvSpPr>
        <dsp:cNvPr id="0" name=""/>
        <dsp:cNvSpPr/>
      </dsp:nvSpPr>
      <dsp:spPr>
        <a:xfrm>
          <a:off x="4939013" y="1365343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302995"/>
              </a:lnTo>
              <a:lnTo>
                <a:pt x="159011" y="302995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9965" y="1508286"/>
        <a:ext cx="0" cy="0"/>
      </dsp:txXfrm>
    </dsp:sp>
    <dsp:sp modelId="{74B83401-8FEC-4EC9-B4AD-FEC98E5ECEE5}">
      <dsp:nvSpPr>
        <dsp:cNvPr id="0" name=""/>
        <dsp:cNvSpPr/>
      </dsp:nvSpPr>
      <dsp:spPr>
        <a:xfrm>
          <a:off x="4939013" y="1319623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14544" y="1361368"/>
        <a:ext cx="0" cy="0"/>
      </dsp:txXfrm>
    </dsp:sp>
    <dsp:sp modelId="{8CCB1760-34AB-414C-87D3-90BE30C82731}">
      <dsp:nvSpPr>
        <dsp:cNvPr id="0" name=""/>
        <dsp:cNvSpPr/>
      </dsp:nvSpPr>
      <dsp:spPr>
        <a:xfrm>
          <a:off x="4939013" y="1062348"/>
          <a:ext cx="159011" cy="302995"/>
        </a:xfrm>
        <a:custGeom>
          <a:avLst/>
          <a:gdLst/>
          <a:ahLst/>
          <a:cxnLst/>
          <a:rect l="0" t="0" r="0" b="0"/>
          <a:pathLst>
            <a:path>
              <a:moveTo>
                <a:pt x="0" y="302995"/>
              </a:moveTo>
              <a:lnTo>
                <a:pt x="79505" y="30299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9965" y="1205291"/>
        <a:ext cx="0" cy="0"/>
      </dsp:txXfrm>
    </dsp:sp>
    <dsp:sp modelId="{67A985FA-57FF-4BDB-8760-94395DE02A9B}">
      <dsp:nvSpPr>
        <dsp:cNvPr id="0" name=""/>
        <dsp:cNvSpPr/>
      </dsp:nvSpPr>
      <dsp:spPr>
        <a:xfrm>
          <a:off x="493901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605990"/>
              </a:moveTo>
              <a:lnTo>
                <a:pt x="79505" y="605990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02857" y="1046685"/>
        <a:ext cx="0" cy="0"/>
      </dsp:txXfrm>
    </dsp:sp>
    <dsp:sp modelId="{33ECC0E2-A422-48CB-9D16-495E4B6A9F32}">
      <dsp:nvSpPr>
        <dsp:cNvPr id="0" name=""/>
        <dsp:cNvSpPr/>
      </dsp:nvSpPr>
      <dsp:spPr>
        <a:xfrm>
          <a:off x="4939013" y="456357"/>
          <a:ext cx="159011" cy="908985"/>
        </a:xfrm>
        <a:custGeom>
          <a:avLst/>
          <a:gdLst/>
          <a:ahLst/>
          <a:cxnLst/>
          <a:rect l="0" t="0" r="0" b="0"/>
          <a:pathLst>
            <a:path>
              <a:moveTo>
                <a:pt x="0" y="908985"/>
              </a:moveTo>
              <a:lnTo>
                <a:pt x="79505" y="908985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759AA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995449" y="887780"/>
        <a:ext cx="0" cy="0"/>
      </dsp:txXfrm>
    </dsp:sp>
    <dsp:sp modelId="{F3F2113A-9254-4315-83B3-6F2C83AE40A2}">
      <dsp:nvSpPr>
        <dsp:cNvPr id="0" name=""/>
        <dsp:cNvSpPr/>
      </dsp:nvSpPr>
      <dsp:spPr>
        <a:xfrm>
          <a:off x="3363753" y="759352"/>
          <a:ext cx="159011" cy="60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605990"/>
              </a:lnTo>
              <a:lnTo>
                <a:pt x="159011" y="60599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27597" y="1046685"/>
        <a:ext cx="0" cy="0"/>
      </dsp:txXfrm>
    </dsp:sp>
    <dsp:sp modelId="{0231AE85-5974-439B-BE0C-CCAB6AC5EFA7}">
      <dsp:nvSpPr>
        <dsp:cNvPr id="0" name=""/>
        <dsp:cNvSpPr/>
      </dsp:nvSpPr>
      <dsp:spPr>
        <a:xfrm>
          <a:off x="3363753" y="759352"/>
          <a:ext cx="159011" cy="27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05" y="0"/>
              </a:lnTo>
              <a:lnTo>
                <a:pt x="79505" y="275131"/>
              </a:lnTo>
              <a:lnTo>
                <a:pt x="159011" y="275131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5315" y="888974"/>
        <a:ext cx="0" cy="0"/>
      </dsp:txXfrm>
    </dsp:sp>
    <dsp:sp modelId="{13B0F836-126A-41A1-AF6D-7B8359B37381}">
      <dsp:nvSpPr>
        <dsp:cNvPr id="0" name=""/>
        <dsp:cNvSpPr/>
      </dsp:nvSpPr>
      <dsp:spPr>
        <a:xfrm>
          <a:off x="3363753" y="685769"/>
          <a:ext cx="15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583"/>
              </a:moveTo>
              <a:lnTo>
                <a:pt x="79505" y="73583"/>
              </a:lnTo>
              <a:lnTo>
                <a:pt x="79505" y="45720"/>
              </a:lnTo>
              <a:lnTo>
                <a:pt x="159011" y="4572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9224" y="727453"/>
        <a:ext cx="0" cy="0"/>
      </dsp:txXfrm>
    </dsp:sp>
    <dsp:sp modelId="{C2D65156-BE00-430E-9A3B-2CB750BDBA31}">
      <dsp:nvSpPr>
        <dsp:cNvPr id="0" name=""/>
        <dsp:cNvSpPr/>
      </dsp:nvSpPr>
      <dsp:spPr>
        <a:xfrm>
          <a:off x="3363753" y="428493"/>
          <a:ext cx="159011" cy="330858"/>
        </a:xfrm>
        <a:custGeom>
          <a:avLst/>
          <a:gdLst/>
          <a:ahLst/>
          <a:cxnLst/>
          <a:rect l="0" t="0" r="0" b="0"/>
          <a:pathLst>
            <a:path>
              <a:moveTo>
                <a:pt x="0" y="330858"/>
              </a:moveTo>
              <a:lnTo>
                <a:pt x="79505" y="33085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34082" y="584746"/>
        <a:ext cx="0" cy="0"/>
      </dsp:txXfrm>
    </dsp:sp>
    <dsp:sp modelId="{0650DA5B-9C3A-4CCD-95A9-A860B95CE5EC}">
      <dsp:nvSpPr>
        <dsp:cNvPr id="0" name=""/>
        <dsp:cNvSpPr/>
      </dsp:nvSpPr>
      <dsp:spPr>
        <a:xfrm>
          <a:off x="3363753" y="125498"/>
          <a:ext cx="159011" cy="633854"/>
        </a:xfrm>
        <a:custGeom>
          <a:avLst/>
          <a:gdLst/>
          <a:ahLst/>
          <a:cxnLst/>
          <a:rect l="0" t="0" r="0" b="0"/>
          <a:pathLst>
            <a:path>
              <a:moveTo>
                <a:pt x="0" y="633854"/>
              </a:moveTo>
              <a:lnTo>
                <a:pt x="79505" y="633854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B9AB6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3426922" y="426088"/>
        <a:ext cx="0" cy="0"/>
      </dsp:txXfrm>
    </dsp:sp>
    <dsp:sp modelId="{399E334E-3CC1-406D-9EEB-0C47B47E573B}">
      <dsp:nvSpPr>
        <dsp:cNvPr id="0" name=""/>
        <dsp:cNvSpPr/>
      </dsp:nvSpPr>
      <dsp:spPr>
        <a:xfrm>
          <a:off x="1812838" y="759352"/>
          <a:ext cx="159011" cy="1528908"/>
        </a:xfrm>
        <a:custGeom>
          <a:avLst/>
          <a:gdLst/>
          <a:ahLst/>
          <a:cxnLst/>
          <a:rect l="0" t="0" r="0" b="0"/>
          <a:pathLst>
            <a:path>
              <a:moveTo>
                <a:pt x="0" y="1528908"/>
              </a:moveTo>
              <a:lnTo>
                <a:pt x="79505" y="152890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53915" y="1485378"/>
        <a:ext cx="0" cy="0"/>
      </dsp:txXfrm>
    </dsp:sp>
    <dsp:sp modelId="{75EC7969-B2B7-4703-8683-AA0A41A83B51}">
      <dsp:nvSpPr>
        <dsp:cNvPr id="0" name=""/>
        <dsp:cNvSpPr/>
      </dsp:nvSpPr>
      <dsp:spPr>
        <a:xfrm>
          <a:off x="1812838" y="456357"/>
          <a:ext cx="159011" cy="1831903"/>
        </a:xfrm>
        <a:custGeom>
          <a:avLst/>
          <a:gdLst/>
          <a:ahLst/>
          <a:cxnLst/>
          <a:rect l="0" t="0" r="0" b="0"/>
          <a:pathLst>
            <a:path>
              <a:moveTo>
                <a:pt x="0" y="1831903"/>
              </a:moveTo>
              <a:lnTo>
                <a:pt x="79505" y="1831903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5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46375" y="1326339"/>
        <a:ext cx="0" cy="0"/>
      </dsp:txXfrm>
    </dsp:sp>
    <dsp:sp modelId="{4448AD57-9789-4CA2-A160-3D8E003A3362}">
      <dsp:nvSpPr>
        <dsp:cNvPr id="0" name=""/>
        <dsp:cNvSpPr/>
      </dsp:nvSpPr>
      <dsp:spPr>
        <a:xfrm>
          <a:off x="1812838" y="153362"/>
          <a:ext cx="159011" cy="2134898"/>
        </a:xfrm>
        <a:custGeom>
          <a:avLst/>
          <a:gdLst/>
          <a:ahLst/>
          <a:cxnLst/>
          <a:rect l="0" t="0" r="0" b="0"/>
          <a:pathLst>
            <a:path>
              <a:moveTo>
                <a:pt x="0" y="2134898"/>
              </a:moveTo>
              <a:lnTo>
                <a:pt x="79505" y="2134898"/>
              </a:lnTo>
              <a:lnTo>
                <a:pt x="79505" y="0"/>
              </a:lnTo>
              <a:lnTo>
                <a:pt x="159011" y="0"/>
              </a:lnTo>
            </a:path>
          </a:pathLst>
        </a:custGeom>
        <a:noFill/>
        <a:ln w="15875" cap="flat" cmpd="sng" algn="ctr">
          <a:solidFill>
            <a:srgbClr val="FFAD1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1838824" y="1167291"/>
        <a:ext cx="0" cy="0"/>
      </dsp:txXfrm>
    </dsp:sp>
    <dsp:sp modelId="{12452BD2-C8DC-4F7A-9A85-C54848F36DB7}">
      <dsp:nvSpPr>
        <dsp:cNvPr id="0" name=""/>
        <dsp:cNvSpPr/>
      </dsp:nvSpPr>
      <dsp:spPr>
        <a:xfrm rot="16200000">
          <a:off x="727083" y="2006814"/>
          <a:ext cx="1608618" cy="562892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/basAR</a:t>
          </a:r>
          <a:endParaRPr lang="pt-BR" sz="3200" kern="1200" dirty="0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727083" y="2006814"/>
        <a:ext cx="1608618" cy="562892"/>
      </dsp:txXfrm>
    </dsp:sp>
    <dsp:sp modelId="{DC58002F-E25F-4D36-9635-9AAC9F284053}">
      <dsp:nvSpPr>
        <dsp:cNvPr id="0" name=""/>
        <dsp:cNvSpPr/>
      </dsp:nvSpPr>
      <dsp:spPr>
        <a:xfrm>
          <a:off x="1971850" y="32163"/>
          <a:ext cx="1391903" cy="242396"/>
        </a:xfrm>
        <a:prstGeom prst="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basAR.exe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1971850" y="32163"/>
        <a:ext cx="1391903" cy="242396"/>
      </dsp:txXfrm>
    </dsp:sp>
    <dsp:sp modelId="{A906EA9B-B0D6-447F-9846-3DE166DC1E60}">
      <dsp:nvSpPr>
        <dsp:cNvPr id="0" name=""/>
        <dsp:cNvSpPr/>
      </dsp:nvSpPr>
      <dsp:spPr>
        <a:xfrm>
          <a:off x="1971850" y="335159"/>
          <a:ext cx="1390750" cy="242396"/>
        </a:xfrm>
        <a:prstGeom prst="rect">
          <a:avLst/>
        </a:prstGeom>
        <a:solidFill>
          <a:srgbClr val="FFAD1C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Marcadores.pdf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1971850" y="335159"/>
        <a:ext cx="1390750" cy="242396"/>
      </dsp:txXfrm>
    </dsp:sp>
    <dsp:sp modelId="{743B65E0-54A6-4D4E-A3F1-C0B99AEE25A1}">
      <dsp:nvSpPr>
        <dsp:cNvPr id="0" name=""/>
        <dsp:cNvSpPr/>
      </dsp:nvSpPr>
      <dsp:spPr>
        <a:xfrm>
          <a:off x="1971850" y="638154"/>
          <a:ext cx="139190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/Data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638154"/>
        <a:ext cx="1391903" cy="242396"/>
      </dsp:txXfrm>
    </dsp:sp>
    <dsp:sp modelId="{6DFF3051-3A9C-4753-91A3-CC034C74823A}">
      <dsp:nvSpPr>
        <dsp:cNvPr id="0" name=""/>
        <dsp:cNvSpPr/>
      </dsp:nvSpPr>
      <dsp:spPr>
        <a:xfrm>
          <a:off x="3522765" y="4300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config_basar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4300"/>
        <a:ext cx="1194235" cy="242396"/>
      </dsp:txXfrm>
    </dsp:sp>
    <dsp:sp modelId="{84E6F80D-8270-40D2-8713-B9EFA8143338}">
      <dsp:nvSpPr>
        <dsp:cNvPr id="0" name=""/>
        <dsp:cNvSpPr/>
      </dsp:nvSpPr>
      <dsp:spPr>
        <a:xfrm>
          <a:off x="3522765" y="307295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config_base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307295"/>
        <a:ext cx="1194235" cy="242396"/>
      </dsp:txXfrm>
    </dsp:sp>
    <dsp:sp modelId="{B9AA1B9C-C98F-46AC-A7B7-AB68430186E9}">
      <dsp:nvSpPr>
        <dsp:cNvPr id="0" name=""/>
        <dsp:cNvSpPr/>
      </dsp:nvSpPr>
      <dsp:spPr>
        <a:xfrm>
          <a:off x="3522765" y="610291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config_behavior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610291"/>
        <a:ext cx="1194235" cy="242396"/>
      </dsp:txXfrm>
    </dsp:sp>
    <dsp:sp modelId="{A34F5897-3BD3-4CD1-B0A2-0CA019CAD279}">
      <dsp:nvSpPr>
        <dsp:cNvPr id="0" name=""/>
        <dsp:cNvSpPr/>
      </dsp:nvSpPr>
      <dsp:spPr>
        <a:xfrm>
          <a:off x="3522765" y="913286"/>
          <a:ext cx="1194235" cy="242396"/>
        </a:xfrm>
        <a:prstGeom prst="rect">
          <a:avLst/>
        </a:prstGeom>
        <a:solidFill>
          <a:srgbClr val="92D05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config_transport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913286"/>
        <a:ext cx="1194235" cy="242396"/>
      </dsp:txXfrm>
    </dsp:sp>
    <dsp:sp modelId="{36F93501-2511-4411-9454-3F8D37DAE677}">
      <dsp:nvSpPr>
        <dsp:cNvPr id="0" name=""/>
        <dsp:cNvSpPr/>
      </dsp:nvSpPr>
      <dsp:spPr>
        <a:xfrm>
          <a:off x="3522765" y="1216281"/>
          <a:ext cx="1416247" cy="298123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/app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522765" y="1216281"/>
        <a:ext cx="1416247" cy="298123"/>
      </dsp:txXfrm>
    </dsp:sp>
    <dsp:sp modelId="{0EA893F0-D3BF-47D7-848E-4D703251B644}">
      <dsp:nvSpPr>
        <dsp:cNvPr id="0" name=""/>
        <dsp:cNvSpPr/>
      </dsp:nvSpPr>
      <dsp:spPr>
        <a:xfrm>
          <a:off x="5098025" y="33515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335159"/>
        <a:ext cx="1619059" cy="242396"/>
      </dsp:txXfrm>
    </dsp:sp>
    <dsp:sp modelId="{4D15E5F1-6675-44EE-AD89-B54B79E4F3EA}">
      <dsp:nvSpPr>
        <dsp:cNvPr id="0" name=""/>
        <dsp:cNvSpPr/>
      </dsp:nvSpPr>
      <dsp:spPr>
        <a:xfrm>
          <a:off x="5098025" y="638154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638154"/>
        <a:ext cx="1619059" cy="242396"/>
      </dsp:txXfrm>
    </dsp:sp>
    <dsp:sp modelId="{5BEC7246-E22E-49B9-B4E7-E4270325160E}">
      <dsp:nvSpPr>
        <dsp:cNvPr id="0" name=""/>
        <dsp:cNvSpPr/>
      </dsp:nvSpPr>
      <dsp:spPr>
        <a:xfrm>
          <a:off x="5098025" y="941149"/>
          <a:ext cx="1619059" cy="242396"/>
        </a:xfrm>
        <a:prstGeom prst="rect">
          <a:avLst/>
        </a:prstGeom>
        <a:solidFill>
          <a:srgbClr val="759AA5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app_pointM15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941149"/>
        <a:ext cx="1619059" cy="242396"/>
      </dsp:txXfrm>
    </dsp:sp>
    <dsp:sp modelId="{34F5E1A1-F996-46AA-95D0-FA49C95286C7}">
      <dsp:nvSpPr>
        <dsp:cNvPr id="0" name=""/>
        <dsp:cNvSpPr/>
      </dsp:nvSpPr>
      <dsp:spPr>
        <a:xfrm>
          <a:off x="5098025" y="124414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244145"/>
        <a:ext cx="1619059" cy="242396"/>
      </dsp:txXfrm>
    </dsp:sp>
    <dsp:sp modelId="{84D25173-CE40-4991-9C02-0BB8D11F49A6}">
      <dsp:nvSpPr>
        <dsp:cNvPr id="0" name=""/>
        <dsp:cNvSpPr/>
      </dsp:nvSpPr>
      <dsp:spPr>
        <a:xfrm>
          <a:off x="5098025" y="1547140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547140"/>
        <a:ext cx="1619059" cy="242396"/>
      </dsp:txXfrm>
    </dsp:sp>
    <dsp:sp modelId="{A5380436-5271-4BE0-A7C2-4560B4653B3A}">
      <dsp:nvSpPr>
        <dsp:cNvPr id="0" name=""/>
        <dsp:cNvSpPr/>
      </dsp:nvSpPr>
      <dsp:spPr>
        <a:xfrm>
          <a:off x="5098025" y="1850135"/>
          <a:ext cx="1619059" cy="242396"/>
        </a:xfrm>
        <a:prstGeom prst="rect">
          <a:avLst/>
        </a:prstGeom>
        <a:solidFill>
          <a:srgbClr val="759AA5">
            <a:lumMod val="75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app_pointA15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1850135"/>
        <a:ext cx="1619059" cy="242396"/>
      </dsp:txXfrm>
    </dsp:sp>
    <dsp:sp modelId="{3B646311-8956-428D-B78F-267199ACBEBC}">
      <dsp:nvSpPr>
        <dsp:cNvPr id="0" name=""/>
        <dsp:cNvSpPr/>
      </dsp:nvSpPr>
      <dsp:spPr>
        <a:xfrm>
          <a:off x="5098025" y="2153131"/>
          <a:ext cx="1619059" cy="242396"/>
        </a:xfrm>
        <a:prstGeom prst="rect">
          <a:avLst/>
        </a:prstGeom>
        <a:solidFill>
          <a:srgbClr val="759AA5">
            <a:lumMod val="5000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app_pointReset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098025" y="2153131"/>
        <a:ext cx="1619059" cy="242396"/>
      </dsp:txXfrm>
    </dsp:sp>
    <dsp:sp modelId="{FFA068D6-EDBC-4334-B357-F983585C4C8D}">
      <dsp:nvSpPr>
        <dsp:cNvPr id="0" name=""/>
        <dsp:cNvSpPr/>
      </dsp:nvSpPr>
      <dsp:spPr>
        <a:xfrm>
          <a:off x="1971850" y="2029497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/Audio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2029497"/>
        <a:ext cx="1192033" cy="242396"/>
      </dsp:txXfrm>
    </dsp:sp>
    <dsp:sp modelId="{2772EC96-EEB1-42E9-B7D5-233579B92A56}">
      <dsp:nvSpPr>
        <dsp:cNvPr id="0" name=""/>
        <dsp:cNvSpPr/>
      </dsp:nvSpPr>
      <dsp:spPr>
        <a:xfrm>
          <a:off x="3322895" y="157500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1575004"/>
        <a:ext cx="1327360" cy="242396"/>
      </dsp:txXfrm>
    </dsp:sp>
    <dsp:sp modelId="{EF5384C7-3C73-46AA-BB24-B1F45E4D6584}">
      <dsp:nvSpPr>
        <dsp:cNvPr id="0" name=""/>
        <dsp:cNvSpPr/>
      </dsp:nvSpPr>
      <dsp:spPr>
        <a:xfrm>
          <a:off x="3322895" y="187799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1877999"/>
        <a:ext cx="1327360" cy="242396"/>
      </dsp:txXfrm>
    </dsp:sp>
    <dsp:sp modelId="{D0A191F7-5045-403E-9BDA-A05BE447E20B}">
      <dsp:nvSpPr>
        <dsp:cNvPr id="0" name=""/>
        <dsp:cNvSpPr/>
      </dsp:nvSpPr>
      <dsp:spPr>
        <a:xfrm>
          <a:off x="3322895" y="2180994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Colisao15.mp3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2180994"/>
        <a:ext cx="1327360" cy="242396"/>
      </dsp:txXfrm>
    </dsp:sp>
    <dsp:sp modelId="{66D4370F-690A-4C41-8F2A-43B93FFF7C90}">
      <dsp:nvSpPr>
        <dsp:cNvPr id="0" name=""/>
        <dsp:cNvSpPr/>
      </dsp:nvSpPr>
      <dsp:spPr>
        <a:xfrm>
          <a:off x="3322895" y="2483989"/>
          <a:ext cx="1327360" cy="242396"/>
        </a:xfrm>
        <a:prstGeom prst="rect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Erro.mp3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322895" y="2483989"/>
        <a:ext cx="1327360" cy="242396"/>
      </dsp:txXfrm>
    </dsp:sp>
    <dsp:sp modelId="{8CE05AA8-1A6E-45F7-B4B4-9A10C1547934}">
      <dsp:nvSpPr>
        <dsp:cNvPr id="0" name=""/>
        <dsp:cNvSpPr/>
      </dsp:nvSpPr>
      <dsp:spPr>
        <a:xfrm>
          <a:off x="1971850" y="4301961"/>
          <a:ext cx="1192033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/Wrl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1971850" y="4301961"/>
        <a:ext cx="1192033" cy="242396"/>
      </dsp:txXfrm>
    </dsp:sp>
    <dsp:sp modelId="{F04A417C-4586-4EF4-9A14-6597E108093E}">
      <dsp:nvSpPr>
        <dsp:cNvPr id="0" name=""/>
        <dsp:cNvSpPr/>
      </dsp:nvSpPr>
      <dsp:spPr>
        <a:xfrm>
          <a:off x="3322895" y="3241478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/pontoMovel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3241478"/>
        <a:ext cx="1226196" cy="242396"/>
      </dsp:txXfrm>
    </dsp:sp>
    <dsp:sp modelId="{FFBC6E7A-04AA-4676-B6EF-BB6555C6FC5B}">
      <dsp:nvSpPr>
        <dsp:cNvPr id="0" name=""/>
        <dsp:cNvSpPr/>
      </dsp:nvSpPr>
      <dsp:spPr>
        <a:xfrm>
          <a:off x="4708104" y="278698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2786985"/>
        <a:ext cx="1147167" cy="242396"/>
      </dsp:txXfrm>
    </dsp:sp>
    <dsp:sp modelId="{E84E0058-AA80-4810-BD73-03F59C5204D6}">
      <dsp:nvSpPr>
        <dsp:cNvPr id="0" name=""/>
        <dsp:cNvSpPr/>
      </dsp:nvSpPr>
      <dsp:spPr>
        <a:xfrm>
          <a:off x="4708104" y="3089980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089980"/>
        <a:ext cx="1147167" cy="242396"/>
      </dsp:txXfrm>
    </dsp:sp>
    <dsp:sp modelId="{E849724C-E9D8-41A9-86F3-ED37B0ED632A}">
      <dsp:nvSpPr>
        <dsp:cNvPr id="0" name=""/>
        <dsp:cNvSpPr/>
      </dsp:nvSpPr>
      <dsp:spPr>
        <a:xfrm>
          <a:off x="4708104" y="3392975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pointM15.dat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392975"/>
        <a:ext cx="1147167" cy="242396"/>
      </dsp:txXfrm>
    </dsp:sp>
    <dsp:sp modelId="{9FDB66E8-7A8E-48B8-83AB-20D921D44D77}">
      <dsp:nvSpPr>
        <dsp:cNvPr id="0" name=""/>
        <dsp:cNvSpPr/>
      </dsp:nvSpPr>
      <dsp:spPr>
        <a:xfrm>
          <a:off x="4708104" y="3695971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695971"/>
        <a:ext cx="1147167" cy="242396"/>
      </dsp:txXfrm>
    </dsp:sp>
    <dsp:sp modelId="{D5539E99-BC94-4B5B-87F2-3D36EE56D08D}">
      <dsp:nvSpPr>
        <dsp:cNvPr id="0" name=""/>
        <dsp:cNvSpPr/>
      </dsp:nvSpPr>
      <dsp:spPr>
        <a:xfrm>
          <a:off x="6014284" y="3392975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392975"/>
        <a:ext cx="965369" cy="242396"/>
      </dsp:txXfrm>
    </dsp:sp>
    <dsp:sp modelId="{D871FAA9-7223-4186-A0E6-C58DDD72371F}">
      <dsp:nvSpPr>
        <dsp:cNvPr id="0" name=""/>
        <dsp:cNvSpPr/>
      </dsp:nvSpPr>
      <dsp:spPr>
        <a:xfrm>
          <a:off x="6014284" y="3695971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695971"/>
        <a:ext cx="965369" cy="242396"/>
      </dsp:txXfrm>
    </dsp:sp>
    <dsp:sp modelId="{11F8C632-E00E-40D2-A094-A166817040FB}">
      <dsp:nvSpPr>
        <dsp:cNvPr id="0" name=""/>
        <dsp:cNvSpPr/>
      </dsp:nvSpPr>
      <dsp:spPr>
        <a:xfrm>
          <a:off x="6014284" y="3998966"/>
          <a:ext cx="965369" cy="242396"/>
        </a:xfrm>
        <a:prstGeom prst="rect">
          <a:avLst/>
        </a:prstGeom>
        <a:solidFill>
          <a:srgbClr val="FFAD1C"/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Obj15.wrl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3998966"/>
        <a:ext cx="965369" cy="242396"/>
      </dsp:txXfrm>
    </dsp:sp>
    <dsp:sp modelId="{0523FFD8-FCB8-40DA-98CB-031FE731B7D0}">
      <dsp:nvSpPr>
        <dsp:cNvPr id="0" name=""/>
        <dsp:cNvSpPr/>
      </dsp:nvSpPr>
      <dsp:spPr>
        <a:xfrm>
          <a:off x="3322895" y="4453459"/>
          <a:ext cx="1226196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/pontoEstatico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4453459"/>
        <a:ext cx="1226196" cy="242396"/>
      </dsp:txXfrm>
    </dsp:sp>
    <dsp:sp modelId="{FE1DFD6F-742A-488D-9F65-999CA09F48B5}">
      <dsp:nvSpPr>
        <dsp:cNvPr id="0" name=""/>
        <dsp:cNvSpPr/>
      </dsp:nvSpPr>
      <dsp:spPr>
        <a:xfrm>
          <a:off x="4708104" y="3998966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3998966"/>
        <a:ext cx="1147167" cy="242396"/>
      </dsp:txXfrm>
    </dsp:sp>
    <dsp:sp modelId="{C5567A11-6FE6-421A-B3E6-95A6504549B9}">
      <dsp:nvSpPr>
        <dsp:cNvPr id="0" name=""/>
        <dsp:cNvSpPr/>
      </dsp:nvSpPr>
      <dsp:spPr>
        <a:xfrm>
          <a:off x="4708104" y="4301961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301961"/>
        <a:ext cx="1147167" cy="242396"/>
      </dsp:txXfrm>
    </dsp:sp>
    <dsp:sp modelId="{D68B8993-6B4C-4F15-91C4-0FE1968C3C79}">
      <dsp:nvSpPr>
        <dsp:cNvPr id="0" name=""/>
        <dsp:cNvSpPr/>
      </dsp:nvSpPr>
      <dsp:spPr>
        <a:xfrm>
          <a:off x="4708104" y="460495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pointA15.dat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604957"/>
        <a:ext cx="1147167" cy="242396"/>
      </dsp:txXfrm>
    </dsp:sp>
    <dsp:sp modelId="{A8FA27D9-8066-48C5-9D19-B72694A287B9}">
      <dsp:nvSpPr>
        <dsp:cNvPr id="0" name=""/>
        <dsp:cNvSpPr/>
      </dsp:nvSpPr>
      <dsp:spPr>
        <a:xfrm>
          <a:off x="4708104" y="4907952"/>
          <a:ext cx="1147167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/modelos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8104" y="4907952"/>
        <a:ext cx="1147167" cy="242396"/>
      </dsp:txXfrm>
    </dsp:sp>
    <dsp:sp modelId="{CAF25F58-6E2B-4A43-8807-4E72EF195973}">
      <dsp:nvSpPr>
        <dsp:cNvPr id="0" name=""/>
        <dsp:cNvSpPr/>
      </dsp:nvSpPr>
      <dsp:spPr>
        <a:xfrm>
          <a:off x="6014284" y="460495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4604957"/>
        <a:ext cx="965369" cy="242396"/>
      </dsp:txXfrm>
    </dsp:sp>
    <dsp:sp modelId="{72FEFB7A-792D-4AF5-89BF-3605531A20D2}">
      <dsp:nvSpPr>
        <dsp:cNvPr id="0" name=""/>
        <dsp:cNvSpPr/>
      </dsp:nvSpPr>
      <dsp:spPr>
        <a:xfrm>
          <a:off x="6014284" y="4907952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...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4907952"/>
        <a:ext cx="965369" cy="242396"/>
      </dsp:txXfrm>
    </dsp:sp>
    <dsp:sp modelId="{FC4F0B9B-EBD3-4940-A6CC-3E3F48EA5A85}">
      <dsp:nvSpPr>
        <dsp:cNvPr id="0" name=""/>
        <dsp:cNvSpPr/>
      </dsp:nvSpPr>
      <dsp:spPr>
        <a:xfrm>
          <a:off x="6014284" y="5210947"/>
          <a:ext cx="965369" cy="242396"/>
        </a:xfrm>
        <a:prstGeom prst="rect">
          <a:avLst/>
        </a:prstGeom>
        <a:solidFill>
          <a:srgbClr val="FFAD1C">
            <a:lumMod val="75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Col15.wrl</a:t>
          </a:r>
          <a:endParaRPr lang="pt-BR" sz="1400" kern="1200" dirty="0"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6014284" y="5210947"/>
        <a:ext cx="965369" cy="242396"/>
      </dsp:txXfrm>
    </dsp:sp>
    <dsp:sp modelId="{E1800871-3EC7-447C-86B7-254063C23BB5}">
      <dsp:nvSpPr>
        <dsp:cNvPr id="0" name=""/>
        <dsp:cNvSpPr/>
      </dsp:nvSpPr>
      <dsp:spPr>
        <a:xfrm>
          <a:off x="3322895" y="5362445"/>
          <a:ext cx="1227755" cy="242396"/>
        </a:xfrm>
        <a:prstGeom prst="rect">
          <a:avLst/>
        </a:prstGeom>
        <a:solidFill>
          <a:srgbClr val="CFC60D">
            <a:lumMod val="20000"/>
            <a:lumOff val="8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/Reset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3322895" y="5362445"/>
        <a:ext cx="1227755" cy="242396"/>
      </dsp:txXfrm>
    </dsp:sp>
    <dsp:sp modelId="{12CEFF63-5955-4DEC-9650-A362549EE482}">
      <dsp:nvSpPr>
        <dsp:cNvPr id="0" name=""/>
        <dsp:cNvSpPr/>
      </dsp:nvSpPr>
      <dsp:spPr>
        <a:xfrm>
          <a:off x="4709662" y="5210947"/>
          <a:ext cx="1147167" cy="242396"/>
        </a:xfrm>
        <a:prstGeom prst="rect">
          <a:avLst/>
        </a:prstGeom>
        <a:solidFill>
          <a:srgbClr val="CFC60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>
              <a:ln>
                <a:noFill/>
              </a:ln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reset.dat</a:t>
          </a:r>
          <a:endParaRPr lang="pt-BR" sz="1400" b="0" kern="1200" dirty="0">
            <a:ln>
              <a:noFill/>
            </a:ln>
            <a:solidFill>
              <a:sysClr val="windowText" lastClr="000000"/>
            </a:solidFill>
            <a:latin typeface="Tw Cen MT"/>
            <a:ea typeface="+mn-ea"/>
            <a:cs typeface="+mn-cs"/>
          </a:endParaRPr>
        </a:p>
      </dsp:txBody>
      <dsp:txXfrm>
        <a:off x="4709662" y="5210947"/>
        <a:ext cx="1147167" cy="242396"/>
      </dsp:txXfrm>
    </dsp:sp>
    <dsp:sp modelId="{86F8D511-B5D2-47C8-B085-4869C99FCDFD}">
      <dsp:nvSpPr>
        <dsp:cNvPr id="0" name=""/>
        <dsp:cNvSpPr/>
      </dsp:nvSpPr>
      <dsp:spPr>
        <a:xfrm>
          <a:off x="4709662" y="5513943"/>
          <a:ext cx="1147167" cy="242396"/>
        </a:xfrm>
        <a:prstGeom prst="rect">
          <a:avLst/>
        </a:prstGeom>
        <a:solidFill>
          <a:srgbClr val="FFAD1C">
            <a:lumMod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Reset.wrl</a:t>
          </a:r>
          <a:endParaRPr lang="pt-BR" sz="14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4709662" y="5513943"/>
        <a:ext cx="1147167" cy="24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E0BA-7D7E-4CE8-AD50-50627F94BCDA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1258-2149-41B3-A55A-7FA3A5DDF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05AF-C17B-4EAC-8F69-ED655899869E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3023D1-1376-4DFE-BBB1-26167036CC0C}" type="datetimeFigureOut">
              <a:rPr lang="pt-BR" smtClean="0"/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94B484D-9973-47A4-97D1-61ACE64B0A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cerqueira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alidadevirtual.com.br/" TargetMode="External"/><Relationship Id="rId5" Type="http://schemas.openxmlformats.org/officeDocument/2006/relationships/hyperlink" Target="https://sites.google.com/site/christophercerqueira/projetos/ear" TargetMode="External"/><Relationship Id="rId4" Type="http://schemas.openxmlformats.org/officeDocument/2006/relationships/hyperlink" Target="mailto:ckirner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jpeg"/><Relationship Id="rId7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hyperlink" Target="https://sites.google.com/site/christophercerqueira/projetos/ear/basar/exemplo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ites.google.com/site/christophercerqueira/projetos/ear/basa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hristophercerqueira/projetos/ear/basa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Templates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Template de Montagem Sequencial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90" y="404664"/>
            <a:ext cx="3096344" cy="984568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65956" y="5229200"/>
            <a:ext cx="8812088" cy="16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200" b="1" dirty="0" smtClean="0"/>
              <a:t>Christopher Shneider Cerqueira </a:t>
            </a:r>
            <a:r>
              <a:rPr lang="pt-BR" sz="1200" dirty="0" smtClean="0"/>
              <a:t>(</a:t>
            </a:r>
            <a:r>
              <a:rPr lang="pt-BR" sz="1200" dirty="0" smtClean="0">
                <a:hlinkClick r:id="rId3"/>
              </a:rPr>
              <a:t>christophercerqueira@gmail.com</a:t>
            </a:r>
            <a:r>
              <a:rPr lang="pt-BR" sz="1200" dirty="0" smtClean="0"/>
              <a:t>) e</a:t>
            </a:r>
          </a:p>
          <a:p>
            <a:pPr marL="0" indent="0" algn="r">
              <a:buNone/>
            </a:pPr>
            <a:r>
              <a:rPr lang="pt-BR" sz="1200" b="1" dirty="0" smtClean="0"/>
              <a:t>Cláudio Kirner </a:t>
            </a:r>
            <a:r>
              <a:rPr lang="pt-BR" sz="1200" dirty="0" smtClean="0"/>
              <a:t>(</a:t>
            </a:r>
            <a:r>
              <a:rPr lang="pt-BR" sz="1200" dirty="0" smtClean="0">
                <a:hlinkClick r:id="rId4"/>
              </a:rPr>
              <a:t>ckirner@gmail.com</a:t>
            </a:r>
            <a:r>
              <a:rPr lang="pt-BR" sz="1200" dirty="0" smtClean="0"/>
              <a:t>) .</a:t>
            </a:r>
          </a:p>
          <a:p>
            <a:pPr marL="0" indent="0" algn="r">
              <a:buNone/>
            </a:pPr>
            <a:endParaRPr lang="pt-BR" sz="1200" dirty="0" smtClean="0"/>
          </a:p>
          <a:p>
            <a:pPr marL="0" indent="0" algn="r">
              <a:buNone/>
            </a:pPr>
            <a:r>
              <a:rPr lang="pt-BR" sz="1200" dirty="0" smtClean="0"/>
              <a:t>UNIVERSIDADE FEDERAL DE ITAJUBÁ - UNIFEI</a:t>
            </a:r>
          </a:p>
          <a:p>
            <a:pPr marL="0" indent="0" algn="r">
              <a:buNone/>
            </a:pPr>
            <a:r>
              <a:rPr lang="pt-BR" sz="1200" dirty="0" smtClean="0"/>
              <a:t>2011</a:t>
            </a:r>
          </a:p>
          <a:p>
            <a:pPr marL="0" indent="0" algn="r">
              <a:buNone/>
            </a:pPr>
            <a:r>
              <a:rPr lang="pt-BR" sz="1200" dirty="0" smtClean="0">
                <a:hlinkClick r:id="rId5"/>
              </a:rPr>
              <a:t>https://sites.google.com/site/christophercerqueira/projetos/ear</a:t>
            </a:r>
            <a:endParaRPr lang="pt-BR" sz="1200" dirty="0" smtClean="0"/>
          </a:p>
          <a:p>
            <a:pPr marL="0" indent="0" algn="r">
              <a:buNone/>
            </a:pPr>
            <a:r>
              <a:rPr lang="pt-BR" sz="1200" dirty="0" smtClean="0">
                <a:hlinkClick r:id="rId6"/>
              </a:rPr>
              <a:t>http://www.realidadevirtual.com.br/</a:t>
            </a:r>
            <a:endParaRPr lang="pt-BR" sz="1200" dirty="0" smtClean="0"/>
          </a:p>
          <a:p>
            <a:pPr marL="0" indent="0" algn="r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309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Estrutura de arquivos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arquivos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Identificar:</a:t>
            </a:r>
          </a:p>
          <a:p>
            <a:pPr lvl="1"/>
            <a:r>
              <a:rPr lang="pt-BR" dirty="0" smtClean="0"/>
              <a:t>Arquivo de configuração de base: </a:t>
            </a:r>
          </a:p>
          <a:p>
            <a:pPr marL="274320" lvl="1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{basAR}/Data/</a:t>
            </a:r>
            <a:r>
              <a:rPr lang="pt-BR" b="1" dirty="0" err="1" smtClean="0">
                <a:solidFill>
                  <a:srgbClr val="FF0000"/>
                </a:solidFill>
              </a:rPr>
              <a:t>config_basar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Arquivos de modelos móveis: 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pontoMovel</a:t>
            </a:r>
            <a:r>
              <a:rPr lang="pt-BR" b="1" dirty="0" smtClean="0">
                <a:solidFill>
                  <a:srgbClr val="FF0000"/>
                </a:solidFill>
              </a:rPr>
              <a:t>/modelos/</a:t>
            </a:r>
            <a:r>
              <a:rPr lang="pt-BR" b="1" dirty="0" err="1" smtClean="0">
                <a:solidFill>
                  <a:srgbClr val="FF0000"/>
                </a:solidFill>
              </a:rPr>
              <a:t>Objx.wrl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Arquivos de modelos dos pontos de colisão: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pontoEstatico</a:t>
            </a:r>
            <a:r>
              <a:rPr lang="pt-BR" b="1" dirty="0" smtClean="0">
                <a:solidFill>
                  <a:srgbClr val="FF0000"/>
                </a:solidFill>
              </a:rPr>
              <a:t>/modelos/</a:t>
            </a:r>
            <a:r>
              <a:rPr lang="pt-BR" b="1" dirty="0" err="1" smtClean="0">
                <a:solidFill>
                  <a:srgbClr val="FF0000"/>
                </a:solidFill>
              </a:rPr>
              <a:t>Colx.wrl</a:t>
            </a:r>
            <a:endParaRPr lang="pt-BR" b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Arquivos de áudio: 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Colisaox.wrl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0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82341"/>
              </p:ext>
            </p:extLst>
          </p:nvPr>
        </p:nvGraphicFramePr>
        <p:xfrm>
          <a:off x="457200" y="620688"/>
          <a:ext cx="82296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7" name="Retângulo 6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7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6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32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413301"/>
              </p:ext>
            </p:extLst>
          </p:nvPr>
        </p:nvGraphicFramePr>
        <p:xfrm>
          <a:off x="457200" y="620688"/>
          <a:ext cx="82296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upo 33"/>
          <p:cNvGrpSpPr/>
          <p:nvPr/>
        </p:nvGrpSpPr>
        <p:grpSpPr>
          <a:xfrm>
            <a:off x="6478990" y="2899801"/>
            <a:ext cx="2413490" cy="2062419"/>
            <a:chOff x="6478990" y="2899801"/>
            <a:chExt cx="2413490" cy="2062419"/>
          </a:xfrm>
        </p:grpSpPr>
        <p:sp>
          <p:nvSpPr>
            <p:cNvPr id="35" name="Elipse 34"/>
            <p:cNvSpPr/>
            <p:nvPr/>
          </p:nvSpPr>
          <p:spPr>
            <a:xfrm>
              <a:off x="6478990" y="3954108"/>
              <a:ext cx="938547" cy="1008112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401847" y="2899801"/>
              <a:ext cx="1490633" cy="646331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Modelos dos pontos móveis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7" name="Conector de seta reta 36"/>
            <p:cNvCxnSpPr>
              <a:endCxn id="35" idx="7"/>
            </p:cNvCxnSpPr>
            <p:nvPr/>
          </p:nvCxnSpPr>
          <p:spPr>
            <a:xfrm flipH="1">
              <a:off x="7280090" y="3546132"/>
              <a:ext cx="867073" cy="555611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38" name="Grupo 37"/>
          <p:cNvGrpSpPr/>
          <p:nvPr/>
        </p:nvGrpSpPr>
        <p:grpSpPr>
          <a:xfrm>
            <a:off x="6489437" y="4458164"/>
            <a:ext cx="2411258" cy="1704555"/>
            <a:chOff x="6489437" y="4458164"/>
            <a:chExt cx="2411258" cy="1704555"/>
          </a:xfrm>
        </p:grpSpPr>
        <p:sp>
          <p:nvSpPr>
            <p:cNvPr id="39" name="Elipse 38"/>
            <p:cNvSpPr/>
            <p:nvPr/>
          </p:nvSpPr>
          <p:spPr>
            <a:xfrm>
              <a:off x="6489437" y="5154607"/>
              <a:ext cx="943895" cy="1008112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575782" y="4458164"/>
              <a:ext cx="1324913" cy="92333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Modelos dos pontos de colisão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41" name="Conector de seta reta 40"/>
            <p:cNvCxnSpPr>
              <a:stCxn id="40" idx="2"/>
              <a:endCxn id="39" idx="6"/>
            </p:cNvCxnSpPr>
            <p:nvPr/>
          </p:nvCxnSpPr>
          <p:spPr>
            <a:xfrm flipH="1">
              <a:off x="7433332" y="5381494"/>
              <a:ext cx="804907" cy="277169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6" name="Grupo 45"/>
          <p:cNvGrpSpPr/>
          <p:nvPr/>
        </p:nvGrpSpPr>
        <p:grpSpPr>
          <a:xfrm>
            <a:off x="151926" y="933882"/>
            <a:ext cx="5059053" cy="931145"/>
            <a:chOff x="151926" y="933882"/>
            <a:chExt cx="5059053" cy="931145"/>
          </a:xfrm>
        </p:grpSpPr>
        <p:sp>
          <p:nvSpPr>
            <p:cNvPr id="47" name="Elipse 46"/>
            <p:cNvSpPr/>
            <p:nvPr/>
          </p:nvSpPr>
          <p:spPr>
            <a:xfrm>
              <a:off x="3986843" y="933882"/>
              <a:ext cx="1224136" cy="297251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51926" y="941697"/>
              <a:ext cx="2079104" cy="92333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Arquivo de configuração dos pontos da estrutura.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49" name="Conector de seta reta 48"/>
            <p:cNvCxnSpPr>
              <a:stCxn id="48" idx="3"/>
              <a:endCxn id="47" idx="2"/>
            </p:cNvCxnSpPr>
            <p:nvPr/>
          </p:nvCxnSpPr>
          <p:spPr>
            <a:xfrm flipV="1">
              <a:off x="2231030" y="1082508"/>
              <a:ext cx="1755813" cy="320854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0" name="Grupo 49"/>
          <p:cNvGrpSpPr/>
          <p:nvPr/>
        </p:nvGrpSpPr>
        <p:grpSpPr>
          <a:xfrm>
            <a:off x="260648" y="2170024"/>
            <a:ext cx="4950331" cy="2447920"/>
            <a:chOff x="260648" y="2170024"/>
            <a:chExt cx="4950331" cy="2447920"/>
          </a:xfrm>
        </p:grpSpPr>
        <p:sp>
          <p:nvSpPr>
            <p:cNvPr id="51" name="Elipse 50"/>
            <p:cNvSpPr/>
            <p:nvPr/>
          </p:nvSpPr>
          <p:spPr>
            <a:xfrm>
              <a:off x="3707904" y="2170024"/>
              <a:ext cx="1503075" cy="1230578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60648" y="3971613"/>
              <a:ext cx="1944216" cy="646331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Sons de colisão e de erro.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53" name="Conector de seta reta 52"/>
            <p:cNvCxnSpPr>
              <a:stCxn id="52" idx="3"/>
              <a:endCxn id="51" idx="2"/>
            </p:cNvCxnSpPr>
            <p:nvPr/>
          </p:nvCxnSpPr>
          <p:spPr>
            <a:xfrm flipV="1">
              <a:off x="2204864" y="2785313"/>
              <a:ext cx="1503040" cy="1509466"/>
            </a:xfrm>
            <a:prstGeom prst="straightConnector1">
              <a:avLst/>
            </a:prstGeom>
            <a:solidFill>
              <a:srgbClr val="FFAD1C"/>
            </a:solidFill>
            <a:ln w="2857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0" name="Grupo 59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1" name="Retângulo 60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7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4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Conteúdo das pastas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Conteúdos das pastas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Sons, pasta: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t="12890" r="24547" b="37827"/>
          <a:stretch/>
        </p:blipFill>
        <p:spPr bwMode="auto">
          <a:xfrm>
            <a:off x="683568" y="2518529"/>
            <a:ext cx="7560840" cy="40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4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das pastas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</a:t>
            </a:r>
            <a:r>
              <a:rPr lang="pt-BR" dirty="0" smtClean="0"/>
              <a:t>dos postos móveis, </a:t>
            </a:r>
            <a:r>
              <a:rPr lang="pt-BR" dirty="0"/>
              <a:t>pasta: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pontoMovel</a:t>
            </a:r>
            <a:r>
              <a:rPr lang="pt-BR" b="1" dirty="0" smtClean="0">
                <a:solidFill>
                  <a:srgbClr val="FF0000"/>
                </a:solidFill>
              </a:rPr>
              <a:t>/modelos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3" t="12364" r="18126" b="65411"/>
          <a:stretch/>
        </p:blipFill>
        <p:spPr bwMode="auto">
          <a:xfrm>
            <a:off x="1187624" y="2628776"/>
            <a:ext cx="6207908" cy="37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9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das pastas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</a:t>
            </a:r>
            <a:r>
              <a:rPr lang="pt-BR" dirty="0" smtClean="0"/>
              <a:t>dos pontos de colisão, </a:t>
            </a:r>
            <a:r>
              <a:rPr lang="pt-BR" dirty="0"/>
              <a:t>pasta:</a:t>
            </a:r>
          </a:p>
          <a:p>
            <a:pPr marL="274320" lvl="1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{basAR</a:t>
            </a:r>
            <a:r>
              <a:rPr lang="pt-BR" b="1" dirty="0" smtClean="0">
                <a:solidFill>
                  <a:srgbClr val="FF0000"/>
                </a:solidFill>
              </a:rPr>
              <a:t>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pontoEstatico</a:t>
            </a:r>
            <a:r>
              <a:rPr lang="pt-BR" b="1" dirty="0" smtClean="0">
                <a:solidFill>
                  <a:srgbClr val="FF0000"/>
                </a:solidFill>
              </a:rPr>
              <a:t>/modelos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12670" r="18333" b="68985"/>
          <a:stretch/>
        </p:blipFill>
        <p:spPr bwMode="auto">
          <a:xfrm>
            <a:off x="611560" y="2708920"/>
            <a:ext cx="7849934" cy="361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6" name="Retângulo 5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1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Modificando o template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45" name="Retângulo 4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Modificação dos pontos de </a:t>
            </a:r>
            <a:r>
              <a:rPr lang="pt-BR" dirty="0" smtClean="0"/>
              <a:t>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reposicionar, ativar ou desativar pontos basta modificar os atributos do ponto no arquivo que configura a base: </a:t>
            </a:r>
            <a:r>
              <a:rPr lang="pt-BR" dirty="0" err="1" smtClean="0"/>
              <a:t>config_base</a:t>
            </a:r>
            <a:endParaRPr lang="pt-BR" dirty="0" smtClean="0"/>
          </a:p>
          <a:p>
            <a:r>
              <a:rPr lang="pt-BR" dirty="0" smtClean="0"/>
              <a:t>Cada definição de ponto tem a seguinte estrutura: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pontoMovel15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Data/app/app_pointM1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100.0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10.0 25.0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1 1 1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500.0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89050" y="5210507"/>
            <a:ext cx="3340979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Orientação do ponto de ação (º) 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6" name="Conector de seta reta 15"/>
          <p:cNvCxnSpPr>
            <a:stCxn id="13" idx="1"/>
          </p:cNvCxnSpPr>
          <p:nvPr/>
        </p:nvCxnSpPr>
        <p:spPr>
          <a:xfrm flipH="1">
            <a:off x="1979712" y="4962655"/>
            <a:ext cx="3663840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7" name="Conector de seta reta 16"/>
          <p:cNvCxnSpPr>
            <a:stCxn id="14" idx="1"/>
          </p:cNvCxnSpPr>
          <p:nvPr/>
        </p:nvCxnSpPr>
        <p:spPr>
          <a:xfrm flipH="1" flipV="1">
            <a:off x="1979712" y="5340496"/>
            <a:ext cx="3609338" cy="39288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8" name="Conector de seta reta 17"/>
          <p:cNvCxnSpPr>
            <a:stCxn id="21" idx="1"/>
          </p:cNvCxnSpPr>
          <p:nvPr/>
        </p:nvCxnSpPr>
        <p:spPr>
          <a:xfrm flipH="1">
            <a:off x="3131840" y="4516423"/>
            <a:ext cx="2997556" cy="169277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sp>
        <p:nvSpPr>
          <p:cNvPr id="19" name="CaixaDeTexto 18"/>
          <p:cNvSpPr txBox="1"/>
          <p:nvPr/>
        </p:nvSpPr>
        <p:spPr>
          <a:xfrm>
            <a:off x="5169835" y="6058949"/>
            <a:ext cx="3764172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Largura da zona de colisão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336183" y="5648029"/>
            <a:ext cx="258917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Escala do ponto de ação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29396" y="4347146"/>
            <a:ext cx="2795958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Lista de modelos do</a:t>
            </a:r>
            <a:r>
              <a:rPr kumimoji="0" lang="pt-BR" sz="16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092668" y="3902724"/>
            <a:ext cx="183736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dirty="0" smtClean="0">
                <a:solidFill>
                  <a:srgbClr val="FF0000"/>
                </a:solidFill>
              </a:rPr>
              <a:t>Modelo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41746" y="3479695"/>
            <a:ext cx="1688283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dirty="0" smtClean="0">
                <a:solidFill>
                  <a:srgbClr val="FF0000"/>
                </a:solidFill>
              </a:rPr>
              <a:t>Nome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4" name="Conector de seta reta 23"/>
          <p:cNvCxnSpPr>
            <a:stCxn id="22" idx="1"/>
          </p:cNvCxnSpPr>
          <p:nvPr/>
        </p:nvCxnSpPr>
        <p:spPr>
          <a:xfrm flipH="1">
            <a:off x="2339752" y="4072001"/>
            <a:ext cx="4752916" cy="2751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25" name="Conector de seta reta 24"/>
          <p:cNvCxnSpPr>
            <a:stCxn id="23" idx="1"/>
          </p:cNvCxnSpPr>
          <p:nvPr/>
        </p:nvCxnSpPr>
        <p:spPr>
          <a:xfrm flipH="1">
            <a:off x="2051720" y="3648972"/>
            <a:ext cx="5190026" cy="423029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34" name="Conector de seta reta 33"/>
          <p:cNvCxnSpPr>
            <a:stCxn id="20" idx="1"/>
          </p:cNvCxnSpPr>
          <p:nvPr/>
        </p:nvCxnSpPr>
        <p:spPr>
          <a:xfrm flipH="1" flipV="1">
            <a:off x="1115616" y="5549061"/>
            <a:ext cx="5220567" cy="2682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37" name="Conector de seta reta 36"/>
          <p:cNvCxnSpPr>
            <a:stCxn id="19" idx="1"/>
          </p:cNvCxnSpPr>
          <p:nvPr/>
        </p:nvCxnSpPr>
        <p:spPr>
          <a:xfrm flipH="1" flipV="1">
            <a:off x="1187624" y="5877272"/>
            <a:ext cx="3982211" cy="350954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1567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Behavioral</a:t>
            </a:r>
            <a:r>
              <a:rPr lang="pt-BR" i="1" dirty="0"/>
              <a:t> </a:t>
            </a:r>
            <a:r>
              <a:rPr lang="pt-BR" i="1" dirty="0" err="1"/>
              <a:t>Authoring</a:t>
            </a:r>
            <a:r>
              <a:rPr lang="pt-BR" i="1" dirty="0"/>
              <a:t> System for </a:t>
            </a:r>
            <a:r>
              <a:rPr lang="pt-BR" i="1" dirty="0" err="1"/>
              <a:t>Augmented</a:t>
            </a:r>
            <a:r>
              <a:rPr lang="pt-BR" i="1" dirty="0"/>
              <a:t> </a:t>
            </a:r>
            <a:r>
              <a:rPr lang="pt-BR" i="1" dirty="0" smtClean="0"/>
              <a:t>Reality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de Autoria Comportamental para Realidade Aumentada.</a:t>
            </a:r>
          </a:p>
          <a:p>
            <a:pPr lvl="1"/>
            <a:r>
              <a:rPr lang="pt-BR" dirty="0"/>
              <a:t>ARToolKit</a:t>
            </a:r>
          </a:p>
          <a:p>
            <a:pPr lvl="1"/>
            <a:r>
              <a:rPr lang="pt-BR" dirty="0"/>
              <a:t>Estrutura de comportamento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COMPORTAMENTO DINÂMICO </a:t>
            </a:r>
            <a:r>
              <a:rPr lang="pt-BR" dirty="0"/>
              <a:t>entre </a:t>
            </a:r>
            <a:r>
              <a:rPr lang="pt-BR" dirty="0">
                <a:solidFill>
                  <a:srgbClr val="FF0000"/>
                </a:solidFill>
              </a:rPr>
              <a:t>PONTOS DE AÇÃO</a:t>
            </a:r>
          </a:p>
          <a:p>
            <a:endParaRPr lang="pt-BR" dirty="0"/>
          </a:p>
        </p:txBody>
      </p:sp>
      <p:pic>
        <p:nvPicPr>
          <p:cNvPr id="5" name="Picture 2" descr="puzz_bloco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5" t="34546" r="19524" b="5455"/>
          <a:stretch>
            <a:fillRect/>
          </a:stretch>
        </p:blipFill>
        <p:spPr bwMode="auto">
          <a:xfrm>
            <a:off x="827584" y="5359627"/>
            <a:ext cx="1148625" cy="11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mo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7" t="14427" r="25529" b="45605"/>
          <a:stretch>
            <a:fillRect/>
          </a:stretch>
        </p:blipFill>
        <p:spPr bwMode="auto">
          <a:xfrm>
            <a:off x="2267744" y="5359627"/>
            <a:ext cx="1272800" cy="10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4" t="3086" r="50012" b="50695"/>
          <a:stretch/>
        </p:blipFill>
        <p:spPr bwMode="auto">
          <a:xfrm>
            <a:off x="3793850" y="5297437"/>
            <a:ext cx="932038" cy="1164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60774"/>
            <a:ext cx="1484564" cy="1170000"/>
          </a:xfrm>
          <a:prstGeom prst="rect">
            <a:avLst/>
          </a:prstGeom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39460"/>
            <a:ext cx="1476590" cy="1170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11" name="Retângulo 10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7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20" name="Retângulo 19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Modificando 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a posição basta alterar os campos de </a:t>
            </a:r>
            <a:r>
              <a:rPr lang="pt-BR" dirty="0" smtClean="0">
                <a:solidFill>
                  <a:srgbClr val="FF0000"/>
                </a:solidFill>
              </a:rPr>
              <a:t>posição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orientação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pontoMovel15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Data/app/app_pointM1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1 1 1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500.0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89050" y="5210507"/>
            <a:ext cx="3340979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Orientação do ponto de ação (º) 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1763688" y="4962655"/>
            <a:ext cx="3879864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8" name="Conector de seta reta 7"/>
          <p:cNvCxnSpPr>
            <a:stCxn id="6" idx="1"/>
          </p:cNvCxnSpPr>
          <p:nvPr/>
        </p:nvCxnSpPr>
        <p:spPr>
          <a:xfrm flipH="1" flipV="1">
            <a:off x="1763688" y="5301208"/>
            <a:ext cx="3825362" cy="78576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28160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20" name="Retângulo 19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Ativar/desativar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desativar o ponto: zere os campos de posicionamento, de escala, do raio de ação.</a:t>
            </a:r>
          </a:p>
          <a:p>
            <a:pPr lvl="0"/>
            <a:r>
              <a:rPr lang="pt-BR" dirty="0" smtClean="0"/>
              <a:t>Para ativar faça a operação inversa.</a:t>
            </a:r>
            <a:endParaRPr lang="pt-BR" sz="2000" kern="0" dirty="0">
              <a:solidFill>
                <a:sysClr val="windowText" lastClr="000000"/>
              </a:solidFill>
              <a:latin typeface="Tw Cen MT"/>
            </a:endParaRPr>
          </a:p>
          <a:p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429951" y="3254141"/>
            <a:ext cx="4176464" cy="347787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pontoMovel15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DEFAULT_IPOINT</a:t>
            </a:r>
          </a:p>
          <a:p>
            <a:pPr lvl="0">
              <a:defRPr/>
            </a:pPr>
            <a:r>
              <a:rPr lang="pt-BR" sz="2000" kern="0" dirty="0">
                <a:solidFill>
                  <a:sysClr val="windowText" lastClr="000000"/>
                </a:solidFill>
                <a:latin typeface="Tw Cen MT"/>
              </a:rPr>
              <a:t>Data/</a:t>
            </a:r>
            <a:r>
              <a:rPr lang="pt-BR" sz="2000" kern="0" dirty="0" err="1">
                <a:solidFill>
                  <a:sysClr val="windowText" lastClr="000000"/>
                </a:solidFill>
                <a:latin typeface="Tw Cen MT"/>
              </a:rPr>
              <a:t>app</a:t>
            </a:r>
            <a:r>
              <a:rPr lang="pt-BR" sz="2000" kern="0" dirty="0">
                <a:solidFill>
                  <a:sysClr val="windowText" lastClr="000000"/>
                </a:solidFill>
                <a:latin typeface="Tw Cen MT"/>
              </a:rPr>
              <a:t>/app_pointM1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10.0 25.0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0 0 0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...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43552" y="4793378"/>
            <a:ext cx="3286477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Posição do ponto de ação (mm)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1979712" y="4962655"/>
            <a:ext cx="3663840" cy="30423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sp>
        <p:nvSpPr>
          <p:cNvPr id="10" name="CaixaDeTexto 9"/>
          <p:cNvSpPr txBox="1"/>
          <p:nvPr/>
        </p:nvSpPr>
        <p:spPr>
          <a:xfrm>
            <a:off x="5169835" y="6058949"/>
            <a:ext cx="3764172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Largura da zona de colisão do ponto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36183" y="5648029"/>
            <a:ext cx="2589171" cy="338554"/>
          </a:xfrm>
          <a:prstGeom prst="rect">
            <a:avLst/>
          </a:prstGeom>
          <a:solidFill>
            <a:srgbClr val="1D3641">
              <a:lumMod val="10000"/>
              <a:lumOff val="9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kern="0" noProof="0" dirty="0" smtClean="0">
                <a:solidFill>
                  <a:srgbClr val="FF0000"/>
                </a:solidFill>
              </a:rPr>
              <a:t>Escala do ponto de ação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7" name="Conector de seta reta 16"/>
          <p:cNvCxnSpPr>
            <a:stCxn id="11" idx="1"/>
          </p:cNvCxnSpPr>
          <p:nvPr/>
        </p:nvCxnSpPr>
        <p:spPr>
          <a:xfrm flipH="1" flipV="1">
            <a:off x="1115616" y="5549061"/>
            <a:ext cx="5220567" cy="268245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  <p:cxnSp>
        <p:nvCxnSpPr>
          <p:cNvPr id="18" name="Conector de seta reta 17"/>
          <p:cNvCxnSpPr>
            <a:stCxn id="10" idx="1"/>
          </p:cNvCxnSpPr>
          <p:nvPr/>
        </p:nvCxnSpPr>
        <p:spPr>
          <a:xfrm flipH="1" flipV="1">
            <a:off x="1187624" y="5877272"/>
            <a:ext cx="3982211" cy="350954"/>
          </a:xfrm>
          <a:prstGeom prst="straightConnector1">
            <a:avLst/>
          </a:prstGeom>
          <a:noFill/>
          <a:ln w="38100" cap="flat" cmpd="sng" algn="ctr">
            <a:solidFill>
              <a:srgbClr val="759AA5"/>
            </a:solidFill>
            <a:prstDash val="solid"/>
            <a:tailEnd type="arrow"/>
          </a:ln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rgbClr val="759AA5">
                <a:shade val="65000"/>
                <a:satMod val="150000"/>
              </a:srgbClr>
            </a:contourClr>
          </a:sp3d>
        </p:spPr>
      </p:cxnSp>
    </p:spTree>
    <p:extLst>
      <p:ext uri="{BB962C8B-B14F-4D97-AF65-F5344CB8AC3E}">
        <p14:creationId xmlns:p14="http://schemas.microsoft.com/office/powerpoint/2010/main" val="35066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Ativar/desativar </a:t>
            </a:r>
            <a:r>
              <a:rPr lang="pt-BR" dirty="0" smtClean="0"/>
              <a:t>pontos: </a:t>
            </a:r>
            <a:r>
              <a:rPr lang="pt-BR" b="1" dirty="0" smtClean="0">
                <a:solidFill>
                  <a:srgbClr val="FF0000"/>
                </a:solidFill>
              </a:rPr>
              <a:t>IMPORTANTE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este template tem um comportamento sequencial de encaixe de peças, </a:t>
            </a:r>
            <a:r>
              <a:rPr lang="pt-BR" sz="3600" b="1" dirty="0">
                <a:solidFill>
                  <a:srgbClr val="FF0000"/>
                </a:solidFill>
              </a:rPr>
              <a:t>SEMPRE</a:t>
            </a:r>
            <a:r>
              <a:rPr lang="pt-BR" dirty="0"/>
              <a:t>, comece com os pontos:</a:t>
            </a:r>
          </a:p>
          <a:p>
            <a:pPr lvl="1"/>
            <a:r>
              <a:rPr lang="pt-BR" b="1" dirty="0">
                <a:solidFill>
                  <a:srgbClr val="00B0F0"/>
                </a:solidFill>
              </a:rPr>
              <a:t>pontoMovel1 (ponto 1)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rgbClr val="00B0F0"/>
                </a:solidFill>
              </a:rPr>
              <a:t>pontoColisao1 (ponto 16)</a:t>
            </a:r>
          </a:p>
          <a:p>
            <a:pPr lvl="1"/>
            <a:endParaRPr lang="pt-BR" dirty="0"/>
          </a:p>
          <a:p>
            <a:r>
              <a:rPr lang="pt-BR" dirty="0" smtClean="0"/>
              <a:t>Utilizando a sequência de pontos até a quantidade de objetos desejados.</a:t>
            </a:r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Caso você pule 1 par de pontos, este template não vai funcionar.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5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os modelos, basta copiar seu modelo para a pasta e renomear para o nome de arquivo existente.</a:t>
            </a:r>
          </a:p>
          <a:p>
            <a:endParaRPr lang="pt-BR" dirty="0"/>
          </a:p>
          <a:p>
            <a:r>
              <a:rPr lang="pt-BR" dirty="0" smtClean="0"/>
              <a:t>Exemplo: Você possui o arquivo </a:t>
            </a:r>
            <a:r>
              <a:rPr lang="pt-BR" dirty="0" err="1" smtClean="0">
                <a:solidFill>
                  <a:srgbClr val="00B0F0"/>
                </a:solidFill>
              </a:rPr>
              <a:t>casa.wrl</a:t>
            </a:r>
            <a:r>
              <a:rPr lang="pt-BR" dirty="0" smtClean="0"/>
              <a:t>, e quer associar ao </a:t>
            </a:r>
            <a:r>
              <a:rPr lang="pt-BR" dirty="0" smtClean="0">
                <a:solidFill>
                  <a:srgbClr val="00B0F0"/>
                </a:solidFill>
              </a:rPr>
              <a:t>ponto móvel 1</a:t>
            </a:r>
            <a:r>
              <a:rPr lang="pt-BR" dirty="0" smtClean="0"/>
              <a:t>, </a:t>
            </a:r>
          </a:p>
          <a:p>
            <a:pPr lvl="1"/>
            <a:r>
              <a:rPr lang="pt-BR" dirty="0" smtClean="0"/>
              <a:t>Copie </a:t>
            </a:r>
            <a:r>
              <a:rPr lang="pt-BR" b="1" dirty="0" err="1" smtClean="0">
                <a:solidFill>
                  <a:srgbClr val="FF0000"/>
                </a:solidFill>
              </a:rPr>
              <a:t>casa.wrl</a:t>
            </a:r>
            <a:r>
              <a:rPr lang="pt-BR" dirty="0" smtClean="0"/>
              <a:t> para a pasta </a:t>
            </a:r>
            <a:r>
              <a:rPr lang="pt-BR" b="1" dirty="0" smtClean="0">
                <a:solidFill>
                  <a:srgbClr val="FF0000"/>
                </a:solidFill>
              </a:rPr>
              <a:t>{basAR}/</a:t>
            </a:r>
            <a:r>
              <a:rPr lang="pt-BR" b="1" dirty="0" err="1" smtClean="0">
                <a:solidFill>
                  <a:srgbClr val="FF0000"/>
                </a:solidFill>
              </a:rPr>
              <a:t>wrl</a:t>
            </a:r>
            <a:r>
              <a:rPr lang="pt-BR" b="1" dirty="0" smtClean="0">
                <a:solidFill>
                  <a:srgbClr val="FF0000"/>
                </a:solidFill>
              </a:rPr>
              <a:t>/</a:t>
            </a:r>
            <a:r>
              <a:rPr lang="pt-BR" b="1" dirty="0" err="1" smtClean="0">
                <a:solidFill>
                  <a:srgbClr val="FF0000"/>
                </a:solidFill>
              </a:rPr>
              <a:t>pontoMovel</a:t>
            </a:r>
            <a:r>
              <a:rPr lang="pt-BR" b="1" dirty="0" smtClean="0">
                <a:solidFill>
                  <a:srgbClr val="FF0000"/>
                </a:solidFill>
              </a:rPr>
              <a:t>/modelos</a:t>
            </a:r>
          </a:p>
          <a:p>
            <a:pPr lvl="1"/>
            <a:r>
              <a:rPr lang="pt-BR" dirty="0" smtClean="0"/>
              <a:t>Apague o modelo </a:t>
            </a:r>
            <a:r>
              <a:rPr lang="pt-BR" b="1" dirty="0" smtClean="0">
                <a:solidFill>
                  <a:srgbClr val="FF0000"/>
                </a:solidFill>
              </a:rPr>
              <a:t>obj1.wrl </a:t>
            </a:r>
          </a:p>
          <a:p>
            <a:pPr lvl="1"/>
            <a:r>
              <a:rPr lang="pt-BR" dirty="0" smtClean="0"/>
              <a:t>Renomeie </a:t>
            </a:r>
            <a:r>
              <a:rPr lang="pt-BR" b="1" dirty="0" err="1" smtClean="0">
                <a:solidFill>
                  <a:srgbClr val="FF0000"/>
                </a:solidFill>
              </a:rPr>
              <a:t>casa.wrl</a:t>
            </a:r>
            <a:r>
              <a:rPr lang="pt-BR" dirty="0" smtClean="0"/>
              <a:t> para </a:t>
            </a:r>
            <a:r>
              <a:rPr lang="pt-BR" b="1" dirty="0" smtClean="0">
                <a:solidFill>
                  <a:srgbClr val="FF0000"/>
                </a:solidFill>
              </a:rPr>
              <a:t>obj1.wrl</a:t>
            </a:r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2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dos sons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modificar os sons, basta copiar seu som para a pasta e renomear para o nome de arquivo existente.</a:t>
            </a:r>
          </a:p>
          <a:p>
            <a:endParaRPr lang="pt-BR" dirty="0"/>
          </a:p>
          <a:p>
            <a:r>
              <a:rPr lang="pt-BR" dirty="0" smtClean="0"/>
              <a:t>Exemplo: Você possui o arquivo </a:t>
            </a:r>
            <a:r>
              <a:rPr lang="pt-BR" dirty="0" smtClean="0">
                <a:solidFill>
                  <a:srgbClr val="00B0F0"/>
                </a:solidFill>
              </a:rPr>
              <a:t>explosao.mp3</a:t>
            </a:r>
            <a:r>
              <a:rPr lang="pt-BR" dirty="0" smtClean="0"/>
              <a:t>, e quer associar ao </a:t>
            </a:r>
            <a:r>
              <a:rPr lang="pt-BR" b="1" u="sng" dirty="0" smtClean="0">
                <a:solidFill>
                  <a:srgbClr val="00B0F0"/>
                </a:solidFill>
              </a:rPr>
              <a:t>encaixe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00B0F0"/>
                </a:solidFill>
              </a:rPr>
              <a:t>ponto móvel 3 </a:t>
            </a:r>
            <a:r>
              <a:rPr lang="pt-BR" dirty="0" smtClean="0"/>
              <a:t>com o </a:t>
            </a:r>
            <a:r>
              <a:rPr lang="pt-BR" dirty="0" smtClean="0">
                <a:solidFill>
                  <a:srgbClr val="00B0F0"/>
                </a:solidFill>
              </a:rPr>
              <a:t>ponto estático 3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Copie </a:t>
            </a:r>
            <a:r>
              <a:rPr lang="pt-BR" b="1" dirty="0" smtClean="0">
                <a:solidFill>
                  <a:srgbClr val="FF0000"/>
                </a:solidFill>
              </a:rPr>
              <a:t>explosao.mp3</a:t>
            </a:r>
            <a:r>
              <a:rPr lang="pt-BR" dirty="0" smtClean="0"/>
              <a:t> para a pasta </a:t>
            </a:r>
            <a:r>
              <a:rPr lang="pt-BR" b="1" dirty="0" smtClean="0">
                <a:solidFill>
                  <a:srgbClr val="FF0000"/>
                </a:solidFill>
              </a:rPr>
              <a:t>{basAR}/</a:t>
            </a:r>
            <a:r>
              <a:rPr lang="pt-BR" b="1" dirty="0" err="1" smtClean="0">
                <a:solidFill>
                  <a:srgbClr val="FF0000"/>
                </a:solidFill>
              </a:rPr>
              <a:t>Audio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Apague o modelo </a:t>
            </a:r>
            <a:r>
              <a:rPr lang="pt-BR" b="1" dirty="0" smtClean="0">
                <a:solidFill>
                  <a:srgbClr val="FF0000"/>
                </a:solidFill>
              </a:rPr>
              <a:t>Colisao3.mp3 </a:t>
            </a:r>
          </a:p>
          <a:p>
            <a:pPr lvl="1"/>
            <a:r>
              <a:rPr lang="pt-BR" dirty="0" smtClean="0"/>
              <a:t>Renomeie </a:t>
            </a:r>
            <a:r>
              <a:rPr lang="pt-BR" b="1" dirty="0" err="1" smtClean="0">
                <a:solidFill>
                  <a:srgbClr val="FF0000"/>
                </a:solidFill>
              </a:rPr>
              <a:t>explosao.wrl</a:t>
            </a:r>
            <a:r>
              <a:rPr lang="pt-BR" dirty="0" smtClean="0"/>
              <a:t> para </a:t>
            </a:r>
            <a:r>
              <a:rPr lang="pt-BR" b="1" dirty="0" smtClean="0">
                <a:solidFill>
                  <a:srgbClr val="FF0000"/>
                </a:solidFill>
              </a:rPr>
              <a:t>Colisao3.wrl</a:t>
            </a:r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0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8" name="Retângulo 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Jogo cognitivo simples de reconhecimento de padrões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Encaixar 3 peças em 3 bases: </a:t>
            </a:r>
          </a:p>
          <a:p>
            <a:pPr lvl="1"/>
            <a:r>
              <a:rPr lang="pt-BR" dirty="0"/>
              <a:t>Quadrado na base quadrada. (Peça e base da mesma cor)</a:t>
            </a:r>
          </a:p>
          <a:p>
            <a:pPr lvl="1"/>
            <a:r>
              <a:rPr lang="pt-BR" dirty="0"/>
              <a:t>Cilindro na base circular. (Peça e base da mesma cor)</a:t>
            </a:r>
          </a:p>
          <a:p>
            <a:pPr lvl="1"/>
            <a:r>
              <a:rPr lang="pt-BR" dirty="0"/>
              <a:t>Prisma na base triangular. (Peça e base da mesma cor)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pt-BR"/>
          </a:p>
        </p:txBody>
      </p:sp>
      <p:pic>
        <p:nvPicPr>
          <p:cNvPr id="4" name="Picture 2" descr="http://4.bp.blogspot.com/_0kBg8IE8SCo/So4qJ3K0PVI/AAAAAAAAAQE/_ZN553u1uQ8/s400/Encaix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30" y="908720"/>
            <a:ext cx="26884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19128"/>
            <a:ext cx="3701932" cy="29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deste Template e exemplo: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://sites.google.com/site/christophercerqueira/projetos/ear/basar/exemplo3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11" name="Retângulo 10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719138" y="4076700"/>
            <a:ext cx="8273869" cy="1223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2800" b="1" noProof="0" dirty="0" smtClean="0">
                <a:latin typeface="Arial" pitchFamily="34" charset="0"/>
                <a:cs typeface="Arial" pitchFamily="34" charset="0"/>
              </a:rPr>
              <a:t>Christopher Shneider Cerqueira</a:t>
            </a:r>
            <a:r>
              <a:rPr lang="pt-BR" sz="2800" noProof="0" dirty="0" smtClean="0">
                <a:latin typeface="Arial" pitchFamily="34" charset="0"/>
                <a:cs typeface="Arial" pitchFamily="34" charset="0"/>
              </a:rPr>
              <a:t>  </a:t>
            </a:r>
            <a:endParaRPr lang="pt-BR" noProof="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pt-BR" noProof="0" dirty="0" smtClean="0">
                <a:latin typeface="Arial" pitchFamily="34" charset="0"/>
                <a:cs typeface="Arial" pitchFamily="34" charset="0"/>
              </a:rPr>
              <a:t>Orientador: Prof. Dr. Claudio Kirner</a:t>
            </a:r>
            <a:endParaRPr lang="pt-BR" i="1" noProof="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 bwMode="auto">
          <a:xfrm>
            <a:off x="2411760" y="2132856"/>
            <a:ext cx="4320481" cy="86518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BR" sz="5400" b="1" i="0" u="none" strike="noStrike" kern="0" cap="none" spc="0" normalizeH="0" baseline="0" noProof="0" dirty="0">
                <a:ln w="11430"/>
                <a:gradFill>
                  <a:gsLst>
                    <a:gs pos="0">
                      <a:srgbClr val="DA1F28">
                        <a:tint val="70000"/>
                        <a:satMod val="245000"/>
                        <a:alpha val="32000"/>
                      </a:srgbClr>
                    </a:gs>
                    <a:gs pos="75000">
                      <a:srgbClr val="DA1F28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A1F28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ea typeface="+mn-ea"/>
                <a:cs typeface="Arial Unicode MS" charset="0"/>
              </a:rPr>
              <a:t>Perguntas?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254" y="5517232"/>
            <a:ext cx="7683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http://</a:t>
            </a:r>
            <a:r>
              <a:rPr lang="en-US" sz="2400" dirty="0" smtClean="0"/>
              <a:t>sites.google.com/site/christophercerqueira/ear/basar</a:t>
            </a:r>
            <a:endParaRPr lang="en-US" sz="2400" dirty="0"/>
          </a:p>
          <a:p>
            <a:pPr algn="ctr"/>
            <a:r>
              <a:rPr lang="en-US" sz="2000" dirty="0" smtClean="0"/>
              <a:t>christophercerqueira@gmail.com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921" y="260648"/>
            <a:ext cx="9036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/>
              <a:t>Template de Montagem Sequencial</a:t>
            </a:r>
            <a:endParaRPr lang="pt-BR" sz="4400" dirty="0"/>
          </a:p>
        </p:txBody>
      </p:sp>
      <p:grpSp>
        <p:nvGrpSpPr>
          <p:cNvPr id="7" name="Grupo 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8" name="Retângulo 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974052"/>
            <a:ext cx="2707466" cy="8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Template de Montagem Sequencial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Comportamento </a:t>
            </a:r>
            <a:r>
              <a:rPr lang="pt-BR" dirty="0" smtClean="0"/>
              <a:t>pré-definido:</a:t>
            </a:r>
          </a:p>
          <a:p>
            <a:pPr lvl="1"/>
            <a:r>
              <a:rPr lang="pt-BR" dirty="0" smtClean="0"/>
              <a:t>São disponibilizados 15 pontos móveis,15 pontos de encaixe e 1 de reset.</a:t>
            </a:r>
          </a:p>
          <a:p>
            <a:pPr lvl="1"/>
            <a:r>
              <a:rPr lang="pt-BR" dirty="0" smtClean="0"/>
              <a:t>Cada ponto móvel tem seu respectivo ponto de encaixe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772797" y="3561748"/>
            <a:ext cx="5700781" cy="905452"/>
            <a:chOff x="326477" y="3150289"/>
            <a:chExt cx="5700781" cy="905452"/>
          </a:xfrm>
        </p:grpSpPr>
        <p:sp>
          <p:nvSpPr>
            <p:cNvPr id="4" name="CaixaDeTexto 3"/>
            <p:cNvSpPr txBox="1"/>
            <p:nvPr/>
          </p:nvSpPr>
          <p:spPr>
            <a:xfrm>
              <a:off x="3595823" y="3686409"/>
              <a:ext cx="2431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Atração apenas do Pnt1</a:t>
              </a:r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948945" y="3326901"/>
              <a:ext cx="2664296" cy="360040"/>
              <a:chOff x="1393104" y="1911395"/>
              <a:chExt cx="2664296" cy="360040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393104" y="1911395"/>
                <a:ext cx="360040" cy="3600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" name="Conector em curva 6"/>
              <p:cNvCxnSpPr>
                <a:stCxn id="6" idx="6"/>
              </p:cNvCxnSpPr>
              <p:nvPr/>
            </p:nvCxnSpPr>
            <p:spPr>
              <a:xfrm>
                <a:off x="1753144" y="2091415"/>
                <a:ext cx="2304256" cy="12700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" name="Elipse 7"/>
            <p:cNvSpPr/>
            <p:nvPr/>
          </p:nvSpPr>
          <p:spPr>
            <a:xfrm>
              <a:off x="3623188" y="3328563"/>
              <a:ext cx="360040" cy="36004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26477" y="3150289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Pnt1</a:t>
              </a:r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30569" y="315117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Pnt16</a:t>
              </a:r>
              <a:endParaRPr lang="pt-BR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45432" y="4425933"/>
            <a:ext cx="5728146" cy="1099593"/>
            <a:chOff x="326477" y="4199140"/>
            <a:chExt cx="5728146" cy="1099593"/>
          </a:xfrm>
        </p:grpSpPr>
        <p:sp>
          <p:nvSpPr>
            <p:cNvPr id="9" name="Elipse 8"/>
            <p:cNvSpPr/>
            <p:nvPr/>
          </p:nvSpPr>
          <p:spPr>
            <a:xfrm>
              <a:off x="3623188" y="4569361"/>
              <a:ext cx="360040" cy="36004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48945" y="4543498"/>
              <a:ext cx="2664296" cy="360040"/>
              <a:chOff x="1393104" y="1911395"/>
              <a:chExt cx="2664296" cy="360040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1393104" y="1911395"/>
                <a:ext cx="360040" cy="3600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5" name="Conector em curva 14"/>
              <p:cNvCxnSpPr>
                <a:stCxn id="14" idx="6"/>
              </p:cNvCxnSpPr>
              <p:nvPr/>
            </p:nvCxnSpPr>
            <p:spPr>
              <a:xfrm>
                <a:off x="1753144" y="2091415"/>
                <a:ext cx="2304256" cy="12700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CaixaDeTexto 18"/>
            <p:cNvSpPr txBox="1"/>
            <p:nvPr/>
          </p:nvSpPr>
          <p:spPr>
            <a:xfrm>
              <a:off x="3623188" y="4929401"/>
              <a:ext cx="2431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Atração apenas do Pnt2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26477" y="419914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Pnt2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30569" y="420002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Pnt17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745432" y="5525526"/>
            <a:ext cx="5760364" cy="1098988"/>
            <a:chOff x="326477" y="5440827"/>
            <a:chExt cx="5760364" cy="1098988"/>
          </a:xfrm>
        </p:grpSpPr>
        <p:sp>
          <p:nvSpPr>
            <p:cNvPr id="10" name="Elipse 9"/>
            <p:cNvSpPr/>
            <p:nvPr/>
          </p:nvSpPr>
          <p:spPr>
            <a:xfrm>
              <a:off x="3623188" y="5810159"/>
              <a:ext cx="360040" cy="36004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931527" y="5772795"/>
              <a:ext cx="2664296" cy="360040"/>
              <a:chOff x="1393104" y="1911395"/>
              <a:chExt cx="2664296" cy="3600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1393104" y="1911395"/>
                <a:ext cx="360040" cy="3600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" name="Conector em curva 17"/>
              <p:cNvCxnSpPr>
                <a:stCxn id="17" idx="6"/>
              </p:cNvCxnSpPr>
              <p:nvPr/>
            </p:nvCxnSpPr>
            <p:spPr>
              <a:xfrm>
                <a:off x="1753144" y="2091415"/>
                <a:ext cx="2304256" cy="12700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3655406" y="6170483"/>
              <a:ext cx="2431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Atração apenas do Pnt3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26477" y="544082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Pnt3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930569" y="5441716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Pnt18</a:t>
              </a:r>
              <a:endParaRPr lang="pt-BR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7273908" y="3461801"/>
            <a:ext cx="1076903" cy="1057184"/>
            <a:chOff x="7812360" y="5457683"/>
            <a:chExt cx="1076903" cy="1057184"/>
          </a:xfrm>
        </p:grpSpPr>
        <p:sp>
          <p:nvSpPr>
            <p:cNvPr id="11" name="Elipse 10"/>
            <p:cNvSpPr/>
            <p:nvPr/>
          </p:nvSpPr>
          <p:spPr>
            <a:xfrm>
              <a:off x="7812360" y="5785495"/>
              <a:ext cx="360040" cy="36004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920404" y="6145535"/>
              <a:ext cx="66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Reset</a:t>
              </a:r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8172400" y="5457683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Pnt31</a:t>
              </a:r>
              <a:endParaRPr lang="pt-BR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33" name="Retângulo 32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6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 de Montagem Sequencial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36936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 de Montagem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15 pontos móveis, 15 pontos de atração e 1 de reset.</a:t>
            </a:r>
          </a:p>
          <a:p>
            <a:endParaRPr lang="pt-BR" dirty="0"/>
          </a:p>
          <a:p>
            <a:r>
              <a:rPr lang="pt-BR" dirty="0"/>
              <a:t>Cada ponto de atração atrai somente 1 ponto móvel específico e repele os demais.</a:t>
            </a:r>
          </a:p>
          <a:p>
            <a:endParaRPr lang="pt-BR" dirty="0"/>
          </a:p>
          <a:p>
            <a:r>
              <a:rPr lang="pt-BR" dirty="0"/>
              <a:t>Cada ponto móvel pode ter um modelo.</a:t>
            </a:r>
          </a:p>
          <a:p>
            <a:endParaRPr lang="pt-BR" dirty="0"/>
          </a:p>
          <a:p>
            <a:r>
              <a:rPr lang="pt-BR" dirty="0"/>
              <a:t>Cada ação de atração bem sucedida toca um som.</a:t>
            </a:r>
          </a:p>
          <a:p>
            <a:endParaRPr lang="pt-BR" dirty="0"/>
          </a:p>
          <a:p>
            <a:r>
              <a:rPr lang="pt-BR" dirty="0"/>
              <a:t>Cada erro toca um som.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</a:p>
          <a:p>
            <a:r>
              <a:rPr lang="pt-BR" dirty="0" smtClean="0"/>
              <a:t>Estrutura </a:t>
            </a:r>
            <a:r>
              <a:rPr lang="pt-BR" dirty="0"/>
              <a:t>de arquivos</a:t>
            </a:r>
          </a:p>
          <a:p>
            <a:pPr lvl="1"/>
            <a:r>
              <a:rPr lang="pt-BR" dirty="0"/>
              <a:t>Localização dos áudios e modelos.</a:t>
            </a:r>
          </a:p>
          <a:p>
            <a:pPr lvl="2"/>
            <a:r>
              <a:rPr lang="pt-BR" dirty="0"/>
              <a:t>Pasta de áudio</a:t>
            </a:r>
          </a:p>
          <a:p>
            <a:pPr lvl="2"/>
            <a:r>
              <a:rPr lang="pt-BR" dirty="0"/>
              <a:t>Pasta de modelos </a:t>
            </a:r>
            <a:endParaRPr lang="pt-BR" dirty="0" smtClean="0"/>
          </a:p>
          <a:p>
            <a:r>
              <a:rPr lang="pt-BR" dirty="0" smtClean="0"/>
              <a:t>Conteúdo das pastas</a:t>
            </a:r>
            <a:endParaRPr lang="pt-BR" dirty="0"/>
          </a:p>
          <a:p>
            <a:r>
              <a:rPr lang="pt-BR" dirty="0" smtClean="0"/>
              <a:t>Modificação dos pontos de ação</a:t>
            </a:r>
          </a:p>
          <a:p>
            <a:pPr lvl="1"/>
            <a:r>
              <a:rPr lang="pt-BR" dirty="0" smtClean="0"/>
              <a:t>Movimentar pontos</a:t>
            </a:r>
          </a:p>
          <a:p>
            <a:pPr lvl="1"/>
            <a:r>
              <a:rPr lang="pt-BR" dirty="0" smtClean="0"/>
              <a:t>Ativar/Desativar pontos</a:t>
            </a:r>
          </a:p>
          <a:p>
            <a:r>
              <a:rPr lang="pt-BR" dirty="0" smtClean="0"/>
              <a:t>Modificação dos modelos</a:t>
            </a:r>
          </a:p>
          <a:p>
            <a:r>
              <a:rPr lang="pt-BR" dirty="0" smtClean="0"/>
              <a:t>Modificação dos sons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7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787524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Estrutura de objetos</a:t>
            </a:r>
            <a:endParaRPr lang="pt-BR" sz="4800" dirty="0"/>
          </a:p>
        </p:txBody>
      </p:sp>
      <p:grpSp>
        <p:nvGrpSpPr>
          <p:cNvPr id="3" name="Grupo 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" name="Retângulo 4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2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36" y="1391072"/>
            <a:ext cx="73914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upo 36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38" name="Retângulo 37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4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36" y="1391072"/>
            <a:ext cx="73914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2627784" y="1313249"/>
            <a:ext cx="2468353" cy="2442692"/>
            <a:chOff x="2627784" y="1313249"/>
            <a:chExt cx="2468353" cy="2442692"/>
          </a:xfrm>
        </p:grpSpPr>
        <p:sp>
          <p:nvSpPr>
            <p:cNvPr id="6" name="CaixaDeTexto 5"/>
            <p:cNvSpPr txBox="1"/>
            <p:nvPr/>
          </p:nvSpPr>
          <p:spPr>
            <a:xfrm>
              <a:off x="2627784" y="1988840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11960" y="1986523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376057" y="1313249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225280" y="2924944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922917" y="4592087"/>
            <a:ext cx="5534406" cy="2131447"/>
            <a:chOff x="1922917" y="4592087"/>
            <a:chExt cx="5534406" cy="2131447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22917" y="4653135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956723" y="5301208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171595" y="4622611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05401" y="5270684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20273" y="4592087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454079" y="5240160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37243" y="5892537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pt-BR" sz="4800" dirty="0" smtClean="0">
                  <a:solidFill>
                    <a:srgbClr val="FF0000"/>
                  </a:solidFill>
                </a:rPr>
                <a:t>.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11239" y="4878638"/>
            <a:ext cx="3255577" cy="1715490"/>
            <a:chOff x="7793614" y="4543619"/>
            <a:chExt cx="3255577" cy="1715490"/>
          </a:xfrm>
        </p:grpSpPr>
        <p:sp>
          <p:nvSpPr>
            <p:cNvPr id="19" name="Elipse 18"/>
            <p:cNvSpPr/>
            <p:nvPr/>
          </p:nvSpPr>
          <p:spPr>
            <a:xfrm>
              <a:off x="8567222" y="5562150"/>
              <a:ext cx="2481969" cy="69695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793614" y="4543619"/>
              <a:ext cx="1490633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ysClr val="windowText" lastClr="000000"/>
                  </a:solidFill>
                </a:rPr>
                <a:t>Modelos dos pontos móveis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Conector de seta reta 20"/>
            <p:cNvCxnSpPr>
              <a:stCxn id="20" idx="2"/>
              <a:endCxn id="19" idx="1"/>
            </p:cNvCxnSpPr>
            <p:nvPr/>
          </p:nvCxnSpPr>
          <p:spPr>
            <a:xfrm>
              <a:off x="8538931" y="5066839"/>
              <a:ext cx="391767" cy="59737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485139" y="5599154"/>
            <a:ext cx="5320289" cy="944093"/>
            <a:chOff x="4004696" y="6627310"/>
            <a:chExt cx="5320289" cy="944093"/>
          </a:xfrm>
        </p:grpSpPr>
        <p:sp>
          <p:nvSpPr>
            <p:cNvPr id="23" name="Elipse 22"/>
            <p:cNvSpPr/>
            <p:nvPr/>
          </p:nvSpPr>
          <p:spPr>
            <a:xfrm>
              <a:off x="4004696" y="6993716"/>
              <a:ext cx="2160240" cy="57768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000072" y="6627310"/>
              <a:ext cx="1324913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ysClr val="windowText" lastClr="000000"/>
                  </a:solidFill>
                </a:rPr>
                <a:t>Modelos dos pontos de colisão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24" idx="1"/>
              <a:endCxn id="23" idx="6"/>
            </p:cNvCxnSpPr>
            <p:nvPr/>
          </p:nvCxnSpPr>
          <p:spPr>
            <a:xfrm flipH="1">
              <a:off x="6164936" y="6996642"/>
              <a:ext cx="1835136" cy="285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5455" y="2358172"/>
            <a:ext cx="7162003" cy="2556302"/>
            <a:chOff x="218309" y="2451283"/>
            <a:chExt cx="7162003" cy="2556302"/>
          </a:xfrm>
        </p:grpSpPr>
        <p:sp>
          <p:nvSpPr>
            <p:cNvPr id="27" name="Elipse 26"/>
            <p:cNvSpPr/>
            <p:nvPr/>
          </p:nvSpPr>
          <p:spPr>
            <a:xfrm>
              <a:off x="1767124" y="2819836"/>
              <a:ext cx="5613188" cy="218774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18309" y="2451283"/>
              <a:ext cx="157878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ysClr val="windowText" lastClr="000000"/>
                  </a:solidFill>
                </a:rPr>
                <a:t>Configuração dos pontos da estrutura.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ector de seta reta 28"/>
            <p:cNvCxnSpPr>
              <a:stCxn id="28" idx="3"/>
              <a:endCxn id="27" idx="1"/>
            </p:cNvCxnSpPr>
            <p:nvPr/>
          </p:nvCxnSpPr>
          <p:spPr>
            <a:xfrm>
              <a:off x="1797093" y="2912948"/>
              <a:ext cx="792063" cy="22727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39" name="CaixaDeTexto 38"/>
          <p:cNvSpPr txBox="1"/>
          <p:nvPr/>
        </p:nvSpPr>
        <p:spPr>
          <a:xfrm>
            <a:off x="6737243" y="131324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780313" y="189572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715472" y="2646842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4800" dirty="0" smtClean="0">
                <a:solidFill>
                  <a:srgbClr val="FF0000"/>
                </a:solidFill>
              </a:rPr>
              <a:t>.</a:t>
            </a:r>
            <a:endParaRPr lang="pt-BR" sz="4800" dirty="0">
              <a:solidFill>
                <a:srgbClr val="FF0000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7501172" y="1391073"/>
            <a:ext cx="1324913" cy="2768928"/>
            <a:chOff x="8000072" y="4829093"/>
            <a:chExt cx="1324913" cy="2217177"/>
          </a:xfrm>
        </p:grpSpPr>
        <p:sp>
          <p:nvSpPr>
            <p:cNvPr id="43" name="Elipse 42"/>
            <p:cNvSpPr/>
            <p:nvPr/>
          </p:nvSpPr>
          <p:spPr>
            <a:xfrm>
              <a:off x="8167244" y="4829093"/>
              <a:ext cx="1137084" cy="151373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8000072" y="6627310"/>
              <a:ext cx="1324913" cy="41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ysClr val="windowText" lastClr="000000"/>
                  </a:solidFill>
                </a:rPr>
                <a:t>Áudios das colisões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Conector de seta reta 44"/>
            <p:cNvCxnSpPr>
              <a:endCxn id="43" idx="4"/>
            </p:cNvCxnSpPr>
            <p:nvPr/>
          </p:nvCxnSpPr>
          <p:spPr>
            <a:xfrm flipV="1">
              <a:off x="8662528" y="6342826"/>
              <a:ext cx="73258" cy="28448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53" name="Grupo 52"/>
          <p:cNvGrpSpPr/>
          <p:nvPr/>
        </p:nvGrpSpPr>
        <p:grpSpPr>
          <a:xfrm>
            <a:off x="0" y="6606923"/>
            <a:ext cx="9144000" cy="261610"/>
            <a:chOff x="0" y="6606923"/>
            <a:chExt cx="9144000" cy="261610"/>
          </a:xfrm>
        </p:grpSpPr>
        <p:sp>
          <p:nvSpPr>
            <p:cNvPr id="54" name="Retângulo 53"/>
            <p:cNvSpPr/>
            <p:nvPr/>
          </p:nvSpPr>
          <p:spPr>
            <a:xfrm>
              <a:off x="2465512" y="6606923"/>
              <a:ext cx="667848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hlinkClick r:id="rId3"/>
                </a:rPr>
                <a:t>https://sites.google.com/site/christophercerqueira/projetos/ear/basar</a:t>
              </a:r>
              <a:endPara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3170"/>
              <a:ext cx="645842" cy="20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2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</TotalTime>
  <Words>1053</Words>
  <Application>Microsoft Office PowerPoint</Application>
  <PresentationFormat>Apresentação na tela (4:3)</PresentationFormat>
  <Paragraphs>313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Brilho</vt:lpstr>
      <vt:lpstr>Templates</vt:lpstr>
      <vt:lpstr>basAR</vt:lpstr>
      <vt:lpstr>Template de Montagem Sequencial</vt:lpstr>
      <vt:lpstr>Template de Montagem Sequencial</vt:lpstr>
      <vt:lpstr>Template de Montagem Sequencial</vt:lpstr>
      <vt:lpstr>Apresentação do PowerPoint</vt:lpstr>
      <vt:lpstr>Estrutura de objetos</vt:lpstr>
      <vt:lpstr>Estrutura de objetos</vt:lpstr>
      <vt:lpstr>Estrutura de objetos</vt:lpstr>
      <vt:lpstr>Estrutura de arquivos</vt:lpstr>
      <vt:lpstr>Estrutura de arquivos </vt:lpstr>
      <vt:lpstr>Apresentação do PowerPoint</vt:lpstr>
      <vt:lpstr>Apresentação do PowerPoint</vt:lpstr>
      <vt:lpstr>Conteúdo das pastas</vt:lpstr>
      <vt:lpstr>Conteúdos das pastas </vt:lpstr>
      <vt:lpstr>Conteúdos das pastas </vt:lpstr>
      <vt:lpstr>Conteúdos das pastas </vt:lpstr>
      <vt:lpstr>Modificando o template</vt:lpstr>
      <vt:lpstr>Modificação dos pontos de ação</vt:lpstr>
      <vt:lpstr>Modificando posição</vt:lpstr>
      <vt:lpstr>Ativar/desativar pontos</vt:lpstr>
      <vt:lpstr>Ativar/desativar pontos: IMPORTANTE</vt:lpstr>
      <vt:lpstr>Modificação dos modelos</vt:lpstr>
      <vt:lpstr>Modificação dos sons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Christopher</dc:creator>
  <cp:lastModifiedBy>Christopher</cp:lastModifiedBy>
  <cp:revision>17</cp:revision>
  <dcterms:created xsi:type="dcterms:W3CDTF">2011-10-17T13:22:12Z</dcterms:created>
  <dcterms:modified xsi:type="dcterms:W3CDTF">2011-10-17T17:25:10Z</dcterms:modified>
</cp:coreProperties>
</file>