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31FB-5123-75D1-62A1-4FF1A696C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247E4-4BEC-BFB2-4C17-A4B26249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6EA3-BE5F-2493-7901-BA2BB351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36DB-D59E-429C-B4DA-A20AFBD99B0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EE2E-B2D3-93BB-EA01-6460134F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0FDD0-1894-4AB3-2656-8E96A1BF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9EF2-C106-4BC5-987D-77FA4413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9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98E9-5C20-F7A2-8984-2B3F6013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C52B2-E0B5-3657-5F02-C23D0D3C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89AF-D2F7-8B6B-4448-34AB7B63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36DB-D59E-429C-B4DA-A20AFBD99B0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1862-0616-5595-2314-30CC91DB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9DBE-4FE9-36D4-ED1A-F63ECC75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9EF2-C106-4BC5-987D-77FA4413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2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AEC8A-26F6-1420-9CD8-72D503B93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FDBC5-A0FF-9D96-DF6E-F37AA4781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C6F3-E182-28C9-8D33-A1E3836A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36DB-D59E-429C-B4DA-A20AFBD99B0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89EE7-3E67-7F35-2559-5F6C5F5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FBDC-6039-8B77-3EF2-D5FB1946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9EF2-C106-4BC5-987D-77FA4413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0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1B32-B2B3-168A-3717-EE76B883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9B94-1AF8-CD8E-94FC-8001907D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E580-E52D-CF7A-EC26-FB32585C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36DB-D59E-429C-B4DA-A20AFBD99B0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01E6-E40F-47BE-7BDE-58999444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1BF9-A584-4452-0C42-C488FA7F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9EF2-C106-4BC5-987D-77FA4413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A643-7FB5-3532-D506-6D6248A3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70312-2847-9205-B2AA-93BF8064A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1D0D-2FDE-AFCD-9305-F4435176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36DB-D59E-429C-B4DA-A20AFBD99B0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8470B-C173-C726-57B4-7E162CC1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97FC9-AE03-C394-0BF1-FCADB3CC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9EF2-C106-4BC5-987D-77FA4413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1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2F3C-A5AA-0DB6-3A88-35141559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2DBB-0A47-8229-B6B5-27BF20CB9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063AC-67F6-FFD3-A618-D616048A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5428-5834-DDB9-340B-44F81906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36DB-D59E-429C-B4DA-A20AFBD99B0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1C2AD-35B4-2D54-0BB8-994703A3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72C9D-FCFE-94F0-2DFE-D9673023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9EF2-C106-4BC5-987D-77FA4413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6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5259-ABD0-0395-8705-B29C2A36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F8B51-5B66-1CE6-008C-1977C0E6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52956-3280-1966-051E-C8792A271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A68A2-7781-F918-64D2-AAFDD6AE2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1076C-9A27-48AF-D569-03EB6E577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EC47D-0ED4-903E-07C8-F9F97633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36DB-D59E-429C-B4DA-A20AFBD99B0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339A4-80DD-E337-6600-CF8ADBF2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91EA9-13F8-1533-28D0-53910C9F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9EF2-C106-4BC5-987D-77FA4413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3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652A-0DE5-2A4D-2A7B-F03E76EA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54D37-DA6A-931E-245F-2047AC07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36DB-D59E-429C-B4DA-A20AFBD99B0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9E557-BE42-C6AC-CBCE-7BEA1EA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09C7A-AA84-F038-D63E-A9C3A483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9EF2-C106-4BC5-987D-77FA4413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8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3D2D6-8583-C410-97BC-98C547E4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36DB-D59E-429C-B4DA-A20AFBD99B0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DEC9E-C0DF-CB64-E407-ACE649ED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72FAA-D8A5-EA28-C0F2-02D5B1EC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9EF2-C106-4BC5-987D-77FA4413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5A8D-1151-E545-8608-44B350B2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8AF8-D33D-D75E-BCBD-629CEBF7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1E766-220C-9BAF-2BAD-0A3BC78A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78A4-16CC-55F1-6C4F-BC1BC2AB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36DB-D59E-429C-B4DA-A20AFBD99B0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00AC9-7823-08BC-3584-2BAAA947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B7E58-2E4E-7891-964F-28AD61BD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9EF2-C106-4BC5-987D-77FA4413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AE60-56CF-735B-273C-ADC05158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2C208-6055-0C76-BCE8-2A508AA32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031AB-EA3B-9555-AFBB-1CBD3F44E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411D-F66F-DCE2-72D6-2F13D654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36DB-D59E-429C-B4DA-A20AFBD99B0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8AD9B-AB1B-001D-D856-843D0C30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27653-C616-E9D0-315C-295679A8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9EF2-C106-4BC5-987D-77FA4413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45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886BC-AD65-8E77-D05D-13E534D2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75FB-7D56-6E4A-67F3-43FD063F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611E3-93A4-EB4E-2575-ED97C33F5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F36DB-D59E-429C-B4DA-A20AFBD99B0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C583-FBBE-8DE0-E406-3C716C7E4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2DED-413B-FFA4-6DBF-F5FFC7D11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39EF2-C106-4BC5-987D-77FA4413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B2C769-7DA8-5E4A-AE65-D8FBCD1E8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1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5481B4D-1880-7A55-EDE0-71FE2679A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7294537-8C5A-38CE-4CCE-BB32A2F40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899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Trishna Das</dc:creator>
  <cp:lastModifiedBy>Trishna Das</cp:lastModifiedBy>
  <cp:revision>1</cp:revision>
  <dcterms:created xsi:type="dcterms:W3CDTF">2024-07-04T06:39:23Z</dcterms:created>
  <dcterms:modified xsi:type="dcterms:W3CDTF">2024-07-04T07:32:20Z</dcterms:modified>
</cp:coreProperties>
</file>