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2"/>
  </p:notesMasterIdLst>
  <p:sldIdLst>
    <p:sldId id="565" r:id="rId5"/>
    <p:sldId id="406" r:id="rId6"/>
    <p:sldId id="575" r:id="rId7"/>
    <p:sldId id="577" r:id="rId8"/>
    <p:sldId id="555" r:id="rId9"/>
    <p:sldId id="576" r:id="rId10"/>
    <p:sldId id="308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Prompt" panose="00000500000000000000" pitchFamily="2" charset="-34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4F259-DB63-01C7-4957-1B1EF0953509}" v="13" dt="2024-08-28T08:27:49.485"/>
    <p1510:client id="{33CFB524-11C5-BBFE-7228-15F57EB36AAC}" v="42" dt="2024-08-28T08:28:27.701"/>
    <p1510:client id="{3E240147-FF2C-2AC0-C431-D91D4B8AA60F}" v="88" dt="2024-08-28T08:38:07.297"/>
    <p1510:client id="{5A820295-6F9F-45D4-98E6-7B438BC15E5D}" v="17" dt="2024-08-28T16:33:29.825"/>
    <p1510:client id="{B52907D3-48E4-4F53-BDBA-E372AF3A05E0}" v="87" dt="2024-08-28T09:03:35.381"/>
    <p1510:client id="{F2B04D73-CF6C-31B8-7A25-6F4FDB1F9408}" v="110" dt="2024-08-28T09:03:14.148"/>
  </p1510:revLst>
</p1510:revInfo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OUM MAING -" userId="S::u6530289@au.edu::cde3bbe5-1b84-4ecb-9f52-7621d6597c47" providerId="AD" clId="Web-{F2B04D73-CF6C-31B8-7A25-6F4FDB1F9408}"/>
    <pc:docChg chg="modSld">
      <pc:chgData name="SAI OUM MAING -" userId="S::u6530289@au.edu::cde3bbe5-1b84-4ecb-9f52-7621d6597c47" providerId="AD" clId="Web-{F2B04D73-CF6C-31B8-7A25-6F4FDB1F9408}" dt="2024-08-28T09:03:13.164" v="55" actId="20577"/>
      <pc:docMkLst>
        <pc:docMk/>
      </pc:docMkLst>
      <pc:sldChg chg="addSp modSp">
        <pc:chgData name="SAI OUM MAING -" userId="S::u6530289@au.edu::cde3bbe5-1b84-4ecb-9f52-7621d6597c47" providerId="AD" clId="Web-{F2B04D73-CF6C-31B8-7A25-6F4FDB1F9408}" dt="2024-08-28T09:03:13.164" v="55" actId="20577"/>
        <pc:sldMkLst>
          <pc:docMk/>
          <pc:sldMk cId="3991720849" sldId="576"/>
        </pc:sldMkLst>
        <pc:spChg chg="mod">
          <ac:chgData name="SAI OUM MAING -" userId="S::u6530289@au.edu::cde3bbe5-1b84-4ecb-9f52-7621d6597c47" providerId="AD" clId="Web-{F2B04D73-CF6C-31B8-7A25-6F4FDB1F9408}" dt="2024-08-28T09:03:13.164" v="55" actId="20577"/>
          <ac:spMkLst>
            <pc:docMk/>
            <pc:sldMk cId="3991720849" sldId="576"/>
            <ac:spMk id="3" creationId="{A0F6BAD1-A89A-D158-37A9-5FC1FDA2BF5C}"/>
          </ac:spMkLst>
        </pc:spChg>
        <pc:picChg chg="add mod">
          <ac:chgData name="SAI OUM MAING -" userId="S::u6530289@au.edu::cde3bbe5-1b84-4ecb-9f52-7621d6597c47" providerId="AD" clId="Web-{F2B04D73-CF6C-31B8-7A25-6F4FDB1F9408}" dt="2024-08-28T09:02:05.771" v="2" actId="1076"/>
          <ac:picMkLst>
            <pc:docMk/>
            <pc:sldMk cId="3991720849" sldId="576"/>
            <ac:picMk id="8" creationId="{D0A5177B-613E-ED1C-98E1-13D1A190F7E9}"/>
          </ac:picMkLst>
        </pc:picChg>
      </pc:sldChg>
    </pc:docChg>
  </pc:docChgLst>
  <pc:docChgLst>
    <pc:chgData name="Paitoon P." userId="f5c1bc561cecd012" providerId="LiveId" clId="{529EC15A-C988-4AAD-AD98-4D118CA00874}"/>
    <pc:docChg chg="addSld delSld modSld">
      <pc:chgData name="Paitoon P." userId="f5c1bc561cecd012" providerId="LiveId" clId="{529EC15A-C988-4AAD-AD98-4D118CA00874}" dt="2024-07-04T03:11:30.308" v="1" actId="47"/>
      <pc:docMkLst>
        <pc:docMk/>
      </pc:docMkLst>
      <pc:sldChg chg="del">
        <pc:chgData name="Paitoon P." userId="f5c1bc561cecd012" providerId="LiveId" clId="{529EC15A-C988-4AAD-AD98-4D118CA00874}" dt="2024-07-04T03:11:30.308" v="1" actId="47"/>
        <pc:sldMkLst>
          <pc:docMk/>
          <pc:sldMk cId="3363812636" sldId="322"/>
        </pc:sldMkLst>
      </pc:sldChg>
      <pc:sldChg chg="add">
        <pc:chgData name="Paitoon P." userId="f5c1bc561cecd012" providerId="LiveId" clId="{529EC15A-C988-4AAD-AD98-4D118CA00874}" dt="2024-07-04T03:11:26.612" v="0"/>
        <pc:sldMkLst>
          <pc:docMk/>
          <pc:sldMk cId="1582531272" sldId="565"/>
        </pc:sldMkLst>
      </pc:sldChg>
    </pc:docChg>
  </pc:docChgLst>
  <pc:docChgLst>
    <pc:chgData name="AUNG BHONE NAING -" userId="S::u6520102@au.edu::01ae9bd9-f92b-4291-b5c2-d4716072a6ba" providerId="AD" clId="Web-{5A820295-6F9F-45D4-98E6-7B438BC15E5D}"/>
    <pc:docChg chg="modSld">
      <pc:chgData name="AUNG BHONE NAING -" userId="S::u6520102@au.edu::01ae9bd9-f92b-4291-b5c2-d4716072a6ba" providerId="AD" clId="Web-{5A820295-6F9F-45D4-98E6-7B438BC15E5D}" dt="2024-08-28T16:33:29.825" v="9" actId="1076"/>
      <pc:docMkLst>
        <pc:docMk/>
      </pc:docMkLst>
      <pc:sldChg chg="modSp">
        <pc:chgData name="AUNG BHONE NAING -" userId="S::u6520102@au.edu::01ae9bd9-f92b-4291-b5c2-d4716072a6ba" providerId="AD" clId="Web-{5A820295-6F9F-45D4-98E6-7B438BC15E5D}" dt="2024-08-28T16:33:29.825" v="9" actId="1076"/>
        <pc:sldMkLst>
          <pc:docMk/>
          <pc:sldMk cId="3991720849" sldId="576"/>
        </pc:sldMkLst>
        <pc:spChg chg="mod">
          <ac:chgData name="AUNG BHONE NAING -" userId="S::u6520102@au.edu::01ae9bd9-f92b-4291-b5c2-d4716072a6ba" providerId="AD" clId="Web-{5A820295-6F9F-45D4-98E6-7B438BC15E5D}" dt="2024-08-28T16:33:29.825" v="9" actId="1076"/>
          <ac:spMkLst>
            <pc:docMk/>
            <pc:sldMk cId="3991720849" sldId="576"/>
            <ac:spMk id="5" creationId="{C40A5477-E2A5-9874-D7A1-0EC12CBA5C85}"/>
          </ac:spMkLst>
        </pc:spChg>
      </pc:sldChg>
    </pc:docChg>
  </pc:docChgLst>
  <pc:docChgLst>
    <pc:chgData name="AUNG BHONE NAING -" userId="S::u6520102@au.edu::01ae9bd9-f92b-4291-b5c2-d4716072a6ba" providerId="AD" clId="Web-{B52907D3-48E4-4F53-BDBA-E372AF3A05E0}"/>
    <pc:docChg chg="modSld">
      <pc:chgData name="AUNG BHONE NAING -" userId="S::u6520102@au.edu::01ae9bd9-f92b-4291-b5c2-d4716072a6ba" providerId="AD" clId="Web-{B52907D3-48E4-4F53-BDBA-E372AF3A05E0}" dt="2024-08-28T09:03:32.741" v="50" actId="20577"/>
      <pc:docMkLst>
        <pc:docMk/>
      </pc:docMkLst>
      <pc:sldChg chg="addSp delSp modSp">
        <pc:chgData name="AUNG BHONE NAING -" userId="S::u6520102@au.edu::01ae9bd9-f92b-4291-b5c2-d4716072a6ba" providerId="AD" clId="Web-{B52907D3-48E4-4F53-BDBA-E372AF3A05E0}" dt="2024-08-28T09:03:32.741" v="50" actId="20577"/>
        <pc:sldMkLst>
          <pc:docMk/>
          <pc:sldMk cId="3991720849" sldId="576"/>
        </pc:sldMkLst>
        <pc:spChg chg="mod">
          <ac:chgData name="AUNG BHONE NAING -" userId="S::u6520102@au.edu::01ae9bd9-f92b-4291-b5c2-d4716072a6ba" providerId="AD" clId="Web-{B52907D3-48E4-4F53-BDBA-E372AF3A05E0}" dt="2024-08-28T09:03:32.741" v="50" actId="20577"/>
          <ac:spMkLst>
            <pc:docMk/>
            <pc:sldMk cId="3991720849" sldId="576"/>
            <ac:spMk id="5" creationId="{C40A5477-E2A5-9874-D7A1-0EC12CBA5C85}"/>
          </ac:spMkLst>
        </pc:spChg>
        <pc:spChg chg="del mod">
          <ac:chgData name="AUNG BHONE NAING -" userId="S::u6520102@au.edu::01ae9bd9-f92b-4291-b5c2-d4716072a6ba" providerId="AD" clId="Web-{B52907D3-48E4-4F53-BDBA-E372AF3A05E0}" dt="2024-08-28T09:01:31.895" v="1"/>
          <ac:spMkLst>
            <pc:docMk/>
            <pc:sldMk cId="3991720849" sldId="576"/>
            <ac:spMk id="6" creationId="{1C25E05B-3495-E1A4-B466-A30A8816D3C1}"/>
          </ac:spMkLst>
        </pc:spChg>
        <pc:spChg chg="del">
          <ac:chgData name="AUNG BHONE NAING -" userId="S::u6520102@au.edu::01ae9bd9-f92b-4291-b5c2-d4716072a6ba" providerId="AD" clId="Web-{B52907D3-48E4-4F53-BDBA-E372AF3A05E0}" dt="2024-08-28T09:02:53.740" v="10"/>
          <ac:spMkLst>
            <pc:docMk/>
            <pc:sldMk cId="3991720849" sldId="576"/>
            <ac:spMk id="7" creationId="{757FCF82-FD77-8F5A-9CAC-A20E1A7961B4}"/>
          </ac:spMkLst>
        </pc:spChg>
        <pc:picChg chg="add del mod">
          <ac:chgData name="AUNG BHONE NAING -" userId="S::u6520102@au.edu::01ae9bd9-f92b-4291-b5c2-d4716072a6ba" providerId="AD" clId="Web-{B52907D3-48E4-4F53-BDBA-E372AF3A05E0}" dt="2024-08-28T09:01:36.396" v="3"/>
          <ac:picMkLst>
            <pc:docMk/>
            <pc:sldMk cId="3991720849" sldId="576"/>
            <ac:picMk id="8" creationId="{6060CF1E-B9A0-16E0-6804-452B8A8DE282}"/>
          </ac:picMkLst>
        </pc:picChg>
        <pc:picChg chg="add mod modCrop">
          <ac:chgData name="AUNG BHONE NAING -" userId="S::u6520102@au.edu::01ae9bd9-f92b-4291-b5c2-d4716072a6ba" providerId="AD" clId="Web-{B52907D3-48E4-4F53-BDBA-E372AF3A05E0}" dt="2024-08-28T09:03:03.928" v="15" actId="1076"/>
          <ac:picMkLst>
            <pc:docMk/>
            <pc:sldMk cId="3991720849" sldId="576"/>
            <ac:picMk id="10" creationId="{3487D264-6E0F-F3FF-895F-F4BCFD017A43}"/>
          </ac:picMkLst>
        </pc:picChg>
      </pc:sldChg>
    </pc:docChg>
  </pc:docChgLst>
  <pc:docChgLst>
    <pc:chgData name="Paitoon P." userId="f5c1bc561cecd012" providerId="LiveId" clId="{E1107C3D-54ED-4A87-B294-EA4724C17304}"/>
    <pc:docChg chg="addSld delSld modSld">
      <pc:chgData name="Paitoon P." userId="f5c1bc561cecd012" providerId="LiveId" clId="{E1107C3D-54ED-4A87-B294-EA4724C17304}" dt="2024-08-26T03:51:15.133" v="1"/>
      <pc:docMkLst>
        <pc:docMk/>
      </pc:docMkLst>
      <pc:sldChg chg="del">
        <pc:chgData name="Paitoon P." userId="f5c1bc561cecd012" providerId="LiveId" clId="{E1107C3D-54ED-4A87-B294-EA4724C17304}" dt="2024-08-26T03:51:04.709" v="0" actId="47"/>
        <pc:sldMkLst>
          <pc:docMk/>
          <pc:sldMk cId="953420287" sldId="556"/>
        </pc:sldMkLst>
      </pc:sldChg>
      <pc:sldChg chg="add del">
        <pc:chgData name="Paitoon P." userId="f5c1bc561cecd012" providerId="LiveId" clId="{E1107C3D-54ED-4A87-B294-EA4724C17304}" dt="2024-08-26T03:51:15.133" v="1"/>
        <pc:sldMkLst>
          <pc:docMk/>
          <pc:sldMk cId="1626826509" sldId="575"/>
        </pc:sldMkLst>
      </pc:sldChg>
      <pc:sldChg chg="add del">
        <pc:chgData name="Paitoon P." userId="f5c1bc561cecd012" providerId="LiveId" clId="{E1107C3D-54ED-4A87-B294-EA4724C17304}" dt="2024-08-26T03:51:15.133" v="1"/>
        <pc:sldMkLst>
          <pc:docMk/>
          <pc:sldMk cId="1920749734" sldId="577"/>
        </pc:sldMkLst>
      </pc:sldChg>
      <pc:sldMasterChg chg="delSldLayout">
        <pc:chgData name="Paitoon P." userId="f5c1bc561cecd012" providerId="LiveId" clId="{E1107C3D-54ED-4A87-B294-EA4724C17304}" dt="2024-08-26T03:51:04.709" v="0" actId="47"/>
        <pc:sldMasterMkLst>
          <pc:docMk/>
          <pc:sldMasterMk cId="0" sldId="2147483658"/>
        </pc:sldMasterMkLst>
        <pc:sldLayoutChg chg="del">
          <pc:chgData name="Paitoon P." userId="f5c1bc561cecd012" providerId="LiveId" clId="{E1107C3D-54ED-4A87-B294-EA4724C17304}" dt="2024-08-26T03:51:04.709" v="0" actId="47"/>
          <pc:sldLayoutMkLst>
            <pc:docMk/>
            <pc:sldMasterMk cId="0" sldId="2147483658"/>
            <pc:sldLayoutMk cId="668336239" sldId="2147483661"/>
          </pc:sldLayoutMkLst>
        </pc:sldLayoutChg>
      </pc:sldMasterChg>
    </pc:docChg>
  </pc:docChgLst>
  <pc:docChgLst>
    <pc:chgData name="MIN MYINT MOH SOE -" userId="S::u6530262@au.edu::41e49228-78a0-4cad-9e5d-5954fab4af59" providerId="AD" clId="Web-{33CFB524-11C5-BBFE-7228-15F57EB36AAC}"/>
    <pc:docChg chg="modSld">
      <pc:chgData name="MIN MYINT MOH SOE -" userId="S::u6530262@au.edu::41e49228-78a0-4cad-9e5d-5954fab4af59" providerId="AD" clId="Web-{33CFB524-11C5-BBFE-7228-15F57EB36AAC}" dt="2024-08-28T08:28:27.701" v="22" actId="1076"/>
      <pc:docMkLst>
        <pc:docMk/>
      </pc:docMkLst>
      <pc:sldChg chg="addSp delSp modSp">
        <pc:chgData name="MIN MYINT MOH SOE -" userId="S::u6530262@au.edu::41e49228-78a0-4cad-9e5d-5954fab4af59" providerId="AD" clId="Web-{33CFB524-11C5-BBFE-7228-15F57EB36AAC}" dt="2024-08-28T08:28:27.701" v="22" actId="1076"/>
        <pc:sldMkLst>
          <pc:docMk/>
          <pc:sldMk cId="714970452" sldId="555"/>
        </pc:sldMkLst>
        <pc:spChg chg="mod">
          <ac:chgData name="MIN MYINT MOH SOE -" userId="S::u6530262@au.edu::41e49228-78a0-4cad-9e5d-5954fab4af59" providerId="AD" clId="Web-{33CFB524-11C5-BBFE-7228-15F57EB36AAC}" dt="2024-08-28T08:25:53.221" v="20" actId="20577"/>
          <ac:spMkLst>
            <pc:docMk/>
            <pc:sldMk cId="714970452" sldId="555"/>
            <ac:spMk id="3" creationId="{A0F6BAD1-A89A-D158-37A9-5FC1FDA2BF5C}"/>
          </ac:spMkLst>
        </pc:spChg>
        <pc:spChg chg="del">
          <ac:chgData name="MIN MYINT MOH SOE -" userId="S::u6530262@au.edu::41e49228-78a0-4cad-9e5d-5954fab4af59" providerId="AD" clId="Web-{33CFB524-11C5-BBFE-7228-15F57EB36AAC}" dt="2024-08-28T08:23:55.509" v="0"/>
          <ac:spMkLst>
            <pc:docMk/>
            <pc:sldMk cId="714970452" sldId="555"/>
            <ac:spMk id="6" creationId="{1C25E05B-3495-E1A4-B466-A30A8816D3C1}"/>
          </ac:spMkLst>
        </pc:spChg>
        <pc:picChg chg="add mod">
          <ac:chgData name="MIN MYINT MOH SOE -" userId="S::u6530262@au.edu::41e49228-78a0-4cad-9e5d-5954fab4af59" providerId="AD" clId="Web-{33CFB524-11C5-BBFE-7228-15F57EB36AAC}" dt="2024-08-28T08:28:27.701" v="22" actId="1076"/>
          <ac:picMkLst>
            <pc:docMk/>
            <pc:sldMk cId="714970452" sldId="555"/>
            <ac:picMk id="8" creationId="{3019642A-C887-86CF-0FA5-A945223D4C27}"/>
          </ac:picMkLst>
        </pc:picChg>
      </pc:sldChg>
    </pc:docChg>
  </pc:docChgLst>
  <pc:docChgLst>
    <pc:chgData name="PAITOON PORNTRAKOON" userId="5cd5d3ab-e961-47d6-bf96-e335d2d4bc52" providerId="ADAL" clId="{635F438A-2E6D-44A6-B30F-9AE4DCAA317F}"/>
    <pc:docChg chg="addSld delSld modSld">
      <pc:chgData name="PAITOON PORNTRAKOON" userId="5cd5d3ab-e961-47d6-bf96-e335d2d4bc52" providerId="ADAL" clId="{635F438A-2E6D-44A6-B30F-9AE4DCAA317F}" dt="2024-04-03T10:11:19.070" v="6"/>
      <pc:docMkLst>
        <pc:docMk/>
      </pc:docMkLst>
      <pc:sldChg chg="del">
        <pc:chgData name="PAITOON PORNTRAKOON" userId="5cd5d3ab-e961-47d6-bf96-e335d2d4bc52" providerId="ADAL" clId="{635F438A-2E6D-44A6-B30F-9AE4DCAA317F}" dt="2024-04-03T10:10:36.680" v="2" actId="47"/>
        <pc:sldMkLst>
          <pc:docMk/>
          <pc:sldMk cId="2167071594" sldId="389"/>
        </pc:sldMkLst>
      </pc:sldChg>
      <pc:sldChg chg="del">
        <pc:chgData name="PAITOON PORNTRAKOON" userId="5cd5d3ab-e961-47d6-bf96-e335d2d4bc52" providerId="ADAL" clId="{635F438A-2E6D-44A6-B30F-9AE4DCAA317F}" dt="2024-04-03T10:10:36.680" v="2" actId="47"/>
        <pc:sldMkLst>
          <pc:docMk/>
          <pc:sldMk cId="864794140" sldId="390"/>
        </pc:sldMkLst>
      </pc:sldChg>
      <pc:sldChg chg="modSp mod">
        <pc:chgData name="PAITOON PORNTRAKOON" userId="5cd5d3ab-e961-47d6-bf96-e335d2d4bc52" providerId="ADAL" clId="{635F438A-2E6D-44A6-B30F-9AE4DCAA317F}" dt="2024-04-03T10:10:32.237" v="1" actId="20577"/>
        <pc:sldMkLst>
          <pc:docMk/>
          <pc:sldMk cId="3861422729" sldId="406"/>
        </pc:sldMkLst>
        <pc:spChg chg="mod">
          <ac:chgData name="PAITOON PORNTRAKOON" userId="5cd5d3ab-e961-47d6-bf96-e335d2d4bc52" providerId="ADAL" clId="{635F438A-2E6D-44A6-B30F-9AE4DCAA317F}" dt="2024-04-03T10:10:32.237" v="1" actId="20577"/>
          <ac:spMkLst>
            <pc:docMk/>
            <pc:sldMk cId="3861422729" sldId="406"/>
            <ac:spMk id="111" creationId="{00000000-0000-0000-0000-000000000000}"/>
          </ac:spMkLst>
        </pc:spChg>
      </pc:sldChg>
      <pc:sldChg chg="del">
        <pc:chgData name="PAITOON PORNTRAKOON" userId="5cd5d3ab-e961-47d6-bf96-e335d2d4bc52" providerId="ADAL" clId="{635F438A-2E6D-44A6-B30F-9AE4DCAA317F}" dt="2024-04-03T10:10:36.680" v="2" actId="47"/>
        <pc:sldMkLst>
          <pc:docMk/>
          <pc:sldMk cId="2863189000" sldId="536"/>
        </pc:sldMkLst>
      </pc:sldChg>
      <pc:sldChg chg="del">
        <pc:chgData name="PAITOON PORNTRAKOON" userId="5cd5d3ab-e961-47d6-bf96-e335d2d4bc52" providerId="ADAL" clId="{635F438A-2E6D-44A6-B30F-9AE4DCAA317F}" dt="2024-04-03T10:10:36.680" v="2" actId="47"/>
        <pc:sldMkLst>
          <pc:docMk/>
          <pc:sldMk cId="1412842424" sldId="548"/>
        </pc:sldMkLst>
      </pc:sldChg>
      <pc:sldChg chg="del">
        <pc:chgData name="PAITOON PORNTRAKOON" userId="5cd5d3ab-e961-47d6-bf96-e335d2d4bc52" providerId="ADAL" clId="{635F438A-2E6D-44A6-B30F-9AE4DCAA317F}" dt="2024-04-03T10:10:36.680" v="2" actId="47"/>
        <pc:sldMkLst>
          <pc:docMk/>
          <pc:sldMk cId="4289924142" sldId="549"/>
        </pc:sldMkLst>
      </pc:sldChg>
      <pc:sldChg chg="add">
        <pc:chgData name="PAITOON PORNTRAKOON" userId="5cd5d3ab-e961-47d6-bf96-e335d2d4bc52" providerId="ADAL" clId="{635F438A-2E6D-44A6-B30F-9AE4DCAA317F}" dt="2024-04-03T10:11:19.070" v="6"/>
        <pc:sldMkLst>
          <pc:docMk/>
          <pc:sldMk cId="714970452" sldId="555"/>
        </pc:sldMkLst>
      </pc:sldChg>
      <pc:sldChg chg="add del">
        <pc:chgData name="PAITOON PORNTRAKOON" userId="5cd5d3ab-e961-47d6-bf96-e335d2d4bc52" providerId="ADAL" clId="{635F438A-2E6D-44A6-B30F-9AE4DCAA317F}" dt="2024-04-03T10:11:17.129" v="5" actId="2696"/>
        <pc:sldMkLst>
          <pc:docMk/>
          <pc:sldMk cId="3178276340" sldId="555"/>
        </pc:sldMkLst>
      </pc:sldChg>
      <pc:sldChg chg="add">
        <pc:chgData name="PAITOON PORNTRAKOON" userId="5cd5d3ab-e961-47d6-bf96-e335d2d4bc52" providerId="ADAL" clId="{635F438A-2E6D-44A6-B30F-9AE4DCAA317F}" dt="2024-04-03T10:10:50.122" v="3"/>
        <pc:sldMkLst>
          <pc:docMk/>
          <pc:sldMk cId="953420287" sldId="556"/>
        </pc:sldMkLst>
      </pc:sldChg>
      <pc:sldChg chg="del">
        <pc:chgData name="PAITOON PORNTRAKOON" userId="5cd5d3ab-e961-47d6-bf96-e335d2d4bc52" providerId="ADAL" clId="{635F438A-2E6D-44A6-B30F-9AE4DCAA317F}" dt="2024-04-03T10:10:36.680" v="2" actId="47"/>
        <pc:sldMkLst>
          <pc:docMk/>
          <pc:sldMk cId="3360297847" sldId="558"/>
        </pc:sldMkLst>
      </pc:sldChg>
      <pc:sldChg chg="del">
        <pc:chgData name="PAITOON PORNTRAKOON" userId="5cd5d3ab-e961-47d6-bf96-e335d2d4bc52" providerId="ADAL" clId="{635F438A-2E6D-44A6-B30F-9AE4DCAA317F}" dt="2024-04-03T10:10:36.680" v="2" actId="47"/>
        <pc:sldMkLst>
          <pc:docMk/>
          <pc:sldMk cId="2615349945" sldId="571"/>
        </pc:sldMkLst>
      </pc:sldChg>
      <pc:sldChg chg="del">
        <pc:chgData name="PAITOON PORNTRAKOON" userId="5cd5d3ab-e961-47d6-bf96-e335d2d4bc52" providerId="ADAL" clId="{635F438A-2E6D-44A6-B30F-9AE4DCAA317F}" dt="2024-04-03T10:10:36.680" v="2" actId="47"/>
        <pc:sldMkLst>
          <pc:docMk/>
          <pc:sldMk cId="3875485537" sldId="572"/>
        </pc:sldMkLst>
      </pc:sldChg>
      <pc:sldChg chg="add modNotesTx">
        <pc:chgData name="PAITOON PORNTRAKOON" userId="5cd5d3ab-e961-47d6-bf96-e335d2d4bc52" providerId="ADAL" clId="{635F438A-2E6D-44A6-B30F-9AE4DCAA317F}" dt="2024-04-03T10:10:52.824" v="4" actId="6549"/>
        <pc:sldMkLst>
          <pc:docMk/>
          <pc:sldMk cId="1626826509" sldId="575"/>
        </pc:sldMkLst>
      </pc:sldChg>
      <pc:sldChg chg="add del">
        <pc:chgData name="PAITOON PORNTRAKOON" userId="5cd5d3ab-e961-47d6-bf96-e335d2d4bc52" providerId="ADAL" clId="{635F438A-2E6D-44A6-B30F-9AE4DCAA317F}" dt="2024-04-03T10:11:17.129" v="5" actId="2696"/>
        <pc:sldMkLst>
          <pc:docMk/>
          <pc:sldMk cId="422134379" sldId="576"/>
        </pc:sldMkLst>
      </pc:sldChg>
      <pc:sldChg chg="add">
        <pc:chgData name="PAITOON PORNTRAKOON" userId="5cd5d3ab-e961-47d6-bf96-e335d2d4bc52" providerId="ADAL" clId="{635F438A-2E6D-44A6-B30F-9AE4DCAA317F}" dt="2024-04-03T10:11:19.070" v="6"/>
        <pc:sldMkLst>
          <pc:docMk/>
          <pc:sldMk cId="3991720849" sldId="576"/>
        </pc:sldMkLst>
      </pc:sldChg>
      <pc:sldChg chg="add">
        <pc:chgData name="PAITOON PORNTRAKOON" userId="5cd5d3ab-e961-47d6-bf96-e335d2d4bc52" providerId="ADAL" clId="{635F438A-2E6D-44A6-B30F-9AE4DCAA317F}" dt="2024-04-03T10:10:50.122" v="3"/>
        <pc:sldMkLst>
          <pc:docMk/>
          <pc:sldMk cId="1920749734" sldId="577"/>
        </pc:sldMkLst>
      </pc:sldChg>
      <pc:sldMasterChg chg="delSldLayout">
        <pc:chgData name="PAITOON PORNTRAKOON" userId="5cd5d3ab-e961-47d6-bf96-e335d2d4bc52" providerId="ADAL" clId="{635F438A-2E6D-44A6-B30F-9AE4DCAA317F}" dt="2024-04-03T10:11:17.129" v="5" actId="2696"/>
        <pc:sldMasterMkLst>
          <pc:docMk/>
          <pc:sldMasterMk cId="0" sldId="2147483658"/>
        </pc:sldMasterMkLst>
        <pc:sldLayoutChg chg="del">
          <pc:chgData name="PAITOON PORNTRAKOON" userId="5cd5d3ab-e961-47d6-bf96-e335d2d4bc52" providerId="ADAL" clId="{635F438A-2E6D-44A6-B30F-9AE4DCAA317F}" dt="2024-04-03T10:10:36.680" v="2" actId="47"/>
          <pc:sldLayoutMkLst>
            <pc:docMk/>
            <pc:sldMasterMk cId="0" sldId="2147483658"/>
            <pc:sldLayoutMk cId="811891935" sldId="2147483661"/>
          </pc:sldLayoutMkLst>
        </pc:sldLayoutChg>
        <pc:sldLayoutChg chg="del">
          <pc:chgData name="PAITOON PORNTRAKOON" userId="5cd5d3ab-e961-47d6-bf96-e335d2d4bc52" providerId="ADAL" clId="{635F438A-2E6D-44A6-B30F-9AE4DCAA317F}" dt="2024-04-03T10:11:17.129" v="5" actId="2696"/>
          <pc:sldLayoutMkLst>
            <pc:docMk/>
            <pc:sldMasterMk cId="0" sldId="2147483658"/>
            <pc:sldLayoutMk cId="645034042" sldId="2147483662"/>
          </pc:sldLayoutMkLst>
        </pc:sldLayoutChg>
        <pc:sldLayoutChg chg="del">
          <pc:chgData name="PAITOON PORNTRAKOON" userId="5cd5d3ab-e961-47d6-bf96-e335d2d4bc52" providerId="ADAL" clId="{635F438A-2E6D-44A6-B30F-9AE4DCAA317F}" dt="2024-04-03T10:10:36.680" v="2" actId="47"/>
          <pc:sldLayoutMkLst>
            <pc:docMk/>
            <pc:sldMasterMk cId="0" sldId="2147483658"/>
            <pc:sldLayoutMk cId="2004068855" sldId="2147483662"/>
          </pc:sldLayoutMkLst>
        </pc:sldLayoutChg>
      </pc:sldMasterChg>
    </pc:docChg>
  </pc:docChgLst>
  <pc:docChgLst>
    <pc:chgData name="MIN MYINT MOH SOE -" userId="S::u6530262@au.edu::41e49228-78a0-4cad-9e5d-5954fab4af59" providerId="AD" clId="Web-{1564F259-DB63-01C7-4957-1B1EF0953509}"/>
    <pc:docChg chg="modSld">
      <pc:chgData name="MIN MYINT MOH SOE -" userId="S::u6530262@au.edu::41e49228-78a0-4cad-9e5d-5954fab4af59" providerId="AD" clId="Web-{1564F259-DB63-01C7-4957-1B1EF0953509}" dt="2024-08-28T08:27:48.407" v="11" actId="20577"/>
      <pc:docMkLst>
        <pc:docMk/>
      </pc:docMkLst>
      <pc:sldChg chg="modSp">
        <pc:chgData name="MIN MYINT MOH SOE -" userId="S::u6530262@au.edu::41e49228-78a0-4cad-9e5d-5954fab4af59" providerId="AD" clId="Web-{1564F259-DB63-01C7-4957-1B1EF0953509}" dt="2024-08-28T08:27:48.407" v="11" actId="20577"/>
        <pc:sldMkLst>
          <pc:docMk/>
          <pc:sldMk cId="1582531272" sldId="565"/>
        </pc:sldMkLst>
        <pc:spChg chg="mod">
          <ac:chgData name="MIN MYINT MOH SOE -" userId="S::u6530262@au.edu::41e49228-78a0-4cad-9e5d-5954fab4af59" providerId="AD" clId="Web-{1564F259-DB63-01C7-4957-1B1EF0953509}" dt="2024-08-28T08:27:48.407" v="11" actId="20577"/>
          <ac:spMkLst>
            <pc:docMk/>
            <pc:sldMk cId="1582531272" sldId="565"/>
            <ac:spMk id="2" creationId="{81AF14B3-F848-790E-8CDB-C23D17577DF0}"/>
          </ac:spMkLst>
        </pc:spChg>
        <pc:spChg chg="mod">
          <ac:chgData name="MIN MYINT MOH SOE -" userId="S::u6530262@au.edu::41e49228-78a0-4cad-9e5d-5954fab4af59" providerId="AD" clId="Web-{1564F259-DB63-01C7-4957-1B1EF0953509}" dt="2024-08-28T08:27:26.296" v="1" actId="20577"/>
          <ac:spMkLst>
            <pc:docMk/>
            <pc:sldMk cId="1582531272" sldId="565"/>
            <ac:spMk id="4" creationId="{1C316285-D51C-49DA-B366-78D007135F8B}"/>
          </ac:spMkLst>
        </pc:spChg>
      </pc:sldChg>
    </pc:docChg>
  </pc:docChgLst>
  <pc:docChgLst>
    <pc:chgData name="MIN HTET -" userId="S::u6622085@au.edu::f8d4f8a1-d4f4-4534-893c-a7f4f1a40d10" providerId="AD" clId="Web-{3E240147-FF2C-2AC0-C431-D91D4B8AA60F}"/>
    <pc:docChg chg="modSld">
      <pc:chgData name="MIN HTET -" userId="S::u6622085@au.edu::f8d4f8a1-d4f4-4534-893c-a7f4f1a40d10" providerId="AD" clId="Web-{3E240147-FF2C-2AC0-C431-D91D4B8AA60F}" dt="2024-08-28T08:38:07.297" v="48" actId="14100"/>
      <pc:docMkLst>
        <pc:docMk/>
      </pc:docMkLst>
      <pc:sldChg chg="addSp delSp modSp">
        <pc:chgData name="MIN HTET -" userId="S::u6622085@au.edu::f8d4f8a1-d4f4-4534-893c-a7f4f1a40d10" providerId="AD" clId="Web-{3E240147-FF2C-2AC0-C431-D91D4B8AA60F}" dt="2024-08-28T08:38:07.297" v="48" actId="14100"/>
        <pc:sldMkLst>
          <pc:docMk/>
          <pc:sldMk cId="714970452" sldId="555"/>
        </pc:sldMkLst>
        <pc:spChg chg="mod">
          <ac:chgData name="MIN HTET -" userId="S::u6622085@au.edu::f8d4f8a1-d4f4-4534-893c-a7f4f1a40d10" providerId="AD" clId="Web-{3E240147-FF2C-2AC0-C431-D91D4B8AA60F}" dt="2024-08-28T08:32:10.878" v="41" actId="1076"/>
          <ac:spMkLst>
            <pc:docMk/>
            <pc:sldMk cId="714970452" sldId="555"/>
            <ac:spMk id="5" creationId="{C40A5477-E2A5-9874-D7A1-0EC12CBA5C85}"/>
          </ac:spMkLst>
        </pc:spChg>
        <pc:spChg chg="del mod">
          <ac:chgData name="MIN HTET -" userId="S::u6622085@au.edu::f8d4f8a1-d4f4-4534-893c-a7f4f1a40d10" providerId="AD" clId="Web-{3E240147-FF2C-2AC0-C431-D91D4B8AA60F}" dt="2024-08-28T08:37:48.374" v="45"/>
          <ac:spMkLst>
            <pc:docMk/>
            <pc:sldMk cId="714970452" sldId="555"/>
            <ac:spMk id="7" creationId="{757FCF82-FD77-8F5A-9CAC-A20E1A7961B4}"/>
          </ac:spMkLst>
        </pc:spChg>
        <pc:picChg chg="add del mod">
          <ac:chgData name="MIN HTET -" userId="S::u6622085@au.edu::f8d4f8a1-d4f4-4534-893c-a7f4f1a40d10" providerId="AD" clId="Web-{3E240147-FF2C-2AC0-C431-D91D4B8AA60F}" dt="2024-08-28T08:36:06.730" v="42"/>
          <ac:picMkLst>
            <pc:docMk/>
            <pc:sldMk cId="714970452" sldId="555"/>
            <ac:picMk id="6" creationId="{0651BC42-257B-6F4D-59CD-D7042E03EEA1}"/>
          </ac:picMkLst>
        </pc:picChg>
        <pc:picChg chg="add mod">
          <ac:chgData name="MIN HTET -" userId="S::u6622085@au.edu::f8d4f8a1-d4f4-4534-893c-a7f4f1a40d10" providerId="AD" clId="Web-{3E240147-FF2C-2AC0-C431-D91D4B8AA60F}" dt="2024-08-28T08:38:07.297" v="48" actId="14100"/>
          <ac:picMkLst>
            <pc:docMk/>
            <pc:sldMk cId="714970452" sldId="555"/>
            <ac:picMk id="10" creationId="{4C59809E-61E4-89EF-E330-529718BB122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Raleway" pitchFamily="2" charset="0"/>
        <a:ea typeface="Raleway" pitchFamily="2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21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634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7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066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041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k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81C2-90E1-431C-BD53-3E55D5CC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93" y="224972"/>
            <a:ext cx="7813682" cy="406399"/>
          </a:xfr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A5B26-2D84-4085-9040-9414D1295B9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Google Shape;14;p2">
            <a:extLst>
              <a:ext uri="{FF2B5EF4-FFF2-40B4-BE49-F238E27FC236}">
                <a16:creationId xmlns:a16="http://schemas.microsoft.com/office/drawing/2014/main" id="{06D6070F-148D-4E25-AD2B-446BF9CF2A60}"/>
              </a:ext>
            </a:extLst>
          </p:cNvPr>
          <p:cNvSpPr/>
          <p:nvPr userDrawn="1"/>
        </p:nvSpPr>
        <p:spPr>
          <a:xfrm>
            <a:off x="663424" y="631371"/>
            <a:ext cx="4553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1301;p48">
            <a:extLst>
              <a:ext uri="{FF2B5EF4-FFF2-40B4-BE49-F238E27FC236}">
                <a16:creationId xmlns:a16="http://schemas.microsoft.com/office/drawing/2014/main" id="{21F709A3-7817-4176-9686-E275A032BD78}"/>
              </a:ext>
            </a:extLst>
          </p:cNvPr>
          <p:cNvGrpSpPr/>
          <p:nvPr userDrawn="1"/>
        </p:nvGrpSpPr>
        <p:grpSpPr>
          <a:xfrm>
            <a:off x="105380" y="222815"/>
            <a:ext cx="445821" cy="425246"/>
            <a:chOff x="8338678" y="5506443"/>
            <a:chExt cx="720227" cy="686988"/>
          </a:xfrm>
        </p:grpSpPr>
        <p:sp>
          <p:nvSpPr>
            <p:cNvPr id="6" name="Google Shape;1302;p48">
              <a:extLst>
                <a:ext uri="{FF2B5EF4-FFF2-40B4-BE49-F238E27FC236}">
                  <a16:creationId xmlns:a16="http://schemas.microsoft.com/office/drawing/2014/main" id="{63AF51E0-3895-48D6-BC2B-4398BFE358AB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303;p48">
              <a:extLst>
                <a:ext uri="{FF2B5EF4-FFF2-40B4-BE49-F238E27FC236}">
                  <a16:creationId xmlns:a16="http://schemas.microsoft.com/office/drawing/2014/main" id="{DF40D4B8-DE82-4EF0-9315-8A039D9DE6B3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304;p48">
              <a:extLst>
                <a:ext uri="{FF2B5EF4-FFF2-40B4-BE49-F238E27FC236}">
                  <a16:creationId xmlns:a16="http://schemas.microsoft.com/office/drawing/2014/main" id="{B50FF70F-E987-4B6E-81E7-503ABF3FC644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05;p48">
              <a:extLst>
                <a:ext uri="{FF2B5EF4-FFF2-40B4-BE49-F238E27FC236}">
                  <a16:creationId xmlns:a16="http://schemas.microsoft.com/office/drawing/2014/main" id="{97171C13-69AE-4251-8FD6-81228D7FA673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06;p48">
              <a:extLst>
                <a:ext uri="{FF2B5EF4-FFF2-40B4-BE49-F238E27FC236}">
                  <a16:creationId xmlns:a16="http://schemas.microsoft.com/office/drawing/2014/main" id="{432FE4C5-6BEB-4A9E-8558-68A25F69B8B9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07;p48">
              <a:extLst>
                <a:ext uri="{FF2B5EF4-FFF2-40B4-BE49-F238E27FC236}">
                  <a16:creationId xmlns:a16="http://schemas.microsoft.com/office/drawing/2014/main" id="{C3748A53-EB3D-420F-85F8-BC98642A7283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23878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11817" y="337763"/>
            <a:ext cx="7868758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A929BEC-9580-4699-AE6B-D62091B0B6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188" y="1300163"/>
            <a:ext cx="7869237" cy="3629025"/>
          </a:xfrm>
        </p:spPr>
        <p:txBody>
          <a:bodyPr/>
          <a:lstStyle>
            <a:lvl1pPr>
              <a:defRPr sz="2000">
                <a:latin typeface="Raleway" pitchFamily="2" charset="0"/>
              </a:defRPr>
            </a:lvl1pPr>
            <a:lvl2pPr>
              <a:spcBef>
                <a:spcPts val="600"/>
              </a:spcBef>
              <a:buClr>
                <a:schemeClr val="accent6"/>
              </a:buClr>
              <a:buSzPct val="100000"/>
              <a:defRPr sz="1800">
                <a:latin typeface="Raleway" pitchFamily="2" charset="0"/>
              </a:defRPr>
            </a:lvl2pPr>
            <a:lvl3pPr>
              <a:spcBef>
                <a:spcPts val="600"/>
              </a:spcBef>
              <a:buClr>
                <a:schemeClr val="accent6"/>
              </a:buClr>
              <a:buSzPct val="100000"/>
              <a:defRPr sz="1600">
                <a:latin typeface="Raleway" pitchFamily="2" charset="0"/>
              </a:defRPr>
            </a:lvl3pPr>
            <a:lvl4pPr marL="14478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DBA85B8-BF06-4A76-8EC2-116129FB347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654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6893" y="358388"/>
            <a:ext cx="781368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6893" y="1373588"/>
            <a:ext cx="7813682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lang="en-US"/>
          </a:p>
          <a:p>
            <a:pPr lvl="1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Raleway" pitchFamily="2" charset="0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2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00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502932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aleway" pitchFamily="2" charset="0"/>
              </a:rPr>
              <a:t>UI/UX </a:t>
            </a:r>
            <a:r>
              <a:rPr lang="en" sz="3200">
                <a:solidFill>
                  <a:schemeClr val="accent4"/>
                </a:solidFill>
                <a:latin typeface="Raleway" pitchFamily="2" charset="0"/>
              </a:rPr>
              <a:t>Worksheet</a:t>
            </a:r>
            <a:endParaRPr sz="3200">
              <a:solidFill>
                <a:schemeClr val="accent4"/>
              </a:solidFill>
              <a:latin typeface="Raleway" pitchFamily="2" charset="0"/>
            </a:endParaRPr>
          </a:p>
        </p:txBody>
      </p:sp>
      <p:sp>
        <p:nvSpPr>
          <p:cNvPr id="4" name="Google Shape;357;p34">
            <a:extLst>
              <a:ext uri="{FF2B5EF4-FFF2-40B4-BE49-F238E27FC236}">
                <a16:creationId xmlns:a16="http://schemas.microsoft.com/office/drawing/2014/main" id="{1C316285-D51C-49DA-B366-78D007135F8B}"/>
              </a:ext>
            </a:extLst>
          </p:cNvPr>
          <p:cNvSpPr txBox="1">
            <a:spLocks/>
          </p:cNvSpPr>
          <p:nvPr/>
        </p:nvSpPr>
        <p:spPr>
          <a:xfrm>
            <a:off x="916025" y="2595719"/>
            <a:ext cx="5561100" cy="1822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2000" b="1">
                <a:solidFill>
                  <a:schemeClr val="lt1"/>
                </a:solidFill>
                <a:latin typeface="Raleway"/>
              </a:rPr>
              <a:t>Team members</a:t>
            </a:r>
            <a:endParaRPr lang="en-US" sz="2000">
              <a:solidFill>
                <a:schemeClr val="lt1"/>
              </a:solidFill>
              <a:latin typeface="Raleway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6530262 Min Myint Moh Soe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6530289 Sai Oum Maing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6622085 Min Htet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6520102 Aung </a:t>
            </a:r>
            <a:r>
              <a:rPr lang="en-US" sz="2000" err="1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Bhone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Naing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6530198 Heang </a:t>
            </a:r>
            <a:r>
              <a:rPr lang="en-US" sz="2000" err="1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Mengtry</a:t>
            </a:r>
          </a:p>
          <a:p>
            <a:pPr marL="0" indent="0">
              <a:buNone/>
            </a:pPr>
            <a:endParaRPr lang="en-US" sz="2000">
              <a:solidFill>
                <a:srgbClr val="677480"/>
              </a:solidFill>
              <a:latin typeface="Raleway" pitchFamily="2" charset="0"/>
            </a:endParaRPr>
          </a:p>
          <a:p>
            <a:pPr marL="0" indent="0">
              <a:buFont typeface="Lato"/>
              <a:buNone/>
            </a:pPr>
            <a:endParaRPr lang="en-US" sz="1600" b="1">
              <a:solidFill>
                <a:schemeClr val="lt1"/>
              </a:solidFill>
              <a:latin typeface="Raleway" pitchFamily="2" charset="0"/>
            </a:endParaRPr>
          </a:p>
        </p:txBody>
      </p:sp>
      <p:grpSp>
        <p:nvGrpSpPr>
          <p:cNvPr id="7" name="Google Shape;1301;p48">
            <a:extLst>
              <a:ext uri="{FF2B5EF4-FFF2-40B4-BE49-F238E27FC236}">
                <a16:creationId xmlns:a16="http://schemas.microsoft.com/office/drawing/2014/main" id="{A7A0508C-DE74-4A72-8F8D-64890C7D1A60}"/>
              </a:ext>
            </a:extLst>
          </p:cNvPr>
          <p:cNvGrpSpPr/>
          <p:nvPr/>
        </p:nvGrpSpPr>
        <p:grpSpPr>
          <a:xfrm>
            <a:off x="6029392" y="502932"/>
            <a:ext cx="2725533" cy="2620878"/>
            <a:chOff x="8338678" y="5506443"/>
            <a:chExt cx="720227" cy="686988"/>
          </a:xfrm>
        </p:grpSpPr>
        <p:sp>
          <p:nvSpPr>
            <p:cNvPr id="8" name="Google Shape;1302;p48">
              <a:extLst>
                <a:ext uri="{FF2B5EF4-FFF2-40B4-BE49-F238E27FC236}">
                  <a16:creationId xmlns:a16="http://schemas.microsoft.com/office/drawing/2014/main" id="{276A9FAA-FCCE-4193-BF03-E2F173401E10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03;p48">
              <a:extLst>
                <a:ext uri="{FF2B5EF4-FFF2-40B4-BE49-F238E27FC236}">
                  <a16:creationId xmlns:a16="http://schemas.microsoft.com/office/drawing/2014/main" id="{D769601A-8BE6-4DCD-9BCB-2FFA100CD0CD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04;p48">
              <a:extLst>
                <a:ext uri="{FF2B5EF4-FFF2-40B4-BE49-F238E27FC236}">
                  <a16:creationId xmlns:a16="http://schemas.microsoft.com/office/drawing/2014/main" id="{7DCD4D5B-9A3A-46B8-B5A3-EB83C7DCBF84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05;p48">
              <a:extLst>
                <a:ext uri="{FF2B5EF4-FFF2-40B4-BE49-F238E27FC236}">
                  <a16:creationId xmlns:a16="http://schemas.microsoft.com/office/drawing/2014/main" id="{869A0739-25C5-47BC-BB46-DC2475B39625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306;p48">
              <a:extLst>
                <a:ext uri="{FF2B5EF4-FFF2-40B4-BE49-F238E27FC236}">
                  <a16:creationId xmlns:a16="http://schemas.microsoft.com/office/drawing/2014/main" id="{3D8455A8-29AC-4337-B9E6-EF3ADA4045F4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07;p48">
              <a:extLst>
                <a:ext uri="{FF2B5EF4-FFF2-40B4-BE49-F238E27FC236}">
                  <a16:creationId xmlns:a16="http://schemas.microsoft.com/office/drawing/2014/main" id="{8A0C9098-1294-423E-BA7E-8B7ACB9845E7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357;p34">
            <a:extLst>
              <a:ext uri="{FF2B5EF4-FFF2-40B4-BE49-F238E27FC236}">
                <a16:creationId xmlns:a16="http://schemas.microsoft.com/office/drawing/2014/main" id="{81AF14B3-F848-790E-8CDB-C23D17577DF0}"/>
              </a:ext>
            </a:extLst>
          </p:cNvPr>
          <p:cNvSpPr txBox="1">
            <a:spLocks/>
          </p:cNvSpPr>
          <p:nvPr/>
        </p:nvSpPr>
        <p:spPr>
          <a:xfrm>
            <a:off x="916025" y="1312031"/>
            <a:ext cx="5561100" cy="111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600" b="1">
                <a:solidFill>
                  <a:schemeClr val="lt1"/>
                </a:solidFill>
                <a:latin typeface="Raleway"/>
              </a:rPr>
              <a:t>Project Title:</a:t>
            </a:r>
            <a:endParaRPr lang="en-US" sz="1600" b="1">
              <a:solidFill>
                <a:schemeClr val="lt1"/>
              </a:solidFill>
              <a:latin typeface="Raleway" pitchFamily="2" charset="0"/>
            </a:endParaRPr>
          </a:p>
          <a:p>
            <a:pPr marL="0" indent="0">
              <a:buNone/>
            </a:pPr>
            <a:r>
              <a:rPr lang="en-US" sz="1600" b="1" err="1">
                <a:solidFill>
                  <a:schemeClr val="lt1"/>
                </a:solidFill>
                <a:latin typeface="Raleway"/>
              </a:rPr>
              <a:t>PetMatch</a:t>
            </a:r>
            <a:endParaRPr lang="en-US" sz="1600" b="1" err="1">
              <a:solidFill>
                <a:schemeClr val="lt1"/>
              </a:solidFill>
              <a:latin typeface="Raleway" pitchFamily="2" charset="0"/>
            </a:endParaRPr>
          </a:p>
          <a:p>
            <a:pPr marL="0" indent="0">
              <a:buFont typeface="Lato"/>
              <a:buNone/>
            </a:pPr>
            <a:endParaRPr lang="en-US" sz="1600">
              <a:solidFill>
                <a:schemeClr val="accent4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3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bg1"/>
                </a:solidFill>
              </a:rPr>
              <a:t>Day 11</a:t>
            </a:r>
            <a:endParaRPr sz="40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03409-F4E1-4FC2-88FC-73148E386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1852F91-94F4-3D3A-3560-EA9A75B324FE}"/>
              </a:ext>
            </a:extLst>
          </p:cNvPr>
          <p:cNvSpPr/>
          <p:nvPr/>
        </p:nvSpPr>
        <p:spPr>
          <a:xfrm>
            <a:off x="0" y="0"/>
            <a:ext cx="890337" cy="5069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5702579-9570-67E6-2144-20AABB744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1" y="337763"/>
            <a:ext cx="7477943" cy="857400"/>
          </a:xfrm>
        </p:spPr>
        <p:txBody>
          <a:bodyPr/>
          <a:lstStyle/>
          <a:p>
            <a:r>
              <a:rPr lang="en-US" sz="2400">
                <a:solidFill>
                  <a:schemeClr val="tx2">
                    <a:lumMod val="10000"/>
                  </a:schemeClr>
                </a:solidFill>
              </a:rPr>
              <a:t>Individual assignment: Create components (5%)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C2947D5-F71E-0922-215B-1D545E191AC7}"/>
              </a:ext>
            </a:extLst>
          </p:cNvPr>
          <p:cNvSpPr txBox="1">
            <a:spLocks/>
          </p:cNvSpPr>
          <p:nvPr/>
        </p:nvSpPr>
        <p:spPr>
          <a:xfrm>
            <a:off x="1003300" y="1300163"/>
            <a:ext cx="7477125" cy="362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600">
                <a:latin typeface="Raleway" pitchFamily="2" charset="0"/>
              </a:rPr>
              <a:t>Objective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To be able to use Figma application to create the components for final project.</a:t>
            </a:r>
          </a:p>
          <a:p>
            <a:pPr lvl="1"/>
            <a:endParaRPr lang="en-US" sz="1400">
              <a:highlight>
                <a:srgbClr val="FFFF00"/>
              </a:highlight>
              <a:latin typeface="Raleway" pitchFamily="2" charset="0"/>
            </a:endParaRPr>
          </a:p>
          <a:p>
            <a:r>
              <a:rPr lang="en-US" sz="1600">
                <a:latin typeface="Raleway" pitchFamily="2" charset="0"/>
              </a:rPr>
              <a:t>Instructions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For </a:t>
            </a:r>
            <a:r>
              <a:rPr lang="en-US" sz="1400" b="1">
                <a:latin typeface="Raleway" pitchFamily="2" charset="0"/>
              </a:rPr>
              <a:t>each team member</a:t>
            </a:r>
            <a:r>
              <a:rPr lang="en-US" sz="1400">
                <a:latin typeface="Raleway" pitchFamily="2" charset="0"/>
              </a:rPr>
              <a:t>, use Figma to </a:t>
            </a:r>
            <a:r>
              <a:rPr lang="en-US" sz="1400" b="1">
                <a:latin typeface="Raleway" pitchFamily="2" charset="0"/>
              </a:rPr>
              <a:t>create a component with at least 2 variants </a:t>
            </a:r>
            <a:r>
              <a:rPr lang="en-US" sz="1400">
                <a:latin typeface="Raleway" pitchFamily="2" charset="0"/>
              </a:rPr>
              <a:t>that will be used in your final project. 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Once finished, demonstrate to the instructor how to create them.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After that, insert picture, name of creator, annotations, short description of each component in your worksheet.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b="1">
                <a:latin typeface="Raleway" pitchFamily="2" charset="0"/>
              </a:rPr>
              <a:t>Note: </a:t>
            </a:r>
          </a:p>
          <a:p>
            <a:pPr lvl="2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A team is required to have at least 4 components.</a:t>
            </a:r>
          </a:p>
          <a:p>
            <a:pPr lvl="2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You can insert more slides in the worksheet (if any).</a:t>
            </a:r>
          </a:p>
          <a:p>
            <a:endParaRPr lang="en-US" sz="1600">
              <a:latin typeface="Raleway" pitchFamily="2" charset="0"/>
            </a:endParaRP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CF45D6B7-F417-4E21-0207-AE79EEA7222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9FF4D7-FC89-0F74-E38B-580E7040EA9F}"/>
              </a:ext>
            </a:extLst>
          </p:cNvPr>
          <p:cNvSpPr/>
          <p:nvPr/>
        </p:nvSpPr>
        <p:spPr>
          <a:xfrm>
            <a:off x="7989238" y="233515"/>
            <a:ext cx="765687" cy="76568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bg1"/>
                </a:solidFill>
                <a:latin typeface="Raleway" pitchFamily="2" charset="0"/>
              </a:rPr>
              <a:t>60 mins</a:t>
            </a:r>
          </a:p>
        </p:txBody>
      </p:sp>
    </p:spTree>
    <p:extLst>
      <p:ext uri="{BB962C8B-B14F-4D97-AF65-F5344CB8AC3E}">
        <p14:creationId xmlns:p14="http://schemas.microsoft.com/office/powerpoint/2010/main" val="162682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FBBFB-916C-4E92-96E6-B88FC9A25FC0}"/>
              </a:ext>
            </a:extLst>
          </p:cNvPr>
          <p:cNvSpPr/>
          <p:nvPr/>
        </p:nvSpPr>
        <p:spPr>
          <a:xfrm>
            <a:off x="0" y="0"/>
            <a:ext cx="890337" cy="5069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5440-14DD-4168-9E2E-ACC18F94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1" y="337763"/>
            <a:ext cx="7477943" cy="857400"/>
          </a:xfrm>
        </p:spPr>
        <p:txBody>
          <a:bodyPr/>
          <a:lstStyle/>
          <a:p>
            <a:r>
              <a:rPr lang="en-US" sz="2400">
                <a:solidFill>
                  <a:schemeClr val="tx2">
                    <a:lumMod val="10000"/>
                  </a:schemeClr>
                </a:solidFill>
              </a:rPr>
              <a:t>Individual assignment: Create components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EF4A-4797-47FA-A0CA-D4B704D64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00" y="1300163"/>
            <a:ext cx="7477125" cy="3625850"/>
          </a:xfrm>
        </p:spPr>
        <p:txBody>
          <a:bodyPr/>
          <a:lstStyle/>
          <a:p>
            <a:r>
              <a:rPr lang="en-US" sz="1600">
                <a:latin typeface="Raleway" pitchFamily="2" charset="0"/>
              </a:rPr>
              <a:t>Grading Criteria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0 = No submission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1 = Component is incomplete, or no variant is created, or can’t demonstrate how to create the component.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3 = Component and its variants are created but can’t clearly demonstrate how to create them.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5 = Component and its variants are created and can clearly demonstrate how to create them.</a:t>
            </a:r>
            <a:endParaRPr lang="en-US" sz="1400">
              <a:highlight>
                <a:srgbClr val="FFFF00"/>
              </a:highlight>
              <a:latin typeface="Raleway" pitchFamily="2" charset="0"/>
            </a:endParaRPr>
          </a:p>
          <a:p>
            <a:endParaRPr lang="en-US" sz="1600">
              <a:latin typeface="Raleway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5121-7839-445D-83AD-85C38E8C5E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074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for final project (1)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DF6D16-E50B-ABC4-1FFC-5FD44FC0C14D}"/>
              </a:ext>
            </a:extLst>
          </p:cNvPr>
          <p:cNvCxnSpPr/>
          <p:nvPr/>
        </p:nvCxnSpPr>
        <p:spPr>
          <a:xfrm>
            <a:off x="4572000" y="855677"/>
            <a:ext cx="0" cy="4154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F6BAD1-A89A-D158-37A9-5FC1FDA2BF5C}"/>
              </a:ext>
            </a:extLst>
          </p:cNvPr>
          <p:cNvSpPr txBox="1"/>
          <p:nvPr/>
        </p:nvSpPr>
        <p:spPr>
          <a:xfrm>
            <a:off x="1060389" y="4604995"/>
            <a:ext cx="2343563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000">
                <a:cs typeface="Prompt"/>
              </a:rPr>
              <a:t>Top Navigation Bar </a:t>
            </a:r>
            <a:endParaRPr lang="en-US" sz="1000">
              <a:cs typeface="Prompt" panose="00000500000000000000" pitchFamily="2" charset="-34"/>
            </a:endParaRPr>
          </a:p>
          <a:p>
            <a:pPr algn="ctr"/>
            <a:r>
              <a:rPr lang="en-US" sz="1000">
                <a:cs typeface="Prompt"/>
              </a:rPr>
              <a:t>(Min Myint Moh Soe – 6530262)</a:t>
            </a:r>
            <a:endParaRPr lang="en-US" sz="1000">
              <a:cs typeface="Prompt" panose="000005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A5477-E2A5-9874-D7A1-0EC12CBA5C85}"/>
              </a:ext>
            </a:extLst>
          </p:cNvPr>
          <p:cNvSpPr txBox="1"/>
          <p:nvPr/>
        </p:nvSpPr>
        <p:spPr>
          <a:xfrm>
            <a:off x="5703176" y="4604995"/>
            <a:ext cx="2343563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000">
                <a:latin typeface="Raleway"/>
                <a:cs typeface="Prompt"/>
              </a:rPr>
              <a:t>Footer Navigation Bar</a:t>
            </a:r>
            <a:br>
              <a:rPr lang="en-US" sz="1000">
                <a:latin typeface="Raleway"/>
                <a:cs typeface="Prompt"/>
              </a:rPr>
            </a:br>
            <a:r>
              <a:rPr lang="en-US" sz="1000">
                <a:latin typeface="Raleway"/>
                <a:cs typeface="Prompt"/>
              </a:rPr>
              <a:t>(Min Htet-6622085)</a:t>
            </a:r>
            <a:endParaRPr lang="en-US" sz="1000">
              <a:latin typeface="Raleway" pitchFamily="2" charset="0"/>
              <a:cs typeface="Prompt" panose="00000500000000000000" pitchFamily="2" charset="-3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9642A-C887-86CF-0FA5-A945223D4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8" y="1093500"/>
            <a:ext cx="3213224" cy="2956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59809E-61E4-89EF-E330-529718BB1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028" y="1093224"/>
            <a:ext cx="3194117" cy="29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7045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for final project (2)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DF6D16-E50B-ABC4-1FFC-5FD44FC0C14D}"/>
              </a:ext>
            </a:extLst>
          </p:cNvPr>
          <p:cNvCxnSpPr/>
          <p:nvPr/>
        </p:nvCxnSpPr>
        <p:spPr>
          <a:xfrm>
            <a:off x="4572000" y="855677"/>
            <a:ext cx="0" cy="4154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F6BAD1-A89A-D158-37A9-5FC1FDA2BF5C}"/>
              </a:ext>
            </a:extLst>
          </p:cNvPr>
          <p:cNvSpPr txBox="1"/>
          <p:nvPr/>
        </p:nvSpPr>
        <p:spPr>
          <a:xfrm>
            <a:off x="1060389" y="4604995"/>
            <a:ext cx="2343563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000">
                <a:latin typeface="Calibri"/>
                <a:cs typeface="Prompt"/>
              </a:rPr>
              <a:t>New Feed state ( follow and like )</a:t>
            </a:r>
            <a:endParaRPr lang="en-US" sz="1000">
              <a:latin typeface="Calibri"/>
              <a:cs typeface="Prompt" panose="00000500000000000000" pitchFamily="2" charset="-34"/>
            </a:endParaRPr>
          </a:p>
          <a:p>
            <a:pPr algn="ctr"/>
            <a:r>
              <a:rPr lang="en-US" sz="1000">
                <a:latin typeface="Calibri"/>
                <a:cs typeface="Prompt"/>
              </a:rPr>
              <a:t>(Sai Oum Maing - 6530289)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A5477-E2A5-9874-D7A1-0EC12CBA5C85}"/>
              </a:ext>
            </a:extLst>
          </p:cNvPr>
          <p:cNvSpPr txBox="1"/>
          <p:nvPr/>
        </p:nvSpPr>
        <p:spPr>
          <a:xfrm>
            <a:off x="5997000" y="4396774"/>
            <a:ext cx="2343563" cy="61555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000" b="1">
                <a:latin typeface="Raleway"/>
                <a:cs typeface="Prompt"/>
              </a:rPr>
              <a:t>Chat inbox</a:t>
            </a:r>
            <a:endParaRPr lang="en-US" b="1"/>
          </a:p>
          <a:p>
            <a:pPr algn="ctr"/>
            <a:r>
              <a:rPr lang="en-US" sz="1000" dirty="0">
                <a:latin typeface="Raleway"/>
                <a:cs typeface="Prompt"/>
              </a:rPr>
              <a:t>Name-Aung </a:t>
            </a:r>
            <a:r>
              <a:rPr lang="en-US" sz="1000" dirty="0" err="1">
                <a:latin typeface="Raleway"/>
                <a:cs typeface="Prompt"/>
              </a:rPr>
              <a:t>bhone</a:t>
            </a:r>
            <a:r>
              <a:rPr lang="en-US" sz="1000" dirty="0">
                <a:latin typeface="Raleway"/>
                <a:cs typeface="Prompt"/>
              </a:rPr>
              <a:t> Naing</a:t>
            </a:r>
            <a:endParaRPr lang="en-US"/>
          </a:p>
          <a:p>
            <a:pPr algn="ctr"/>
            <a:r>
              <a:rPr lang="en-US" dirty="0">
                <a:latin typeface="Raleway"/>
                <a:cs typeface="Prompt"/>
              </a:rPr>
              <a:t>ID- 6520102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A5177B-613E-ED1C-98E1-13D1A190F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20" y="853109"/>
            <a:ext cx="3112444" cy="3511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7D264-6E0F-F3FF-895F-F4BCFD017A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43" t="21068" r="29396" b="29437"/>
          <a:stretch/>
        </p:blipFill>
        <p:spPr>
          <a:xfrm>
            <a:off x="5890730" y="565289"/>
            <a:ext cx="2795156" cy="377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20849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0216-BA30-4F53-955D-7B44DDD630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4898154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93415823E5C4448BEEA0D136E2C597" ma:contentTypeVersion="4" ma:contentTypeDescription="Create a new document." ma:contentTypeScope="" ma:versionID="a8b94e64fb9378bc5ad431e8c5e8991f">
  <xsd:schema xmlns:xsd="http://www.w3.org/2001/XMLSchema" xmlns:xs="http://www.w3.org/2001/XMLSchema" xmlns:p="http://schemas.microsoft.com/office/2006/metadata/properties" xmlns:ns2="843107d7-40cd-4192-ae0c-4d20887c4cb0" targetNamespace="http://schemas.microsoft.com/office/2006/metadata/properties" ma:root="true" ma:fieldsID="ddb27c38a13e78a2d5372f63021a2c86" ns2:_="">
    <xsd:import namespace="843107d7-40cd-4192-ae0c-4d20887c4c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107d7-40cd-4192-ae0c-4d20887c4c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C7E17E-2029-428F-86C7-74CD9AD0B43C}">
  <ds:schemaRefs>
    <ds:schemaRef ds:uri="843107d7-40cd-4192-ae0c-4d20887c4c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A01AD32-A45D-4B3B-946C-82F8105C70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CC7B5-3E82-4FDC-92B4-1CD80E2B85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Antonio template</vt:lpstr>
      <vt:lpstr>PowerPoint Presentation</vt:lpstr>
      <vt:lpstr>Day 11</vt:lpstr>
      <vt:lpstr>Individual assignment: Create components (5%)</vt:lpstr>
      <vt:lpstr>Individual assignment: Create components </vt:lpstr>
      <vt:lpstr>Components for final project (1)</vt:lpstr>
      <vt:lpstr>Components for final project (2)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PAITOON PORNTRAKOON</dc:creator>
  <cp:revision>6</cp:revision>
  <dcterms:modified xsi:type="dcterms:W3CDTF">2024-08-28T16:33:34Z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0x010100F893415823E5C4448BEEA0D136E2C597</vt:lpwstr>
  </property>
</Properties>
</file>