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6"/>
  </p:notesMasterIdLst>
  <p:sldIdLst>
    <p:sldId id="565" r:id="rId5"/>
    <p:sldId id="406" r:id="rId6"/>
    <p:sldId id="600" r:id="rId7"/>
    <p:sldId id="618" r:id="rId8"/>
    <p:sldId id="630" r:id="rId9"/>
    <p:sldId id="629" r:id="rId10"/>
    <p:sldId id="623" r:id="rId11"/>
    <p:sldId id="624" r:id="rId12"/>
    <p:sldId id="625" r:id="rId13"/>
    <p:sldId id="626" r:id="rId14"/>
    <p:sldId id="308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899D6-EE77-7B53-CD48-3A08A278B8C9}" v="3467" dt="2024-09-18T15:34:26.460"/>
    <p1510:client id="{3481A759-E9D1-78D1-9904-96631245E812}" v="35" dt="2024-09-18T17:20:52.908"/>
    <p1510:client id="{5F806638-30F7-4247-9AC5-862D03DBB47B}" v="52" dt="2024-09-18T14:36:25.160"/>
    <p1510:client id="{917AFEAC-501C-403B-B809-4314079603ED}" v="11" dt="2024-09-18T07:01:54.263"/>
    <p1510:client id="{98654E2D-B31D-0F40-C6BC-2FE7B07A464E}" v="930" dt="2024-09-18T15:32:25.235"/>
    <p1510:client id="{DB9E77D1-A330-451F-A860-CF33E9837C47}" v="1" dt="2024-09-18T07:02:52.937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 MYINT MOH SOE -" userId="S::u6530262@au.edu::41e49228-78a0-4cad-9e5d-5954fab4af59" providerId="AD" clId="Web-{1F7B3671-B325-6973-5E3D-F693426AEF19}"/>
    <pc:docChg chg="modSld">
      <pc:chgData name="MIN MYINT MOH SOE -" userId="S::u6530262@au.edu::41e49228-78a0-4cad-9e5d-5954fab4af59" providerId="AD" clId="Web-{1F7B3671-B325-6973-5E3D-F693426AEF19}" dt="2024-09-11T14:29:49.653" v="5"/>
      <pc:docMkLst>
        <pc:docMk/>
      </pc:docMkLst>
      <pc:sldChg chg="modSp">
        <pc:chgData name="MIN MYINT MOH SOE -" userId="S::u6530262@au.edu::41e49228-78a0-4cad-9e5d-5954fab4af59" providerId="AD" clId="Web-{1F7B3671-B325-6973-5E3D-F693426AEF19}" dt="2024-09-11T14:29:49.653" v="5"/>
        <pc:sldMkLst>
          <pc:docMk/>
          <pc:sldMk cId="577355437" sldId="623"/>
        </pc:sldMkLst>
        <pc:graphicFrameChg chg="mod modGraphic">
          <ac:chgData name="MIN MYINT MOH SOE -" userId="S::u6530262@au.edu::41e49228-78a0-4cad-9e5d-5954fab4af59" providerId="AD" clId="Web-{1F7B3671-B325-6973-5E3D-F693426AEF19}" dt="2024-09-11T14:29:49.653" v="5"/>
          <ac:graphicFrameMkLst>
            <pc:docMk/>
            <pc:sldMk cId="577355437" sldId="623"/>
            <ac:graphicFrameMk id="15" creationId="{87443BD0-2885-4036-BD0D-5D93C556C3A6}"/>
          </ac:graphicFrameMkLst>
        </pc:graphicFrameChg>
      </pc:sldChg>
    </pc:docChg>
  </pc:docChgLst>
  <pc:docChgLst>
    <pc:chgData name="AUNG BHONE NAING -" userId="S::u6520102@au.edu::01ae9bd9-f92b-4291-b5c2-d4716072a6ba" providerId="AD" clId="Web-{5F806638-30F7-4247-9AC5-862D03DBB47B}"/>
    <pc:docChg chg="modSld">
      <pc:chgData name="AUNG BHONE NAING -" userId="S::u6520102@au.edu::01ae9bd9-f92b-4291-b5c2-d4716072a6ba" providerId="AD" clId="Web-{5F806638-30F7-4247-9AC5-862D03DBB47B}" dt="2024-09-18T14:36:22.722" v="41"/>
      <pc:docMkLst>
        <pc:docMk/>
      </pc:docMkLst>
      <pc:sldChg chg="modSp">
        <pc:chgData name="AUNG BHONE NAING -" userId="S::u6520102@au.edu::01ae9bd9-f92b-4291-b5c2-d4716072a6ba" providerId="AD" clId="Web-{5F806638-30F7-4247-9AC5-862D03DBB47B}" dt="2024-09-18T14:36:22.722" v="41"/>
        <pc:sldMkLst>
          <pc:docMk/>
          <pc:sldMk cId="158070069" sldId="624"/>
        </pc:sldMkLst>
        <pc:graphicFrameChg chg="mod modGraphic">
          <ac:chgData name="AUNG BHONE NAING -" userId="S::u6520102@au.edu::01ae9bd9-f92b-4291-b5c2-d4716072a6ba" providerId="AD" clId="Web-{5F806638-30F7-4247-9AC5-862D03DBB47B}" dt="2024-09-18T14:36:22.722" v="41"/>
          <ac:graphicFrameMkLst>
            <pc:docMk/>
            <pc:sldMk cId="158070069" sldId="624"/>
            <ac:graphicFrameMk id="6" creationId="{E5C76B3B-210F-4A39-94A2-F9F03E51B1C4}"/>
          </ac:graphicFrameMkLst>
        </pc:graphicFrameChg>
      </pc:sldChg>
    </pc:docChg>
  </pc:docChgLst>
  <pc:docChgLst>
    <pc:chgData name="SAI AIK SEI MOUK -" userId="S::u6520057@au.edu::5e9b1900-5786-4d2f-bf74-67ce0b58e309" providerId="AD" clId="Web-{A4D49D78-E5F9-C4E3-5D48-A7AD0849F63B}"/>
    <pc:docChg chg="modSld">
      <pc:chgData name="SAI AIK SEI MOUK -" userId="S::u6520057@au.edu::5e9b1900-5786-4d2f-bf74-67ce0b58e309" providerId="AD" clId="Web-{A4D49D78-E5F9-C4E3-5D48-A7AD0849F63B}" dt="2024-09-15T15:51:57.695" v="54"/>
      <pc:docMkLst>
        <pc:docMk/>
      </pc:docMkLst>
      <pc:sldChg chg="modNotes">
        <pc:chgData name="SAI AIK SEI MOUK -" userId="S::u6520057@au.edu::5e9b1900-5786-4d2f-bf74-67ce0b58e309" providerId="AD" clId="Web-{A4D49D78-E5F9-C4E3-5D48-A7AD0849F63B}" dt="2024-09-15T15:51:57.695" v="54"/>
        <pc:sldMkLst>
          <pc:docMk/>
          <pc:sldMk cId="577355437" sldId="623"/>
        </pc:sldMkLst>
      </pc:sldChg>
    </pc:docChg>
  </pc:docChgLst>
  <pc:docChgLst>
    <pc:chgData name="MIN HTET -" userId="S::u6622085@au.edu::f8d4f8a1-d4f4-4534-893c-a7f4f1a40d10" providerId="AD" clId="Web-{4EF95587-3210-19BA-4916-A1A350F597B3}"/>
    <pc:docChg chg="modSld">
      <pc:chgData name="MIN HTET -" userId="S::u6622085@au.edu::f8d4f8a1-d4f4-4534-893c-a7f4f1a40d10" providerId="AD" clId="Web-{4EF95587-3210-19BA-4916-A1A350F597B3}" dt="2024-09-11T07:57:27.627" v="335"/>
      <pc:docMkLst>
        <pc:docMk/>
      </pc:docMkLst>
      <pc:sldChg chg="modSp">
        <pc:chgData name="MIN HTET -" userId="S::u6622085@au.edu::f8d4f8a1-d4f4-4534-893c-a7f4f1a40d10" providerId="AD" clId="Web-{4EF95587-3210-19BA-4916-A1A350F597B3}" dt="2024-09-11T07:57:27.627" v="335"/>
        <pc:sldMkLst>
          <pc:docMk/>
          <pc:sldMk cId="577355437" sldId="623"/>
        </pc:sldMkLst>
        <pc:graphicFrameChg chg="mod modGraphic">
          <ac:chgData name="MIN HTET -" userId="S::u6622085@au.edu::f8d4f8a1-d4f4-4534-893c-a7f4f1a40d10" providerId="AD" clId="Web-{4EF95587-3210-19BA-4916-A1A350F597B3}" dt="2024-09-11T07:57:27.627" v="335"/>
          <ac:graphicFrameMkLst>
            <pc:docMk/>
            <pc:sldMk cId="577355437" sldId="623"/>
            <ac:graphicFrameMk id="15" creationId="{87443BD0-2885-4036-BD0D-5D93C556C3A6}"/>
          </ac:graphicFrameMkLst>
        </pc:graphicFrameChg>
      </pc:sldChg>
    </pc:docChg>
  </pc:docChgLst>
  <pc:docChgLst>
    <pc:chgData name="PAITOON PORNTRAKOON" userId="5cd5d3ab-e961-47d6-bf96-e335d2d4bc52" providerId="ADAL" clId="{2E6DFD72-A740-4AD4-BB1E-E48FFEB6E867}"/>
    <pc:docChg chg="custSel addSld delSld modSld">
      <pc:chgData name="PAITOON PORNTRAKOON" userId="5cd5d3ab-e961-47d6-bf96-e335d2d4bc52" providerId="ADAL" clId="{2E6DFD72-A740-4AD4-BB1E-E48FFEB6E867}" dt="2024-04-03T10:16:11.952" v="8" actId="47"/>
      <pc:docMkLst>
        <pc:docMk/>
      </pc:docMkLst>
      <pc:sldChg chg="modSp mod">
        <pc:chgData name="PAITOON PORNTRAKOON" userId="5cd5d3ab-e961-47d6-bf96-e335d2d4bc52" providerId="ADAL" clId="{2E6DFD72-A740-4AD4-BB1E-E48FFEB6E867}" dt="2024-04-03T10:14:13.412" v="0" actId="20577"/>
        <pc:sldMkLst>
          <pc:docMk/>
          <pc:sldMk cId="3861422729" sldId="406"/>
        </pc:sldMkLst>
        <pc:spChg chg="mod">
          <ac:chgData name="PAITOON PORNTRAKOON" userId="5cd5d3ab-e961-47d6-bf96-e335d2d4bc52" providerId="ADAL" clId="{2E6DFD72-A740-4AD4-BB1E-E48FFEB6E867}" dt="2024-04-03T10:14:13.412" v="0" actId="20577"/>
          <ac:spMkLst>
            <pc:docMk/>
            <pc:sldMk cId="3861422729" sldId="406"/>
            <ac:spMk id="111" creationId="{00000000-0000-0000-0000-000000000000}"/>
          </ac:spMkLst>
        </pc:spChg>
      </pc:sldChg>
      <pc:sldChg chg="del">
        <pc:chgData name="PAITOON PORNTRAKOON" userId="5cd5d3ab-e961-47d6-bf96-e335d2d4bc52" providerId="ADAL" clId="{2E6DFD72-A740-4AD4-BB1E-E48FFEB6E867}" dt="2024-04-03T10:14:17.672" v="1" actId="47"/>
        <pc:sldMkLst>
          <pc:docMk/>
          <pc:sldMk cId="953420287" sldId="556"/>
        </pc:sldMkLst>
      </pc:sldChg>
      <pc:sldChg chg="del">
        <pc:chgData name="PAITOON PORNTRAKOON" userId="5cd5d3ab-e961-47d6-bf96-e335d2d4bc52" providerId="ADAL" clId="{2E6DFD72-A740-4AD4-BB1E-E48FFEB6E867}" dt="2024-04-03T10:14:17.672" v="1" actId="47"/>
        <pc:sldMkLst>
          <pc:docMk/>
          <pc:sldMk cId="1626826509" sldId="575"/>
        </pc:sldMkLst>
      </pc:sldChg>
      <pc:sldChg chg="del">
        <pc:chgData name="PAITOON PORNTRAKOON" userId="5cd5d3ab-e961-47d6-bf96-e335d2d4bc52" providerId="ADAL" clId="{2E6DFD72-A740-4AD4-BB1E-E48FFEB6E867}" dt="2024-04-03T10:14:17.672" v="1" actId="47"/>
        <pc:sldMkLst>
          <pc:docMk/>
          <pc:sldMk cId="1920749734" sldId="577"/>
        </pc:sldMkLst>
      </pc:sldChg>
      <pc:sldChg chg="del">
        <pc:chgData name="PAITOON PORNTRAKOON" userId="5cd5d3ab-e961-47d6-bf96-e335d2d4bc52" providerId="ADAL" clId="{2E6DFD72-A740-4AD4-BB1E-E48FFEB6E867}" dt="2024-04-03T10:14:17.672" v="1" actId="47"/>
        <pc:sldMkLst>
          <pc:docMk/>
          <pc:sldMk cId="3488030221" sldId="599"/>
        </pc:sldMkLst>
      </pc:sldChg>
      <pc:sldChg chg="add del modNotesTx">
        <pc:chgData name="PAITOON PORNTRAKOON" userId="5cd5d3ab-e961-47d6-bf96-e335d2d4bc52" providerId="ADAL" clId="{2E6DFD72-A740-4AD4-BB1E-E48FFEB6E867}" dt="2024-04-03T10:14:40.539" v="3" actId="6549"/>
        <pc:sldMkLst>
          <pc:docMk/>
          <pc:sldMk cId="1926956727" sldId="600"/>
        </pc:sldMkLst>
      </pc:sldChg>
      <pc:sldChg chg="add">
        <pc:chgData name="PAITOON PORNTRAKOON" userId="5cd5d3ab-e961-47d6-bf96-e335d2d4bc52" providerId="ADAL" clId="{2E6DFD72-A740-4AD4-BB1E-E48FFEB6E867}" dt="2024-04-03T10:15:21.772" v="4"/>
        <pc:sldMkLst>
          <pc:docMk/>
          <pc:sldMk cId="2442943902" sldId="618"/>
        </pc:sldMkLst>
      </pc:sldChg>
      <pc:sldChg chg="delSp add del mod modNotesTx">
        <pc:chgData name="PAITOON PORNTRAKOON" userId="5cd5d3ab-e961-47d6-bf96-e335d2d4bc52" providerId="ADAL" clId="{2E6DFD72-A740-4AD4-BB1E-E48FFEB6E867}" dt="2024-04-03T10:16:11.952" v="8" actId="47"/>
        <pc:sldMkLst>
          <pc:docMk/>
          <pc:sldMk cId="585101354" sldId="619"/>
        </pc:sldMkLst>
        <pc:spChg chg="del">
          <ac:chgData name="PAITOON PORNTRAKOON" userId="5cd5d3ab-e961-47d6-bf96-e335d2d4bc52" providerId="ADAL" clId="{2E6DFD72-A740-4AD4-BB1E-E48FFEB6E867}" dt="2024-04-03T10:15:30.265" v="6" actId="478"/>
          <ac:spMkLst>
            <pc:docMk/>
            <pc:sldMk cId="585101354" sldId="619"/>
            <ac:spMk id="12" creationId="{2B4120FA-191F-B630-3BAD-8F29F4ACE1F3}"/>
          </ac:spMkLst>
        </pc:spChg>
      </pc:sldChg>
      <pc:sldChg chg="add">
        <pc:chgData name="PAITOON PORNTRAKOON" userId="5cd5d3ab-e961-47d6-bf96-e335d2d4bc52" providerId="ADAL" clId="{2E6DFD72-A740-4AD4-BB1E-E48FFEB6E867}" dt="2024-04-03T10:14:37.181" v="2"/>
        <pc:sldMkLst>
          <pc:docMk/>
          <pc:sldMk cId="577355437" sldId="623"/>
        </pc:sldMkLst>
      </pc:sldChg>
      <pc:sldChg chg="add">
        <pc:chgData name="PAITOON PORNTRAKOON" userId="5cd5d3ab-e961-47d6-bf96-e335d2d4bc52" providerId="ADAL" clId="{2E6DFD72-A740-4AD4-BB1E-E48FFEB6E867}" dt="2024-04-03T10:14:37.181" v="2"/>
        <pc:sldMkLst>
          <pc:docMk/>
          <pc:sldMk cId="158070069" sldId="624"/>
        </pc:sldMkLst>
      </pc:sldChg>
      <pc:sldChg chg="add">
        <pc:chgData name="PAITOON PORNTRAKOON" userId="5cd5d3ab-e961-47d6-bf96-e335d2d4bc52" providerId="ADAL" clId="{2E6DFD72-A740-4AD4-BB1E-E48FFEB6E867}" dt="2024-04-03T10:14:37.181" v="2"/>
        <pc:sldMkLst>
          <pc:docMk/>
          <pc:sldMk cId="3237976421" sldId="625"/>
        </pc:sldMkLst>
      </pc:sldChg>
      <pc:sldChg chg="add">
        <pc:chgData name="PAITOON PORNTRAKOON" userId="5cd5d3ab-e961-47d6-bf96-e335d2d4bc52" providerId="ADAL" clId="{2E6DFD72-A740-4AD4-BB1E-E48FFEB6E867}" dt="2024-04-03T10:14:37.181" v="2"/>
        <pc:sldMkLst>
          <pc:docMk/>
          <pc:sldMk cId="2650900718" sldId="626"/>
        </pc:sldMkLst>
      </pc:sldChg>
      <pc:sldChg chg="del">
        <pc:chgData name="PAITOON PORNTRAKOON" userId="5cd5d3ab-e961-47d6-bf96-e335d2d4bc52" providerId="ADAL" clId="{2E6DFD72-A740-4AD4-BB1E-E48FFEB6E867}" dt="2024-04-03T10:14:17.672" v="1" actId="47"/>
        <pc:sldMkLst>
          <pc:docMk/>
          <pc:sldMk cId="2087044189" sldId="628"/>
        </pc:sldMkLst>
      </pc:sldChg>
      <pc:sldChg chg="add">
        <pc:chgData name="PAITOON PORNTRAKOON" userId="5cd5d3ab-e961-47d6-bf96-e335d2d4bc52" providerId="ADAL" clId="{2E6DFD72-A740-4AD4-BB1E-E48FFEB6E867}" dt="2024-04-03T10:14:37.181" v="2"/>
        <pc:sldMkLst>
          <pc:docMk/>
          <pc:sldMk cId="1849383332" sldId="629"/>
        </pc:sldMkLst>
      </pc:sldChg>
      <pc:sldChg chg="add">
        <pc:chgData name="PAITOON PORNTRAKOON" userId="5cd5d3ab-e961-47d6-bf96-e335d2d4bc52" providerId="ADAL" clId="{2E6DFD72-A740-4AD4-BB1E-E48FFEB6E867}" dt="2024-04-03T10:16:09.948" v="7"/>
        <pc:sldMkLst>
          <pc:docMk/>
          <pc:sldMk cId="140293219" sldId="630"/>
        </pc:sldMkLst>
      </pc:sldChg>
      <pc:sldChg chg="del">
        <pc:chgData name="PAITOON PORNTRAKOON" userId="5cd5d3ab-e961-47d6-bf96-e335d2d4bc52" providerId="ADAL" clId="{2E6DFD72-A740-4AD4-BB1E-E48FFEB6E867}" dt="2024-04-03T10:14:17.672" v="1" actId="47"/>
        <pc:sldMkLst>
          <pc:docMk/>
          <pc:sldMk cId="873690238" sldId="630"/>
        </pc:sldMkLst>
      </pc:sldChg>
      <pc:sldChg chg="del">
        <pc:chgData name="PAITOON PORNTRAKOON" userId="5cd5d3ab-e961-47d6-bf96-e335d2d4bc52" providerId="ADAL" clId="{2E6DFD72-A740-4AD4-BB1E-E48FFEB6E867}" dt="2024-04-03T10:14:17.672" v="1" actId="47"/>
        <pc:sldMkLst>
          <pc:docMk/>
          <pc:sldMk cId="1938909226" sldId="631"/>
        </pc:sldMkLst>
      </pc:sldChg>
      <pc:sldChg chg="del">
        <pc:chgData name="PAITOON PORNTRAKOON" userId="5cd5d3ab-e961-47d6-bf96-e335d2d4bc52" providerId="ADAL" clId="{2E6DFD72-A740-4AD4-BB1E-E48FFEB6E867}" dt="2024-04-03T10:14:17.672" v="1" actId="47"/>
        <pc:sldMkLst>
          <pc:docMk/>
          <pc:sldMk cId="1581480067" sldId="632"/>
        </pc:sldMkLst>
      </pc:sldChg>
      <pc:sldChg chg="del">
        <pc:chgData name="PAITOON PORNTRAKOON" userId="5cd5d3ab-e961-47d6-bf96-e335d2d4bc52" providerId="ADAL" clId="{2E6DFD72-A740-4AD4-BB1E-E48FFEB6E867}" dt="2024-04-03T10:14:17.672" v="1" actId="47"/>
        <pc:sldMkLst>
          <pc:docMk/>
          <pc:sldMk cId="2027058351" sldId="633"/>
        </pc:sldMkLst>
      </pc:sldChg>
      <pc:sldChg chg="del">
        <pc:chgData name="PAITOON PORNTRAKOON" userId="5cd5d3ab-e961-47d6-bf96-e335d2d4bc52" providerId="ADAL" clId="{2E6DFD72-A740-4AD4-BB1E-E48FFEB6E867}" dt="2024-04-03T10:14:17.672" v="1" actId="47"/>
        <pc:sldMkLst>
          <pc:docMk/>
          <pc:sldMk cId="3836480819" sldId="634"/>
        </pc:sldMkLst>
      </pc:sldChg>
      <pc:sldChg chg="del">
        <pc:chgData name="PAITOON PORNTRAKOON" userId="5cd5d3ab-e961-47d6-bf96-e335d2d4bc52" providerId="ADAL" clId="{2E6DFD72-A740-4AD4-BB1E-E48FFEB6E867}" dt="2024-04-03T10:14:17.672" v="1" actId="47"/>
        <pc:sldMkLst>
          <pc:docMk/>
          <pc:sldMk cId="1005592295" sldId="635"/>
        </pc:sldMkLst>
      </pc:sldChg>
      <pc:sldMasterChg chg="delSldLayout">
        <pc:chgData name="PAITOON PORNTRAKOON" userId="5cd5d3ab-e961-47d6-bf96-e335d2d4bc52" providerId="ADAL" clId="{2E6DFD72-A740-4AD4-BB1E-E48FFEB6E867}" dt="2024-04-03T10:14:17.672" v="1" actId="47"/>
        <pc:sldMasterMkLst>
          <pc:docMk/>
          <pc:sldMasterMk cId="0" sldId="2147483658"/>
        </pc:sldMasterMkLst>
        <pc:sldLayoutChg chg="del">
          <pc:chgData name="PAITOON PORNTRAKOON" userId="5cd5d3ab-e961-47d6-bf96-e335d2d4bc52" providerId="ADAL" clId="{2E6DFD72-A740-4AD4-BB1E-E48FFEB6E867}" dt="2024-04-03T10:14:17.672" v="1" actId="47"/>
          <pc:sldLayoutMkLst>
            <pc:docMk/>
            <pc:sldMasterMk cId="0" sldId="2147483658"/>
            <pc:sldLayoutMk cId="4281888583" sldId="2147483661"/>
          </pc:sldLayoutMkLst>
        </pc:sldLayoutChg>
        <pc:sldLayoutChg chg="del">
          <pc:chgData name="PAITOON PORNTRAKOON" userId="5cd5d3ab-e961-47d6-bf96-e335d2d4bc52" providerId="ADAL" clId="{2E6DFD72-A740-4AD4-BB1E-E48FFEB6E867}" dt="2024-04-03T10:14:17.672" v="1" actId="47"/>
          <pc:sldLayoutMkLst>
            <pc:docMk/>
            <pc:sldMasterMk cId="0" sldId="2147483658"/>
            <pc:sldLayoutMk cId="36614405" sldId="2147483662"/>
          </pc:sldLayoutMkLst>
        </pc:sldLayoutChg>
      </pc:sldMasterChg>
    </pc:docChg>
  </pc:docChgLst>
  <pc:docChgLst>
    <pc:chgData name="Paitoon P." userId="f5c1bc561cecd012" providerId="LiveId" clId="{19C5624A-5E99-4C0A-A130-8D79739BE11B}"/>
    <pc:docChg chg="undo custSel addSld delSld modSld">
      <pc:chgData name="Paitoon P." userId="f5c1bc561cecd012" providerId="LiveId" clId="{19C5624A-5E99-4C0A-A130-8D79739BE11B}" dt="2024-09-10T02:30:21.019" v="3"/>
      <pc:docMkLst>
        <pc:docMk/>
      </pc:docMkLst>
      <pc:sldChg chg="add del">
        <pc:chgData name="Paitoon P." userId="f5c1bc561cecd012" providerId="LiveId" clId="{19C5624A-5E99-4C0A-A130-8D79739BE11B}" dt="2024-09-10T02:30:21.019" v="3"/>
        <pc:sldMkLst>
          <pc:docMk/>
          <pc:sldMk cId="585101354" sldId="619"/>
        </pc:sldMkLst>
      </pc:sldChg>
      <pc:sldChg chg="add del">
        <pc:chgData name="Paitoon P." userId="f5c1bc561cecd012" providerId="LiveId" clId="{19C5624A-5E99-4C0A-A130-8D79739BE11B}" dt="2024-09-10T02:30:20.090" v="2" actId="47"/>
        <pc:sldMkLst>
          <pc:docMk/>
          <pc:sldMk cId="140293219" sldId="630"/>
        </pc:sldMkLst>
      </pc:sldChg>
    </pc:docChg>
  </pc:docChgLst>
  <pc:docChgLst>
    <pc:chgData name="AUNG BHONE NAING -" userId="S::u6520102@au.edu::01ae9bd9-f92b-4291-b5c2-d4716072a6ba" providerId="AD" clId="Web-{DB9E77D1-A330-451F-A860-CF33E9837C47}"/>
    <pc:docChg chg="modSld">
      <pc:chgData name="AUNG BHONE NAING -" userId="S::u6520102@au.edu::01ae9bd9-f92b-4291-b5c2-d4716072a6ba" providerId="AD" clId="Web-{DB9E77D1-A330-451F-A860-CF33E9837C47}" dt="2024-09-18T07:02:52.937" v="0"/>
      <pc:docMkLst>
        <pc:docMk/>
      </pc:docMkLst>
      <pc:sldChg chg="modSp">
        <pc:chgData name="AUNG BHONE NAING -" userId="S::u6520102@au.edu::01ae9bd9-f92b-4291-b5c2-d4716072a6ba" providerId="AD" clId="Web-{DB9E77D1-A330-451F-A860-CF33E9837C47}" dt="2024-09-18T07:02:52.937" v="0"/>
        <pc:sldMkLst>
          <pc:docMk/>
          <pc:sldMk cId="577355437" sldId="623"/>
        </pc:sldMkLst>
        <pc:graphicFrameChg chg="modGraphic">
          <ac:chgData name="AUNG BHONE NAING -" userId="S::u6520102@au.edu::01ae9bd9-f92b-4291-b5c2-d4716072a6ba" providerId="AD" clId="Web-{DB9E77D1-A330-451F-A860-CF33E9837C47}" dt="2024-09-18T07:02:52.937" v="0"/>
          <ac:graphicFrameMkLst>
            <pc:docMk/>
            <pc:sldMk cId="577355437" sldId="623"/>
            <ac:graphicFrameMk id="15" creationId="{87443BD0-2885-4036-BD0D-5D93C556C3A6}"/>
          </ac:graphicFrameMkLst>
        </pc:graphicFrameChg>
      </pc:sldChg>
    </pc:docChg>
  </pc:docChgLst>
  <pc:docChgLst>
    <pc:chgData name="MIN HTET -" userId="S::u6622085@au.edu::f8d4f8a1-d4f4-4534-893c-a7f4f1a40d10" providerId="AD" clId="Web-{98654E2D-B31D-0F40-C6BC-2FE7B07A464E}"/>
    <pc:docChg chg="modSld">
      <pc:chgData name="MIN HTET -" userId="S::u6622085@au.edu::f8d4f8a1-d4f4-4534-893c-a7f4f1a40d10" providerId="AD" clId="Web-{98654E2D-B31D-0F40-C6BC-2FE7B07A464E}" dt="2024-09-18T15:32:11.266" v="901"/>
      <pc:docMkLst>
        <pc:docMk/>
      </pc:docMkLst>
      <pc:sldChg chg="modSp">
        <pc:chgData name="MIN HTET -" userId="S::u6622085@au.edu::f8d4f8a1-d4f4-4534-893c-a7f4f1a40d10" providerId="AD" clId="Web-{98654E2D-B31D-0F40-C6BC-2FE7B07A464E}" dt="2024-09-18T15:32:11.266" v="901"/>
        <pc:sldMkLst>
          <pc:docMk/>
          <pc:sldMk cId="2650900718" sldId="626"/>
        </pc:sldMkLst>
        <pc:graphicFrameChg chg="mod modGraphic">
          <ac:chgData name="MIN HTET -" userId="S::u6622085@au.edu::f8d4f8a1-d4f4-4534-893c-a7f4f1a40d10" providerId="AD" clId="Web-{98654E2D-B31D-0F40-C6BC-2FE7B07A464E}" dt="2024-09-18T15:32:11.266" v="901"/>
          <ac:graphicFrameMkLst>
            <pc:docMk/>
            <pc:sldMk cId="2650900718" sldId="626"/>
            <ac:graphicFrameMk id="5" creationId="{2655393A-E7C9-555E-3258-E1B7E07C67FD}"/>
          </ac:graphicFrameMkLst>
        </pc:graphicFrameChg>
      </pc:sldChg>
    </pc:docChg>
  </pc:docChgLst>
  <pc:docChgLst>
    <pc:chgData name="MIN MYINT MOH SOE -" userId="41e49228-78a0-4cad-9e5d-5954fab4af59" providerId="ADAL" clId="{74D1AFFC-D3C0-6C49-BBAD-E866579303F8}"/>
    <pc:docChg chg="custSel modSld">
      <pc:chgData name="MIN MYINT MOH SOE -" userId="41e49228-78a0-4cad-9e5d-5954fab4af59" providerId="ADAL" clId="{74D1AFFC-D3C0-6C49-BBAD-E866579303F8}" dt="2024-09-11T08:02:03.245" v="274" actId="20577"/>
      <pc:docMkLst>
        <pc:docMk/>
      </pc:docMkLst>
      <pc:sldChg chg="modSp">
        <pc:chgData name="MIN MYINT MOH SOE -" userId="41e49228-78a0-4cad-9e5d-5954fab4af59" providerId="ADAL" clId="{74D1AFFC-D3C0-6C49-BBAD-E866579303F8}" dt="2024-09-11T08:02:03.245" v="274" actId="20577"/>
        <pc:sldMkLst>
          <pc:docMk/>
          <pc:sldMk cId="577355437" sldId="623"/>
        </pc:sldMkLst>
        <pc:graphicFrameChg chg="modGraphic">
          <ac:chgData name="MIN MYINT MOH SOE -" userId="41e49228-78a0-4cad-9e5d-5954fab4af59" providerId="ADAL" clId="{74D1AFFC-D3C0-6C49-BBAD-E866579303F8}" dt="2024-09-11T08:02:03.245" v="274" actId="20577"/>
          <ac:graphicFrameMkLst>
            <pc:docMk/>
            <pc:sldMk cId="577355437" sldId="623"/>
            <ac:graphicFrameMk id="15" creationId="{87443BD0-2885-4036-BD0D-5D93C556C3A6}"/>
          </ac:graphicFrameMkLst>
        </pc:graphicFrameChg>
      </pc:sldChg>
    </pc:docChg>
  </pc:docChgLst>
  <pc:docChgLst>
    <pc:chgData name="Paitoon P." userId="f5c1bc561cecd012" providerId="LiveId" clId="{69E93C0C-C085-42C2-AD61-C70E8A3B00CD}"/>
    <pc:docChg chg="addSld delSld modSld">
      <pc:chgData name="Paitoon P." userId="f5c1bc561cecd012" providerId="LiveId" clId="{69E93C0C-C085-42C2-AD61-C70E8A3B00CD}" dt="2024-07-04T03:11:54.293" v="1" actId="47"/>
      <pc:docMkLst>
        <pc:docMk/>
      </pc:docMkLst>
      <pc:sldChg chg="del">
        <pc:chgData name="Paitoon P." userId="f5c1bc561cecd012" providerId="LiveId" clId="{69E93C0C-C085-42C2-AD61-C70E8A3B00CD}" dt="2024-07-04T03:11:54.293" v="1" actId="47"/>
        <pc:sldMkLst>
          <pc:docMk/>
          <pc:sldMk cId="3363812636" sldId="322"/>
        </pc:sldMkLst>
      </pc:sldChg>
      <pc:sldChg chg="add">
        <pc:chgData name="Paitoon P." userId="f5c1bc561cecd012" providerId="LiveId" clId="{69E93C0C-C085-42C2-AD61-C70E8A3B00CD}" dt="2024-07-04T03:11:52.145" v="0"/>
        <pc:sldMkLst>
          <pc:docMk/>
          <pc:sldMk cId="1582531272" sldId="565"/>
        </pc:sldMkLst>
      </pc:sldChg>
    </pc:docChg>
  </pc:docChgLst>
  <pc:docChgLst>
    <pc:chgData name="SAI OUM MAING -" userId="S::u6530289@au.edu::cde3bbe5-1b84-4ecb-9f52-7621d6597c47" providerId="AD" clId="Web-{8E23A311-EDF3-8779-728D-9E466AA0150F}"/>
    <pc:docChg chg="modSld">
      <pc:chgData name="SAI OUM MAING -" userId="S::u6530289@au.edu::cde3bbe5-1b84-4ecb-9f52-7621d6597c47" providerId="AD" clId="Web-{8E23A311-EDF3-8779-728D-9E466AA0150F}" dt="2024-09-11T08:06:19.440" v="378" actId="20577"/>
      <pc:docMkLst>
        <pc:docMk/>
      </pc:docMkLst>
      <pc:sldChg chg="modSp">
        <pc:chgData name="SAI OUM MAING -" userId="S::u6530289@au.edu::cde3bbe5-1b84-4ecb-9f52-7621d6597c47" providerId="AD" clId="Web-{8E23A311-EDF3-8779-728D-9E466AA0150F}" dt="2024-09-11T08:03:26.970" v="335" actId="20577"/>
        <pc:sldMkLst>
          <pc:docMk/>
          <pc:sldMk cId="1582531272" sldId="565"/>
        </pc:sldMkLst>
        <pc:spChg chg="mod">
          <ac:chgData name="SAI OUM MAING -" userId="S::u6530289@au.edu::cde3bbe5-1b84-4ecb-9f52-7621d6597c47" providerId="AD" clId="Web-{8E23A311-EDF3-8779-728D-9E466AA0150F}" dt="2024-09-11T08:03:13.626" v="333" actId="20577"/>
          <ac:spMkLst>
            <pc:docMk/>
            <pc:sldMk cId="1582531272" sldId="565"/>
            <ac:spMk id="2" creationId="{81AF14B3-F848-790E-8CDB-C23D17577DF0}"/>
          </ac:spMkLst>
        </pc:spChg>
        <pc:spChg chg="mod">
          <ac:chgData name="SAI OUM MAING -" userId="S::u6530289@au.edu::cde3bbe5-1b84-4ecb-9f52-7621d6597c47" providerId="AD" clId="Web-{8E23A311-EDF3-8779-728D-9E466AA0150F}" dt="2024-09-11T08:03:26.970" v="335" actId="20577"/>
          <ac:spMkLst>
            <pc:docMk/>
            <pc:sldMk cId="1582531272" sldId="565"/>
            <ac:spMk id="4" creationId="{1C316285-D51C-49DA-B366-78D007135F8B}"/>
          </ac:spMkLst>
        </pc:spChg>
      </pc:sldChg>
      <pc:sldChg chg="modSp">
        <pc:chgData name="SAI OUM MAING -" userId="S::u6530289@au.edu::cde3bbe5-1b84-4ecb-9f52-7621d6597c47" providerId="AD" clId="Web-{8E23A311-EDF3-8779-728D-9E466AA0150F}" dt="2024-09-11T07:57:47.748" v="331"/>
        <pc:sldMkLst>
          <pc:docMk/>
          <pc:sldMk cId="577355437" sldId="623"/>
        </pc:sldMkLst>
        <pc:graphicFrameChg chg="mod modGraphic">
          <ac:chgData name="SAI OUM MAING -" userId="S::u6530289@au.edu::cde3bbe5-1b84-4ecb-9f52-7621d6597c47" providerId="AD" clId="Web-{8E23A311-EDF3-8779-728D-9E466AA0150F}" dt="2024-09-11T07:57:47.748" v="331"/>
          <ac:graphicFrameMkLst>
            <pc:docMk/>
            <pc:sldMk cId="577355437" sldId="623"/>
            <ac:graphicFrameMk id="15" creationId="{87443BD0-2885-4036-BD0D-5D93C556C3A6}"/>
          </ac:graphicFrameMkLst>
        </pc:graphicFrameChg>
      </pc:sldChg>
      <pc:sldChg chg="modSp">
        <pc:chgData name="SAI OUM MAING -" userId="S::u6530289@au.edu::cde3bbe5-1b84-4ecb-9f52-7621d6597c47" providerId="AD" clId="Web-{8E23A311-EDF3-8779-728D-9E466AA0150F}" dt="2024-09-11T08:04:58.143" v="351" actId="20577"/>
        <pc:sldMkLst>
          <pc:docMk/>
          <pc:sldMk cId="158070069" sldId="624"/>
        </pc:sldMkLst>
        <pc:spChg chg="mod">
          <ac:chgData name="SAI OUM MAING -" userId="S::u6530289@au.edu::cde3bbe5-1b84-4ecb-9f52-7621d6597c47" providerId="AD" clId="Web-{8E23A311-EDF3-8779-728D-9E466AA0150F}" dt="2024-09-11T08:04:58.143" v="351" actId="20577"/>
          <ac:spMkLst>
            <pc:docMk/>
            <pc:sldMk cId="158070069" sldId="624"/>
            <ac:spMk id="7" creationId="{E0AAF0B9-FAFF-4413-84FC-165645C377BA}"/>
          </ac:spMkLst>
        </pc:spChg>
      </pc:sldChg>
      <pc:sldChg chg="modSp">
        <pc:chgData name="SAI OUM MAING -" userId="S::u6530289@au.edu::cde3bbe5-1b84-4ecb-9f52-7621d6597c47" providerId="AD" clId="Web-{8E23A311-EDF3-8779-728D-9E466AA0150F}" dt="2024-09-11T08:05:32.034" v="366" actId="20577"/>
        <pc:sldMkLst>
          <pc:docMk/>
          <pc:sldMk cId="3237976421" sldId="625"/>
        </pc:sldMkLst>
        <pc:spChg chg="mod">
          <ac:chgData name="SAI OUM MAING -" userId="S::u6530289@au.edu::cde3bbe5-1b84-4ecb-9f52-7621d6597c47" providerId="AD" clId="Web-{8E23A311-EDF3-8779-728D-9E466AA0150F}" dt="2024-09-11T08:05:32.034" v="366" actId="20577"/>
          <ac:spMkLst>
            <pc:docMk/>
            <pc:sldMk cId="3237976421" sldId="625"/>
            <ac:spMk id="7" creationId="{E0AAF0B9-FAFF-4413-84FC-165645C377BA}"/>
          </ac:spMkLst>
        </pc:spChg>
      </pc:sldChg>
      <pc:sldChg chg="modSp">
        <pc:chgData name="SAI OUM MAING -" userId="S::u6530289@au.edu::cde3bbe5-1b84-4ecb-9f52-7621d6597c47" providerId="AD" clId="Web-{8E23A311-EDF3-8779-728D-9E466AA0150F}" dt="2024-09-11T08:06:19.440" v="378" actId="20577"/>
        <pc:sldMkLst>
          <pc:docMk/>
          <pc:sldMk cId="2650900718" sldId="626"/>
        </pc:sldMkLst>
        <pc:spChg chg="mod">
          <ac:chgData name="SAI OUM MAING -" userId="S::u6530289@au.edu::cde3bbe5-1b84-4ecb-9f52-7621d6597c47" providerId="AD" clId="Web-{8E23A311-EDF3-8779-728D-9E466AA0150F}" dt="2024-09-11T08:06:19.440" v="378" actId="20577"/>
          <ac:spMkLst>
            <pc:docMk/>
            <pc:sldMk cId="2650900718" sldId="626"/>
            <ac:spMk id="7" creationId="{E0AAF0B9-FAFF-4413-84FC-165645C377BA}"/>
          </ac:spMkLst>
        </pc:spChg>
      </pc:sldChg>
    </pc:docChg>
  </pc:docChgLst>
  <pc:docChgLst>
    <pc:chgData name="MIN HTET -" userId="S::u6622085@au.edu::f8d4f8a1-d4f4-4534-893c-a7f4f1a40d10" providerId="AD" clId="Web-{09B899D6-EE77-7B53-CD48-3A08A278B8C9}"/>
    <pc:docChg chg="modSld">
      <pc:chgData name="MIN HTET -" userId="S::u6622085@au.edu::f8d4f8a1-d4f4-4534-893c-a7f4f1a40d10" providerId="AD" clId="Web-{09B899D6-EE77-7B53-CD48-3A08A278B8C9}" dt="2024-09-18T15:34:24.273" v="3372"/>
      <pc:docMkLst>
        <pc:docMk/>
      </pc:docMkLst>
      <pc:sldChg chg="modSp">
        <pc:chgData name="MIN HTET -" userId="S::u6622085@au.edu::f8d4f8a1-d4f4-4534-893c-a7f4f1a40d10" providerId="AD" clId="Web-{09B899D6-EE77-7B53-CD48-3A08A278B8C9}" dt="2024-09-18T15:05:35.243" v="1992"/>
        <pc:sldMkLst>
          <pc:docMk/>
          <pc:sldMk cId="158070069" sldId="624"/>
        </pc:sldMkLst>
        <pc:graphicFrameChg chg="mod modGraphic">
          <ac:chgData name="MIN HTET -" userId="S::u6622085@au.edu::f8d4f8a1-d4f4-4534-893c-a7f4f1a40d10" providerId="AD" clId="Web-{09B899D6-EE77-7B53-CD48-3A08A278B8C9}" dt="2024-09-18T15:05:35.243" v="1992"/>
          <ac:graphicFrameMkLst>
            <pc:docMk/>
            <pc:sldMk cId="158070069" sldId="624"/>
            <ac:graphicFrameMk id="6" creationId="{E5C76B3B-210F-4A39-94A2-F9F03E51B1C4}"/>
          </ac:graphicFrameMkLst>
        </pc:graphicFrameChg>
      </pc:sldChg>
      <pc:sldChg chg="modSp">
        <pc:chgData name="MIN HTET -" userId="S::u6622085@au.edu::f8d4f8a1-d4f4-4534-893c-a7f4f1a40d10" providerId="AD" clId="Web-{09B899D6-EE77-7B53-CD48-3A08A278B8C9}" dt="2024-09-18T15:34:24.273" v="3372"/>
        <pc:sldMkLst>
          <pc:docMk/>
          <pc:sldMk cId="3237976421" sldId="625"/>
        </pc:sldMkLst>
        <pc:graphicFrameChg chg="mod modGraphic">
          <ac:chgData name="MIN HTET -" userId="S::u6622085@au.edu::f8d4f8a1-d4f4-4534-893c-a7f4f1a40d10" providerId="AD" clId="Web-{09B899D6-EE77-7B53-CD48-3A08A278B8C9}" dt="2024-09-18T15:34:24.273" v="3372"/>
          <ac:graphicFrameMkLst>
            <pc:docMk/>
            <pc:sldMk cId="3237976421" sldId="625"/>
            <ac:graphicFrameMk id="6" creationId="{E5C76B3B-210F-4A39-94A2-F9F03E51B1C4}"/>
          </ac:graphicFrameMkLst>
        </pc:graphicFrameChg>
      </pc:sldChg>
      <pc:sldChg chg="addSp delSp modSp">
        <pc:chgData name="MIN HTET -" userId="S::u6622085@au.edu::f8d4f8a1-d4f4-4534-893c-a7f4f1a40d10" providerId="AD" clId="Web-{09B899D6-EE77-7B53-CD48-3A08A278B8C9}" dt="2024-09-18T15:33:56.444" v="3368"/>
        <pc:sldMkLst>
          <pc:docMk/>
          <pc:sldMk cId="2650900718" sldId="626"/>
        </pc:sldMkLst>
        <pc:graphicFrameChg chg="add mod modGraphic">
          <ac:chgData name="MIN HTET -" userId="S::u6622085@au.edu::f8d4f8a1-d4f4-4534-893c-a7f4f1a40d10" providerId="AD" clId="Web-{09B899D6-EE77-7B53-CD48-3A08A278B8C9}" dt="2024-09-18T15:33:56.444" v="3368"/>
          <ac:graphicFrameMkLst>
            <pc:docMk/>
            <pc:sldMk cId="2650900718" sldId="626"/>
            <ac:graphicFrameMk id="5" creationId="{2655393A-E7C9-555E-3258-E1B7E07C67FD}"/>
          </ac:graphicFrameMkLst>
        </pc:graphicFrameChg>
        <pc:graphicFrameChg chg="del mod modGraphic">
          <ac:chgData name="MIN HTET -" userId="S::u6622085@au.edu::f8d4f8a1-d4f4-4534-893c-a7f4f1a40d10" providerId="AD" clId="Web-{09B899D6-EE77-7B53-CD48-3A08A278B8C9}" dt="2024-09-18T15:14:36.152" v="3067"/>
          <ac:graphicFrameMkLst>
            <pc:docMk/>
            <pc:sldMk cId="2650900718" sldId="626"/>
            <ac:graphicFrameMk id="6" creationId="{E5C76B3B-210F-4A39-94A2-F9F03E51B1C4}"/>
          </ac:graphicFrameMkLst>
        </pc:graphicFrameChg>
      </pc:sldChg>
    </pc:docChg>
  </pc:docChgLst>
  <pc:docChgLst>
    <pc:chgData name="MIN MYINT MOH SOE -" userId="S::u6530262@au.edu::41e49228-78a0-4cad-9e5d-5954fab4af59" providerId="AD" clId="Web-{3481A759-E9D1-78D1-9904-96631245E812}"/>
    <pc:docChg chg="modSld">
      <pc:chgData name="MIN MYINT MOH SOE -" userId="S::u6530262@au.edu::41e49228-78a0-4cad-9e5d-5954fab4af59" providerId="AD" clId="Web-{3481A759-E9D1-78D1-9904-96631245E812}" dt="2024-09-18T17:20:52.908" v="7" actId="1076"/>
      <pc:docMkLst>
        <pc:docMk/>
      </pc:docMkLst>
      <pc:sldChg chg="modSp">
        <pc:chgData name="MIN MYINT MOH SOE -" userId="S::u6530262@au.edu::41e49228-78a0-4cad-9e5d-5954fab4af59" providerId="AD" clId="Web-{3481A759-E9D1-78D1-9904-96631245E812}" dt="2024-09-18T17:16:11.479" v="5" actId="1076"/>
        <pc:sldMkLst>
          <pc:docMk/>
          <pc:sldMk cId="158070069" sldId="624"/>
        </pc:sldMkLst>
        <pc:graphicFrameChg chg="mod">
          <ac:chgData name="MIN MYINT MOH SOE -" userId="S::u6530262@au.edu::41e49228-78a0-4cad-9e5d-5954fab4af59" providerId="AD" clId="Web-{3481A759-E9D1-78D1-9904-96631245E812}" dt="2024-09-18T17:16:11.479" v="5" actId="1076"/>
          <ac:graphicFrameMkLst>
            <pc:docMk/>
            <pc:sldMk cId="158070069" sldId="624"/>
            <ac:graphicFrameMk id="6" creationId="{E5C76B3B-210F-4A39-94A2-F9F03E51B1C4}"/>
          </ac:graphicFrameMkLst>
        </pc:graphicFrameChg>
      </pc:sldChg>
      <pc:sldChg chg="modSp">
        <pc:chgData name="MIN MYINT MOH SOE -" userId="S::u6530262@au.edu::41e49228-78a0-4cad-9e5d-5954fab4af59" providerId="AD" clId="Web-{3481A759-E9D1-78D1-9904-96631245E812}" dt="2024-09-18T17:20:52.908" v="7" actId="1076"/>
        <pc:sldMkLst>
          <pc:docMk/>
          <pc:sldMk cId="2650900718" sldId="626"/>
        </pc:sldMkLst>
        <pc:spChg chg="mod">
          <ac:chgData name="MIN MYINT MOH SOE -" userId="S::u6530262@au.edu::41e49228-78a0-4cad-9e5d-5954fab4af59" providerId="AD" clId="Web-{3481A759-E9D1-78D1-9904-96631245E812}" dt="2024-09-18T17:20:52.908" v="7" actId="1076"/>
          <ac:spMkLst>
            <pc:docMk/>
            <pc:sldMk cId="2650900718" sldId="626"/>
            <ac:spMk id="7" creationId="{E0AAF0B9-FAFF-4413-84FC-165645C377BA}"/>
          </ac:spMkLst>
        </pc:spChg>
        <pc:graphicFrameChg chg="mod modGraphic">
          <ac:chgData name="MIN MYINT MOH SOE -" userId="S::u6530262@au.edu::41e49228-78a0-4cad-9e5d-5954fab4af59" providerId="AD" clId="Web-{3481A759-E9D1-78D1-9904-96631245E812}" dt="2024-09-18T17:11:17.597" v="3"/>
          <ac:graphicFrameMkLst>
            <pc:docMk/>
            <pc:sldMk cId="2650900718" sldId="626"/>
            <ac:graphicFrameMk id="5" creationId="{2655393A-E7C9-555E-3258-E1B7E07C67FD}"/>
          </ac:graphicFrameMkLst>
        </pc:graphicFrameChg>
      </pc:sldChg>
    </pc:docChg>
  </pc:docChgLst>
  <pc:docChgLst>
    <pc:chgData name="AUNG BHONE NAING -" userId="S::u6520102@au.edu::01ae9bd9-f92b-4291-b5c2-d4716072a6ba" providerId="AD" clId="Web-{917AFEAC-501C-403B-B809-4314079603ED}"/>
    <pc:docChg chg="modSld">
      <pc:chgData name="AUNG BHONE NAING -" userId="S::u6520102@au.edu::01ae9bd9-f92b-4291-b5c2-d4716072a6ba" providerId="AD" clId="Web-{917AFEAC-501C-403B-B809-4314079603ED}" dt="2024-09-18T07:01:54.263" v="10"/>
      <pc:docMkLst>
        <pc:docMk/>
      </pc:docMkLst>
      <pc:sldChg chg="modSp">
        <pc:chgData name="AUNG BHONE NAING -" userId="S::u6520102@au.edu::01ae9bd9-f92b-4291-b5c2-d4716072a6ba" providerId="AD" clId="Web-{917AFEAC-501C-403B-B809-4314079603ED}" dt="2024-09-18T07:01:40.309" v="8"/>
        <pc:sldMkLst>
          <pc:docMk/>
          <pc:sldMk cId="2442943902" sldId="618"/>
        </pc:sldMkLst>
        <pc:graphicFrameChg chg="mod modGraphic">
          <ac:chgData name="AUNG BHONE NAING -" userId="S::u6520102@au.edu::01ae9bd9-f92b-4291-b5c2-d4716072a6ba" providerId="AD" clId="Web-{917AFEAC-501C-403B-B809-4314079603ED}" dt="2024-09-18T07:01:40.309" v="8"/>
          <ac:graphicFrameMkLst>
            <pc:docMk/>
            <pc:sldMk cId="2442943902" sldId="618"/>
            <ac:graphicFrameMk id="15" creationId="{87443BD0-2885-4036-BD0D-5D93C556C3A6}"/>
          </ac:graphicFrameMkLst>
        </pc:graphicFrameChg>
      </pc:sldChg>
      <pc:sldChg chg="addSp delSp modSp">
        <pc:chgData name="AUNG BHONE NAING -" userId="S::u6520102@au.edu::01ae9bd9-f92b-4291-b5c2-d4716072a6ba" providerId="AD" clId="Web-{917AFEAC-501C-403B-B809-4314079603ED}" dt="2024-09-18T07:01:54.263" v="10"/>
        <pc:sldMkLst>
          <pc:docMk/>
          <pc:sldMk cId="1849383332" sldId="629"/>
        </pc:sldMkLst>
        <pc:graphicFrameChg chg="add del mod">
          <ac:chgData name="AUNG BHONE NAING -" userId="S::u6520102@au.edu::01ae9bd9-f92b-4291-b5c2-d4716072a6ba" providerId="AD" clId="Web-{917AFEAC-501C-403B-B809-4314079603ED}" dt="2024-09-18T07:01:54.263" v="10"/>
          <ac:graphicFrameMkLst>
            <pc:docMk/>
            <pc:sldMk cId="1849383332" sldId="629"/>
            <ac:graphicFrameMk id="7" creationId="{9FB3F013-F67F-C997-ECDC-C18C682DCAC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Raleway" pitchFamily="2" charset="0"/>
        <a:ea typeface="Raleway" pitchFamily="2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21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63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0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Remind students that this is just ONE task.</a:t>
            </a:r>
          </a:p>
          <a:p>
            <a:r>
              <a:rPr lang="en-US"/>
              <a:t>Students have to do 3 tasks.</a:t>
            </a:r>
          </a:p>
        </p:txBody>
      </p:sp>
    </p:spTree>
    <p:extLst>
      <p:ext uri="{BB962C8B-B14F-4D97-AF65-F5344CB8AC3E}">
        <p14:creationId xmlns:p14="http://schemas.microsoft.com/office/powerpoint/2010/main" val="258392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(1.5) Task should be a specific task that a user should perform.</a:t>
            </a:r>
          </a:p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Example: Search for pet: Search for a dog named "Bella" </a:t>
            </a:r>
          </a:p>
        </p:txBody>
      </p:sp>
    </p:spTree>
    <p:extLst>
      <p:ext uri="{BB962C8B-B14F-4D97-AF65-F5344CB8AC3E}">
        <p14:creationId xmlns:p14="http://schemas.microsoft.com/office/powerpoint/2010/main" val="3913328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88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59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5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06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41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11817" y="337763"/>
            <a:ext cx="7868758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929BEC-9580-4699-AE6B-D62091B0B6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188" y="1300163"/>
            <a:ext cx="7869237" cy="3629025"/>
          </a:xfrm>
        </p:spPr>
        <p:txBody>
          <a:bodyPr/>
          <a:lstStyle>
            <a:lvl1pPr>
              <a:defRPr sz="2000">
                <a:latin typeface="Raleway" pitchFamily="2" charset="0"/>
              </a:defRPr>
            </a:lvl1pPr>
            <a:lvl2pPr>
              <a:spcBef>
                <a:spcPts val="600"/>
              </a:spcBef>
              <a:buClr>
                <a:schemeClr val="accent6"/>
              </a:buClr>
              <a:buSzPct val="100000"/>
              <a:defRPr sz="1800">
                <a:latin typeface="Raleway" pitchFamily="2" charset="0"/>
              </a:defRPr>
            </a:lvl2pPr>
            <a:lvl3pPr>
              <a:spcBef>
                <a:spcPts val="600"/>
              </a:spcBef>
              <a:buClr>
                <a:schemeClr val="accent6"/>
              </a:buClr>
              <a:buSzPct val="100000"/>
              <a:defRPr sz="1600">
                <a:latin typeface="Raleway" pitchFamily="2" charset="0"/>
              </a:defRPr>
            </a:lvl3pPr>
            <a:lvl4pPr marL="14478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DBA85B8-BF06-4A76-8EC2-116129FB34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016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k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81C2-90E1-431C-BD53-3E55D5CC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3" y="224972"/>
            <a:ext cx="7813682" cy="406399"/>
          </a:xfr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A5B26-2D84-4085-9040-9414D1295B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Google Shape;14;p2">
            <a:extLst>
              <a:ext uri="{FF2B5EF4-FFF2-40B4-BE49-F238E27FC236}">
                <a16:creationId xmlns:a16="http://schemas.microsoft.com/office/drawing/2014/main" id="{06D6070F-148D-4E25-AD2B-446BF9CF2A60}"/>
              </a:ext>
            </a:extLst>
          </p:cNvPr>
          <p:cNvSpPr/>
          <p:nvPr userDrawn="1"/>
        </p:nvSpPr>
        <p:spPr>
          <a:xfrm>
            <a:off x="663424" y="631371"/>
            <a:ext cx="4553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grpSp>
        <p:nvGrpSpPr>
          <p:cNvPr id="5" name="Google Shape;1301;p48">
            <a:extLst>
              <a:ext uri="{FF2B5EF4-FFF2-40B4-BE49-F238E27FC236}">
                <a16:creationId xmlns:a16="http://schemas.microsoft.com/office/drawing/2014/main" id="{21F709A3-7817-4176-9686-E275A032BD78}"/>
              </a:ext>
            </a:extLst>
          </p:cNvPr>
          <p:cNvGrpSpPr/>
          <p:nvPr userDrawn="1"/>
        </p:nvGrpSpPr>
        <p:grpSpPr>
          <a:xfrm>
            <a:off x="105380" y="222815"/>
            <a:ext cx="445821" cy="425246"/>
            <a:chOff x="8338678" y="5506443"/>
            <a:chExt cx="720227" cy="686988"/>
          </a:xfrm>
        </p:grpSpPr>
        <p:sp>
          <p:nvSpPr>
            <p:cNvPr id="6" name="Google Shape;1302;p48">
              <a:extLst>
                <a:ext uri="{FF2B5EF4-FFF2-40B4-BE49-F238E27FC236}">
                  <a16:creationId xmlns:a16="http://schemas.microsoft.com/office/drawing/2014/main" id="{63AF51E0-3895-48D6-BC2B-4398BFE358AB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03;p48">
              <a:extLst>
                <a:ext uri="{FF2B5EF4-FFF2-40B4-BE49-F238E27FC236}">
                  <a16:creationId xmlns:a16="http://schemas.microsoft.com/office/drawing/2014/main" id="{DF40D4B8-DE82-4EF0-9315-8A039D9DE6B3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04;p48">
              <a:extLst>
                <a:ext uri="{FF2B5EF4-FFF2-40B4-BE49-F238E27FC236}">
                  <a16:creationId xmlns:a16="http://schemas.microsoft.com/office/drawing/2014/main" id="{B50FF70F-E987-4B6E-81E7-503ABF3FC644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05;p48">
              <a:extLst>
                <a:ext uri="{FF2B5EF4-FFF2-40B4-BE49-F238E27FC236}">
                  <a16:creationId xmlns:a16="http://schemas.microsoft.com/office/drawing/2014/main" id="{97171C13-69AE-4251-8FD6-81228D7FA673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06;p48">
              <a:extLst>
                <a:ext uri="{FF2B5EF4-FFF2-40B4-BE49-F238E27FC236}">
                  <a16:creationId xmlns:a16="http://schemas.microsoft.com/office/drawing/2014/main" id="{432FE4C5-6BEB-4A9E-8558-68A25F69B8B9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 pitchFamily="2" charset="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07;p48">
              <a:extLst>
                <a:ext uri="{FF2B5EF4-FFF2-40B4-BE49-F238E27FC236}">
                  <a16:creationId xmlns:a16="http://schemas.microsoft.com/office/drawing/2014/main" id="{C3748A53-EB3D-420F-85F8-BC98642A7283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Raleway" pitchFamily="2" charset="0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8154097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6893" y="358388"/>
            <a:ext cx="781368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6893" y="1373588"/>
            <a:ext cx="7813682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lang="en-US"/>
          </a:p>
          <a:p>
            <a:pPr lvl="1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Raleway" pitchFamily="2" charset="0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2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00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502932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aleway" pitchFamily="2" charset="0"/>
              </a:rPr>
              <a:t>UI/UX </a:t>
            </a:r>
            <a:r>
              <a:rPr lang="en" sz="3200">
                <a:solidFill>
                  <a:schemeClr val="accent4"/>
                </a:solidFill>
                <a:latin typeface="Raleway" pitchFamily="2" charset="0"/>
              </a:rPr>
              <a:t>Worksheet</a:t>
            </a:r>
            <a:endParaRPr sz="3200">
              <a:solidFill>
                <a:schemeClr val="accent4"/>
              </a:solidFill>
              <a:latin typeface="Raleway" pitchFamily="2" charset="0"/>
            </a:endParaRPr>
          </a:p>
        </p:txBody>
      </p:sp>
      <p:sp>
        <p:nvSpPr>
          <p:cNvPr id="4" name="Google Shape;357;p34">
            <a:extLst>
              <a:ext uri="{FF2B5EF4-FFF2-40B4-BE49-F238E27FC236}">
                <a16:creationId xmlns:a16="http://schemas.microsoft.com/office/drawing/2014/main" id="{1C316285-D51C-49DA-B366-78D007135F8B}"/>
              </a:ext>
            </a:extLst>
          </p:cNvPr>
          <p:cNvSpPr txBox="1">
            <a:spLocks/>
          </p:cNvSpPr>
          <p:nvPr/>
        </p:nvSpPr>
        <p:spPr>
          <a:xfrm>
            <a:off x="916025" y="2595719"/>
            <a:ext cx="5561100" cy="182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600" b="1">
                <a:solidFill>
                  <a:schemeClr val="lt1"/>
                </a:solidFill>
                <a:latin typeface="Raleway" pitchFamily="2" charset="0"/>
              </a:rPr>
              <a:t>Team members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6530262 Min Myint Moh Soe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6530289 Sai Oum Maing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6622085 Min Htet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6520102 Aung </a:t>
            </a:r>
            <a:r>
              <a:rPr lang="en-US" sz="2000" err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Bhone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Naing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6530198 Heang </a:t>
            </a:r>
            <a:r>
              <a:rPr lang="en-US" sz="2000" err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Mengtry</a:t>
            </a:r>
            <a:endParaRPr lang="en-US" err="1">
              <a:solidFill>
                <a:schemeClr val="lt1"/>
              </a:solidFill>
            </a:endParaRPr>
          </a:p>
          <a:p>
            <a:pPr marL="0" indent="0">
              <a:buFont typeface="Lato"/>
              <a:buNone/>
            </a:pPr>
            <a:endParaRPr lang="en-US" sz="1600">
              <a:solidFill>
                <a:schemeClr val="accent4"/>
              </a:solidFill>
              <a:latin typeface="Raleway" pitchFamily="2" charset="0"/>
            </a:endParaRPr>
          </a:p>
        </p:txBody>
      </p:sp>
      <p:grpSp>
        <p:nvGrpSpPr>
          <p:cNvPr id="7" name="Google Shape;1301;p48">
            <a:extLst>
              <a:ext uri="{FF2B5EF4-FFF2-40B4-BE49-F238E27FC236}">
                <a16:creationId xmlns:a16="http://schemas.microsoft.com/office/drawing/2014/main" id="{A7A0508C-DE74-4A72-8F8D-64890C7D1A60}"/>
              </a:ext>
            </a:extLst>
          </p:cNvPr>
          <p:cNvGrpSpPr/>
          <p:nvPr/>
        </p:nvGrpSpPr>
        <p:grpSpPr>
          <a:xfrm>
            <a:off x="6029392" y="502932"/>
            <a:ext cx="2725533" cy="2620878"/>
            <a:chOff x="8338678" y="5506443"/>
            <a:chExt cx="720227" cy="686988"/>
          </a:xfrm>
        </p:grpSpPr>
        <p:sp>
          <p:nvSpPr>
            <p:cNvPr id="8" name="Google Shape;1302;p48">
              <a:extLst>
                <a:ext uri="{FF2B5EF4-FFF2-40B4-BE49-F238E27FC236}">
                  <a16:creationId xmlns:a16="http://schemas.microsoft.com/office/drawing/2014/main" id="{276A9FAA-FCCE-4193-BF03-E2F173401E10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03;p48">
              <a:extLst>
                <a:ext uri="{FF2B5EF4-FFF2-40B4-BE49-F238E27FC236}">
                  <a16:creationId xmlns:a16="http://schemas.microsoft.com/office/drawing/2014/main" id="{D769601A-8BE6-4DCD-9BCB-2FFA100CD0CD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04;p48">
              <a:extLst>
                <a:ext uri="{FF2B5EF4-FFF2-40B4-BE49-F238E27FC236}">
                  <a16:creationId xmlns:a16="http://schemas.microsoft.com/office/drawing/2014/main" id="{7DCD4D5B-9A3A-46B8-B5A3-EB83C7DCBF84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05;p48">
              <a:extLst>
                <a:ext uri="{FF2B5EF4-FFF2-40B4-BE49-F238E27FC236}">
                  <a16:creationId xmlns:a16="http://schemas.microsoft.com/office/drawing/2014/main" id="{869A0739-25C5-47BC-BB46-DC2475B39625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306;p48">
              <a:extLst>
                <a:ext uri="{FF2B5EF4-FFF2-40B4-BE49-F238E27FC236}">
                  <a16:creationId xmlns:a16="http://schemas.microsoft.com/office/drawing/2014/main" id="{3D8455A8-29AC-4337-B9E6-EF3ADA4045F4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07;p48">
              <a:extLst>
                <a:ext uri="{FF2B5EF4-FFF2-40B4-BE49-F238E27FC236}">
                  <a16:creationId xmlns:a16="http://schemas.microsoft.com/office/drawing/2014/main" id="{8A0C9098-1294-423E-BA7E-8B7ACB9845E7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357;p34">
            <a:extLst>
              <a:ext uri="{FF2B5EF4-FFF2-40B4-BE49-F238E27FC236}">
                <a16:creationId xmlns:a16="http://schemas.microsoft.com/office/drawing/2014/main" id="{81AF14B3-F848-790E-8CDB-C23D17577DF0}"/>
              </a:ext>
            </a:extLst>
          </p:cNvPr>
          <p:cNvSpPr txBox="1">
            <a:spLocks/>
          </p:cNvSpPr>
          <p:nvPr/>
        </p:nvSpPr>
        <p:spPr>
          <a:xfrm>
            <a:off x="916025" y="1312031"/>
            <a:ext cx="5561100" cy="111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600" b="1">
                <a:solidFill>
                  <a:schemeClr val="lt1"/>
                </a:solidFill>
                <a:latin typeface="Raleway"/>
              </a:rPr>
              <a:t>Project Title:</a:t>
            </a:r>
            <a:endParaRPr lang="en-US" sz="1600">
              <a:solidFill>
                <a:srgbClr val="677480"/>
              </a:solidFill>
              <a:latin typeface="Raleway" pitchFamily="2" charset="0"/>
            </a:endParaRPr>
          </a:p>
          <a:p>
            <a:pPr marL="0" indent="0">
              <a:buNone/>
            </a:pPr>
            <a:r>
              <a:rPr lang="en-US" sz="1600" b="1" err="1">
                <a:solidFill>
                  <a:schemeClr val="lt1"/>
                </a:solidFill>
                <a:latin typeface="Raleway"/>
              </a:rPr>
              <a:t>PetMatch</a:t>
            </a:r>
            <a:endParaRPr lang="en-US" err="1">
              <a:solidFill>
                <a:schemeClr val="lt1"/>
              </a:solidFill>
            </a:endParaRPr>
          </a:p>
          <a:p>
            <a:pPr marL="0" indent="0">
              <a:buFont typeface="Lato"/>
              <a:buNone/>
            </a:pPr>
            <a:endParaRPr lang="en-US" sz="1600">
              <a:solidFill>
                <a:schemeClr val="accent4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3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Usability testing note (task 3)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AF0B9-FAFF-4413-84FC-165645C377BA}"/>
              </a:ext>
            </a:extLst>
          </p:cNvPr>
          <p:cNvSpPr txBox="1"/>
          <p:nvPr/>
        </p:nvSpPr>
        <p:spPr>
          <a:xfrm>
            <a:off x="457198" y="973414"/>
            <a:ext cx="8211671" cy="6001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>
                <a:solidFill>
                  <a:schemeClr val="tx1"/>
                </a:solidFill>
                <a:latin typeface="Raleway"/>
                <a:cs typeface="Prompt"/>
              </a:rPr>
              <a:t>Project: </a:t>
            </a:r>
            <a:r>
              <a:rPr lang="en-US" err="1">
                <a:solidFill>
                  <a:schemeClr val="tx1"/>
                </a:solidFill>
                <a:latin typeface="Raleway"/>
                <a:cs typeface="Prompt"/>
              </a:rPr>
              <a:t>PetMatch</a:t>
            </a:r>
            <a:endParaRPr lang="en-US" err="1">
              <a:solidFill>
                <a:schemeClr val="tx1"/>
              </a:solidFill>
              <a:latin typeface="Raleway" pitchFamily="2" charset="0"/>
              <a:cs typeface="Prompt" panose="00000500000000000000" pitchFamily="2" charset="-34"/>
            </a:endParaRPr>
          </a:p>
          <a:p>
            <a:pPr>
              <a:spcBef>
                <a:spcPts val="600"/>
              </a:spcBef>
            </a:pPr>
            <a:r>
              <a:rPr lang="en-US">
                <a:solidFill>
                  <a:schemeClr val="tx1"/>
                </a:solidFill>
                <a:latin typeface="Raleway"/>
                <a:cs typeface="Prompt"/>
              </a:rPr>
              <a:t>Task: </a:t>
            </a:r>
            <a:r>
              <a:rPr lang="en-US" sz="1200">
                <a:solidFill>
                  <a:schemeClr val="tx1"/>
                </a:solidFill>
                <a:latin typeface="Raleway"/>
                <a:cs typeface="Prompt"/>
              </a:rPr>
              <a:t>Write a post, upload a photo or video of the pet, pet related stuff</a:t>
            </a:r>
            <a:r>
              <a:rPr lang="en-GB" sz="1200">
                <a:solidFill>
                  <a:schemeClr val="tx1"/>
                </a:solidFill>
                <a:latin typeface="Raleway"/>
                <a:cs typeface="Prompt"/>
              </a:rPr>
              <a:t>.</a:t>
            </a:r>
            <a:endParaRPr lang="en-GB" sz="1200">
              <a:solidFill>
                <a:schemeClr val="tx1"/>
              </a:solidFill>
              <a:latin typeface="Raleway" pitchFamily="2" charset="0"/>
              <a:cs typeface="Prompt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655393A-E7C9-555E-3258-E1B7E07C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73785"/>
              </p:ext>
            </p:extLst>
          </p:nvPr>
        </p:nvGraphicFramePr>
        <p:xfrm>
          <a:off x="457199" y="2227389"/>
          <a:ext cx="8039203" cy="2011680"/>
        </p:xfrm>
        <a:graphic>
          <a:graphicData uri="http://schemas.openxmlformats.org/drawingml/2006/table">
            <a:tbl>
              <a:tblPr firstRow="1" bandRow="1"/>
              <a:tblGrid>
                <a:gridCol w="984649">
                  <a:extLst>
                    <a:ext uri="{9D8B030D-6E8A-4147-A177-3AD203B41FA5}">
                      <a16:colId xmlns:a16="http://schemas.microsoft.com/office/drawing/2014/main" val="2744858470"/>
                    </a:ext>
                  </a:extLst>
                </a:gridCol>
                <a:gridCol w="1125314">
                  <a:extLst>
                    <a:ext uri="{9D8B030D-6E8A-4147-A177-3AD203B41FA5}">
                      <a16:colId xmlns:a16="http://schemas.microsoft.com/office/drawing/2014/main" val="2205095351"/>
                    </a:ext>
                  </a:extLst>
                </a:gridCol>
                <a:gridCol w="1049833">
                  <a:extLst>
                    <a:ext uri="{9D8B030D-6E8A-4147-A177-3AD203B41FA5}">
                      <a16:colId xmlns:a16="http://schemas.microsoft.com/office/drawing/2014/main" val="3578177545"/>
                    </a:ext>
                  </a:extLst>
                </a:gridCol>
                <a:gridCol w="919461">
                  <a:extLst>
                    <a:ext uri="{9D8B030D-6E8A-4147-A177-3AD203B41FA5}">
                      <a16:colId xmlns:a16="http://schemas.microsoft.com/office/drawing/2014/main" val="4257632696"/>
                    </a:ext>
                  </a:extLst>
                </a:gridCol>
                <a:gridCol w="1048623">
                  <a:extLst>
                    <a:ext uri="{9D8B030D-6E8A-4147-A177-3AD203B41FA5}">
                      <a16:colId xmlns:a16="http://schemas.microsoft.com/office/drawing/2014/main" val="4087923575"/>
                    </a:ext>
                  </a:extLst>
                </a:gridCol>
                <a:gridCol w="2911323">
                  <a:extLst>
                    <a:ext uri="{9D8B030D-6E8A-4147-A177-3AD203B41FA5}">
                      <a16:colId xmlns:a16="http://schemas.microsoft.com/office/drawing/2014/main" val="1582424493"/>
                    </a:ext>
                  </a:extLst>
                </a:gridCol>
              </a:tblGrid>
              <a:tr h="3842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  <a:cs typeface="Prompt"/>
                        </a:rPr>
                        <a:t>Participant</a:t>
                      </a:r>
                    </a:p>
                    <a:p>
                      <a:pPr algn="ctr"/>
                      <a:r>
                        <a:rPr lang="en-US" sz="1200" dirty="0">
                          <a:latin typeface="Raleway"/>
                          <a:cs typeface="Prompt"/>
                        </a:rPr>
                        <a:t>(User)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  <a:cs typeface="Promp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  <a:cs typeface="Prompt"/>
                        </a:rPr>
                        <a:t>Facilitator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  <a:cs typeface="Prompt"/>
                        </a:rPr>
                        <a:t>Success?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Raleway"/>
                          <a:cs typeface="Prompt"/>
                        </a:rPr>
                        <a:t>(Y/N)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  <a:cs typeface="Prompt"/>
                        </a:rPr>
                        <a:t>Time used </a:t>
                      </a:r>
                    </a:p>
                    <a:p>
                      <a:pPr algn="ctr"/>
                      <a:r>
                        <a:rPr lang="en-US" sz="1200" dirty="0">
                          <a:latin typeface="Raleway"/>
                          <a:cs typeface="Prompt"/>
                        </a:rPr>
                        <a:t>(min)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  <a:cs typeface="Prompt"/>
                        </a:rPr>
                        <a:t>Observation Note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67395"/>
                  </a:ext>
                </a:extLst>
              </a:tr>
              <a:tr h="27444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Raleway"/>
                          <a:cs typeface="Prompt"/>
                        </a:rPr>
                        <a:t>Shaneen </a:t>
                      </a:r>
                      <a:endParaRPr lang="en-US" sz="1200" dirty="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  <a:cs typeface="Prompt"/>
                        </a:rPr>
                        <a:t>18.09.2024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Raleway"/>
                          <a:cs typeface="Prompt"/>
                        </a:rPr>
                        <a:t>Gp-3</a:t>
                      </a:r>
                      <a:endParaRPr lang="en-US" sz="1200" dirty="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latin typeface="Raleway"/>
                          <a:cs typeface="Prompt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  <a:cs typeface="Prompt"/>
                        </a:rPr>
                        <a:t>2;30</a:t>
                      </a:r>
                      <a:endParaRPr lang="en-US" sz="1200" dirty="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Raleway"/>
                          <a:cs typeface="Prompt"/>
                        </a:rPr>
                        <a:t>She can't click to upload a photo or a video on create post page.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012825"/>
                  </a:ext>
                </a:extLst>
              </a:tr>
              <a:tr h="27444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Raleway"/>
                          <a:cs typeface="Prompt"/>
                        </a:rPr>
                        <a:t>Julia</a:t>
                      </a:r>
                      <a:endParaRPr lang="en-US" sz="1200" dirty="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Prompt"/>
                        </a:rPr>
                        <a:t>18.09.2024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Prompt"/>
                        </a:rPr>
                        <a:t>Gp-3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  <a:cs typeface="Prompt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  <a:cs typeface="Prompt"/>
                        </a:rPr>
                        <a:t>7:30</a:t>
                      </a:r>
                      <a:endParaRPr lang="en-US" sz="1200" dirty="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Raleway"/>
                          <a:cs typeface="Prompt"/>
                        </a:rPr>
                        <a:t>The keyboard didn’t when she clicked to write the description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511514"/>
                  </a:ext>
                </a:extLst>
              </a:tr>
              <a:tr h="27444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Raleway"/>
                          <a:cs typeface="Prompt"/>
                        </a:rPr>
                        <a:t>Kai</a:t>
                      </a:r>
                      <a:endParaRPr lang="en-US" sz="1200" dirty="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Prompt"/>
                        </a:rPr>
                        <a:t>18.09.2024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77480"/>
                        </a:solidFill>
                        <a:effectLst/>
                        <a:uLnTx/>
                        <a:uFillTx/>
                        <a:latin typeface="Raleway" pitchFamily="2" charset="0"/>
                        <a:ea typeface="+mn-ea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Prompt"/>
                        </a:rPr>
                        <a:t>Gp-3</a:t>
                      </a:r>
                      <a:endParaRPr kumimoji="0" lang="en-US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677480"/>
                        </a:solidFill>
                        <a:effectLst/>
                        <a:uLnTx/>
                        <a:uFillTx/>
                        <a:latin typeface="Raleway" pitchFamily="2" charset="0"/>
                        <a:ea typeface="+mn-ea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  <a:cs typeface="Prompt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Raleway"/>
                          <a:cs typeface="Prompt"/>
                        </a:rPr>
                        <a:t>9:00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Raleway"/>
                          <a:cs typeface="Prompt"/>
                        </a:rPr>
                        <a:t>He felt like feeling and activities buttons are not related to create post page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808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900718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0216-BA30-4F53-955D-7B44DDD630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489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bg1"/>
                </a:solidFill>
              </a:rPr>
              <a:t>Day 13</a:t>
            </a:r>
            <a:endParaRPr sz="40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03409-F4E1-4FC2-88FC-73148E386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>
                <a:solidFill>
                  <a:schemeClr val="tx2">
                    <a:lumMod val="10000"/>
                  </a:schemeClr>
                </a:solidFill>
              </a:rPr>
              <a:t>Assignment: Prepare for usability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>
                <a:latin typeface="Raleway" pitchFamily="2" charset="0"/>
              </a:rPr>
              <a:t>Objective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To be able to prepare and get ready for the usability testing.</a:t>
            </a:r>
          </a:p>
          <a:p>
            <a:pPr lvl="1"/>
            <a:endParaRPr lang="en-US" sz="1400">
              <a:highlight>
                <a:srgbClr val="FFFF00"/>
              </a:highlight>
              <a:latin typeface="Raleway" pitchFamily="2" charset="0"/>
            </a:endParaRPr>
          </a:p>
          <a:p>
            <a:r>
              <a:rPr lang="en-US" sz="1600">
                <a:latin typeface="Raleway" pitchFamily="2" charset="0"/>
              </a:rPr>
              <a:t>Instructions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Prepare 3 tasks, script, and note-taking sheets that will be used in the usability testing. 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Discuss with your teammates regarding their roles and responsibility, such as who will be facilitator, observer, note taker, and so on.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Insert all information in your worksheet.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 b="1">
                <a:latin typeface="Raleway" pitchFamily="2" charset="0"/>
              </a:rPr>
              <a:t>Everything must be done and ready before next class.</a:t>
            </a:r>
          </a:p>
          <a:p>
            <a:endParaRPr lang="en-US" sz="160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4BF8B-DB1D-4C41-99CF-4D6BE9B03224}"/>
              </a:ext>
            </a:extLst>
          </p:cNvPr>
          <p:cNvSpPr/>
          <p:nvPr/>
        </p:nvSpPr>
        <p:spPr>
          <a:xfrm>
            <a:off x="7989238" y="233515"/>
            <a:ext cx="765687" cy="7656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30 mins</a:t>
            </a:r>
          </a:p>
        </p:txBody>
      </p:sp>
    </p:spTree>
    <p:extLst>
      <p:ext uri="{BB962C8B-B14F-4D97-AF65-F5344CB8AC3E}">
        <p14:creationId xmlns:p14="http://schemas.microsoft.com/office/powerpoint/2010/main" val="192695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for usability testing </a:t>
            </a:r>
            <a:r>
              <a:rPr lang="en-US">
                <a:solidFill>
                  <a:schemeClr val="accent4"/>
                </a:solidFill>
              </a:rPr>
              <a:t>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5" name="Picture 4" descr="A picture containing text, outdoor object, manhole cover&#10;&#10;Description automatically generated">
            <a:extLst>
              <a:ext uri="{FF2B5EF4-FFF2-40B4-BE49-F238E27FC236}">
                <a16:creationId xmlns:a16="http://schemas.microsoft.com/office/drawing/2014/main" id="{F0B52316-F31B-43C0-85F5-8B436FD0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38" y="91892"/>
            <a:ext cx="810514" cy="656516"/>
          </a:xfrm>
          <a:prstGeom prst="rect">
            <a:avLst/>
          </a:prstGeom>
        </p:spPr>
      </p:pic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87443BD0-2885-4036-BD0D-5D93C556C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146290"/>
              </p:ext>
            </p:extLst>
          </p:nvPr>
        </p:nvGraphicFramePr>
        <p:xfrm>
          <a:off x="524436" y="1088390"/>
          <a:ext cx="8095128" cy="1463040"/>
        </p:xfrm>
        <a:graphic>
          <a:graphicData uri="http://schemas.openxmlformats.org/drawingml/2006/table">
            <a:tbl>
              <a:tblPr firstRow="1" bandRow="1"/>
              <a:tblGrid>
                <a:gridCol w="2236693">
                  <a:extLst>
                    <a:ext uri="{9D8B030D-6E8A-4147-A177-3AD203B41FA5}">
                      <a16:colId xmlns:a16="http://schemas.microsoft.com/office/drawing/2014/main" val="511088268"/>
                    </a:ext>
                  </a:extLst>
                </a:gridCol>
                <a:gridCol w="5858435">
                  <a:extLst>
                    <a:ext uri="{9D8B030D-6E8A-4147-A177-3AD203B41FA5}">
                      <a16:colId xmlns:a16="http://schemas.microsoft.com/office/drawing/2014/main" val="2382089279"/>
                    </a:ext>
                  </a:extLst>
                </a:gridCol>
              </a:tblGrid>
              <a:tr h="2244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Raleway"/>
                          <a:cs typeface="Prompt"/>
                        </a:rPr>
                        <a:t>Goal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Raleway"/>
                          <a:cs typeface="Prompt"/>
                        </a:rPr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99224"/>
                  </a:ext>
                </a:extLst>
              </a:tr>
              <a:tr h="31359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Raleway"/>
                          <a:cs typeface="Prompt"/>
                        </a:rPr>
                        <a:t>Search by using picture in photo album</a:t>
                      </a:r>
                      <a:endParaRPr lang="th-TH" sz="1200">
                        <a:latin typeface="Raleway"/>
                        <a:cs typeface="Promp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Raleway"/>
                          <a:cs typeface="Prompt"/>
                        </a:rPr>
                        <a:t>Search information about Mount Fuji by using the picture in photo album.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819747"/>
                  </a:ext>
                </a:extLst>
              </a:tr>
              <a:tr h="224435"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latin typeface="Raleway"/>
                          <a:cs typeface="Prompt"/>
                        </a:rPr>
                        <a:t>Search and watch a video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Raleway"/>
                          <a:cs typeface="Prompt"/>
                        </a:rPr>
                        <a:t>Search and watch the video entitled “Fascinating Fact Mount Fuji”.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37894"/>
                  </a:ext>
                </a:extLst>
              </a:tr>
              <a:tr h="224435"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latin typeface="Raleway"/>
                          <a:cs typeface="Prompt"/>
                        </a:rPr>
                        <a:t>Buy a product at the given 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latin typeface="Raleway"/>
                          <a:cs typeface="Prompt"/>
                        </a:rPr>
                        <a:t>Buy the cheapest wall sticker of Mount Fuji.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10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94390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Usability testing note </a:t>
            </a:r>
            <a:r>
              <a:rPr lang="en-US">
                <a:solidFill>
                  <a:schemeClr val="accent4"/>
                </a:solidFill>
              </a:rPr>
              <a:t>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pic>
        <p:nvPicPr>
          <p:cNvPr id="5" name="Picture 4" descr="A picture containing text, outdoor object, manhole cover&#10;&#10;Description automatically generated">
            <a:extLst>
              <a:ext uri="{FF2B5EF4-FFF2-40B4-BE49-F238E27FC236}">
                <a16:creationId xmlns:a16="http://schemas.microsoft.com/office/drawing/2014/main" id="{F0B52316-F31B-43C0-85F5-8B436FD0C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438" y="91892"/>
            <a:ext cx="810514" cy="65651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C76B3B-210F-4A39-94A2-F9F03E51B1C4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1738108"/>
          <a:ext cx="8211672" cy="2560320"/>
        </p:xfrm>
        <a:graphic>
          <a:graphicData uri="http://schemas.openxmlformats.org/drawingml/2006/table">
            <a:tbl>
              <a:tblPr firstRow="1" bandRow="1"/>
              <a:tblGrid>
                <a:gridCol w="1141013">
                  <a:extLst>
                    <a:ext uri="{9D8B030D-6E8A-4147-A177-3AD203B41FA5}">
                      <a16:colId xmlns:a16="http://schemas.microsoft.com/office/drawing/2014/main" val="2744858470"/>
                    </a:ext>
                  </a:extLst>
                </a:gridCol>
                <a:gridCol w="1304014">
                  <a:extLst>
                    <a:ext uri="{9D8B030D-6E8A-4147-A177-3AD203B41FA5}">
                      <a16:colId xmlns:a16="http://schemas.microsoft.com/office/drawing/2014/main" val="2205095351"/>
                    </a:ext>
                  </a:extLst>
                </a:gridCol>
                <a:gridCol w="1216550">
                  <a:extLst>
                    <a:ext uri="{9D8B030D-6E8A-4147-A177-3AD203B41FA5}">
                      <a16:colId xmlns:a16="http://schemas.microsoft.com/office/drawing/2014/main" val="3578177545"/>
                    </a:ext>
                  </a:extLst>
                </a:gridCol>
                <a:gridCol w="1065474">
                  <a:extLst>
                    <a:ext uri="{9D8B030D-6E8A-4147-A177-3AD203B41FA5}">
                      <a16:colId xmlns:a16="http://schemas.microsoft.com/office/drawing/2014/main" val="4257632696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4087923575"/>
                    </a:ext>
                  </a:extLst>
                </a:gridCol>
                <a:gridCol w="2602026">
                  <a:extLst>
                    <a:ext uri="{9D8B030D-6E8A-4147-A177-3AD203B41FA5}">
                      <a16:colId xmlns:a16="http://schemas.microsoft.com/office/drawing/2014/main" val="1582424493"/>
                    </a:ext>
                  </a:extLst>
                </a:gridCol>
              </a:tblGrid>
              <a:tr h="38422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Participant</a:t>
                      </a:r>
                    </a:p>
                    <a:p>
                      <a:pPr algn="ctr"/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(User)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Facilitator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Success?</a:t>
                      </a:r>
                    </a:p>
                    <a:p>
                      <a:pPr algn="ctr"/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(Y/N)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Time used </a:t>
                      </a:r>
                    </a:p>
                    <a:p>
                      <a:pPr algn="ctr"/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(min)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Observation Note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67395"/>
                  </a:ext>
                </a:extLst>
              </a:tr>
              <a:tr h="274449"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Mr.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17 Feb.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Paitoon 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latin typeface="Raleway" pitchFamily="2" charset="0"/>
                          <a:ea typeface="+mn-ea"/>
                          <a:cs typeface="Prompt" panose="00000500000000000000" pitchFamily="2" charset="-34"/>
                          <a:sym typeface="Arial"/>
                        </a:rPr>
                        <a:t>1:25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He thought the search button is for taking a picture.</a:t>
                      </a:r>
                    </a:p>
                    <a:p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He slid left and right several times to find the picture of Mount Fuji.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012825"/>
                  </a:ext>
                </a:extLst>
              </a:tr>
              <a:tr h="274449"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Mr.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 pitchFamily="2" charset="0"/>
                          <a:ea typeface="+mn-ea"/>
                          <a:cs typeface="Prompt" panose="00000500000000000000" pitchFamily="2" charset="-34"/>
                          <a:sym typeface="Arial"/>
                        </a:rPr>
                        <a:t>17 Feb.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 pitchFamily="2" charset="0"/>
                          <a:ea typeface="+mn-ea"/>
                          <a:cs typeface="Prompt" panose="00000500000000000000" pitchFamily="2" charset="-34"/>
                          <a:sym typeface="Arial"/>
                        </a:rPr>
                        <a:t>Paitoon 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latin typeface="Raleway" pitchFamily="2" charset="0"/>
                          <a:ea typeface="+mn-ea"/>
                          <a:cs typeface="Prompt" panose="00000500000000000000" pitchFamily="2" charset="-34"/>
                          <a:sym typeface="Arial"/>
                        </a:rPr>
                        <a:t>1:34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He felt that the information on the page is too long.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511514"/>
                  </a:ext>
                </a:extLst>
              </a:tr>
              <a:tr h="274449"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Mr.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 pitchFamily="2" charset="0"/>
                          <a:ea typeface="+mn-ea"/>
                          <a:cs typeface="Prompt" panose="00000500000000000000" pitchFamily="2" charset="-34"/>
                          <a:sym typeface="Arial"/>
                        </a:rPr>
                        <a:t>19 Feb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 pitchFamily="2" charset="0"/>
                          <a:ea typeface="+mn-ea"/>
                          <a:cs typeface="Prompt" panose="00000500000000000000" pitchFamily="2" charset="-34"/>
                          <a:sym typeface="Arial"/>
                        </a:rPr>
                        <a:t>Paitoon 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chemeClr val="tx1"/>
                          </a:solidFill>
                          <a:latin typeface="Raleway" pitchFamily="2" charset="0"/>
                          <a:ea typeface="+mn-ea"/>
                          <a:cs typeface="Prompt" panose="00000500000000000000" pitchFamily="2" charset="-34"/>
                          <a:sym typeface="Arial"/>
                        </a:rPr>
                        <a:t>1:45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He had to start over every time he searched. He needs to save what he searched before.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8083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AAF0B9-FAFF-4413-84FC-165645C377BA}"/>
              </a:ext>
            </a:extLst>
          </p:cNvPr>
          <p:cNvSpPr txBox="1"/>
          <p:nvPr/>
        </p:nvSpPr>
        <p:spPr>
          <a:xfrm>
            <a:off x="457198" y="973414"/>
            <a:ext cx="82116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>
                <a:solidFill>
                  <a:schemeClr val="tx1"/>
                </a:solidFill>
                <a:latin typeface="Raleway" pitchFamily="2" charset="0"/>
                <a:cs typeface="Prompt" panose="00000500000000000000" pitchFamily="2" charset="-34"/>
              </a:rPr>
              <a:t>Project:  C-DIS Image Search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chemeClr val="tx1"/>
                </a:solidFill>
                <a:latin typeface="Raleway" pitchFamily="2" charset="0"/>
                <a:cs typeface="Prompt" panose="00000500000000000000" pitchFamily="2" charset="-34"/>
              </a:rPr>
              <a:t>Task:</a:t>
            </a:r>
            <a:r>
              <a:rPr lang="th-TH">
                <a:solidFill>
                  <a:schemeClr val="tx1"/>
                </a:solidFill>
                <a:latin typeface="Raleway" pitchFamily="2" charset="0"/>
                <a:cs typeface="Prompt" panose="00000500000000000000" pitchFamily="2" charset="-34"/>
              </a:rPr>
              <a:t> </a:t>
            </a:r>
            <a:r>
              <a:rPr lang="en-US">
                <a:solidFill>
                  <a:schemeClr val="tx1"/>
                </a:solidFill>
                <a:latin typeface="Raleway" pitchFamily="2" charset="0"/>
                <a:cs typeface="Prompt" panose="00000500000000000000" pitchFamily="2" charset="-34"/>
              </a:rPr>
              <a:t>Search information about Mount Fuji by using the picture in photo album.</a:t>
            </a:r>
          </a:p>
        </p:txBody>
      </p:sp>
    </p:spTree>
    <p:extLst>
      <p:ext uri="{BB962C8B-B14F-4D97-AF65-F5344CB8AC3E}">
        <p14:creationId xmlns:p14="http://schemas.microsoft.com/office/powerpoint/2010/main" val="14029321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aleway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>
                <a:solidFill>
                  <a:schemeClr val="tx2">
                    <a:lumMod val="10000"/>
                  </a:schemeClr>
                </a:solidFill>
              </a:rPr>
              <a:t>Assignment: Prepare for usability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>
                <a:latin typeface="Raleway" pitchFamily="2" charset="0"/>
              </a:rPr>
              <a:t>Grading Criteria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0 = Blank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1 = Tasks and note-taking sheets are not well prepared.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2 = Either tasks or note-taking sheets are not well prepared.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3 = All tasks and note-taking sheets are well prepared.</a:t>
            </a:r>
          </a:p>
          <a:p>
            <a:endParaRPr lang="en-US" sz="160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938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Tasks for usability testing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87443BD0-2885-4036-BD0D-5D93C556C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73296"/>
              </p:ext>
            </p:extLst>
          </p:nvPr>
        </p:nvGraphicFramePr>
        <p:xfrm>
          <a:off x="524436" y="1088390"/>
          <a:ext cx="8095128" cy="1319788"/>
        </p:xfrm>
        <a:graphic>
          <a:graphicData uri="http://schemas.openxmlformats.org/drawingml/2006/table">
            <a:tbl>
              <a:tblPr firstRow="1" bandRow="1"/>
              <a:tblGrid>
                <a:gridCol w="2236693">
                  <a:extLst>
                    <a:ext uri="{9D8B030D-6E8A-4147-A177-3AD203B41FA5}">
                      <a16:colId xmlns:a16="http://schemas.microsoft.com/office/drawing/2014/main" val="511088268"/>
                    </a:ext>
                  </a:extLst>
                </a:gridCol>
                <a:gridCol w="5858435">
                  <a:extLst>
                    <a:ext uri="{9D8B030D-6E8A-4147-A177-3AD203B41FA5}">
                      <a16:colId xmlns:a16="http://schemas.microsoft.com/office/drawing/2014/main" val="2382089279"/>
                    </a:ext>
                  </a:extLst>
                </a:gridCol>
              </a:tblGrid>
              <a:tr h="274674"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Goal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 pitchFamily="2" charset="0"/>
                          <a:cs typeface="Prompt" panose="00000500000000000000" pitchFamily="2" charset="-34"/>
                        </a:rPr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99224"/>
                  </a:ext>
                </a:extLst>
              </a:tr>
              <a:tr h="313594">
                <a:tc>
                  <a:txBody>
                    <a:bodyPr/>
                    <a:lstStyle/>
                    <a:p>
                      <a:r>
                        <a:rPr lang="th-TH" sz="1200">
                          <a:latin typeface="Raleway"/>
                          <a:cs typeface="Prompt"/>
                        </a:rPr>
                        <a:t>Search </a:t>
                      </a:r>
                      <a:endParaRPr lang="th-TH" sz="1200" err="1">
                        <a:latin typeface="Raleway"/>
                        <a:cs typeface="Promp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Raleway"/>
                          <a:cs typeface="Prompt"/>
                        </a:rPr>
                        <a:t>Search for a specific pet, breed, or category.</a:t>
                      </a:r>
                      <a:endParaRPr lang="en-US" sz="1200">
                        <a:latin typeface="Raleway" pitchFamily="2" charset="0"/>
                        <a:cs typeface="Promp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819747"/>
                  </a:ext>
                </a:extLst>
              </a:tr>
              <a:tr h="2244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>
                          <a:latin typeface="Raleway"/>
                          <a:cs typeface="Prompt"/>
                        </a:rPr>
                        <a:t>Find out the recommended pet</a:t>
                      </a:r>
                      <a:endParaRPr lang="en-US" sz="1200">
                        <a:latin typeface="Raleway"/>
                        <a:cs typeface="Promp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latin typeface="Raleway"/>
                          <a:cs typeface="Prompt"/>
                        </a:rPr>
                        <a:t>Find out the recommended pets based on the user’s profile.</a:t>
                      </a:r>
                    </a:p>
                    <a:p>
                      <a:endParaRPr lang="en-US" sz="12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37894"/>
                  </a:ext>
                </a:extLst>
              </a:tr>
              <a:tr h="224435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</a:pPr>
                      <a:r>
                        <a:rPr lang="en-US" sz="1200">
                          <a:latin typeface="Raleway"/>
                          <a:cs typeface="Prompt"/>
                        </a:rPr>
                        <a:t>Create 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/>
                          <a:cs typeface="Prompt"/>
                        </a:rPr>
                        <a:t>Write a post, upload a photo or video of the pet, pet related stuff</a:t>
                      </a:r>
                      <a:r>
                        <a:rPr lang="en-GB" sz="1200">
                          <a:latin typeface="Raleway"/>
                          <a:cs typeface="Prompt"/>
                        </a:rPr>
                        <a:t>.</a:t>
                      </a:r>
                      <a:endParaRPr lang="en-US" sz="1200">
                        <a:latin typeface="Raleway"/>
                        <a:cs typeface="Promp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103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355437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Usability testing note (task 1)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C76B3B-210F-4A39-94A2-F9F03E51B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680076"/>
              </p:ext>
            </p:extLst>
          </p:nvPr>
        </p:nvGraphicFramePr>
        <p:xfrm>
          <a:off x="457199" y="2227389"/>
          <a:ext cx="8211672" cy="2194689"/>
        </p:xfrm>
        <a:graphic>
          <a:graphicData uri="http://schemas.openxmlformats.org/drawingml/2006/table">
            <a:tbl>
              <a:tblPr firstRow="1" bandRow="1"/>
              <a:tblGrid>
                <a:gridCol w="1141013">
                  <a:extLst>
                    <a:ext uri="{9D8B030D-6E8A-4147-A177-3AD203B41FA5}">
                      <a16:colId xmlns:a16="http://schemas.microsoft.com/office/drawing/2014/main" val="2744858470"/>
                    </a:ext>
                  </a:extLst>
                </a:gridCol>
                <a:gridCol w="1304014">
                  <a:extLst>
                    <a:ext uri="{9D8B030D-6E8A-4147-A177-3AD203B41FA5}">
                      <a16:colId xmlns:a16="http://schemas.microsoft.com/office/drawing/2014/main" val="2205095351"/>
                    </a:ext>
                  </a:extLst>
                </a:gridCol>
                <a:gridCol w="1216550">
                  <a:extLst>
                    <a:ext uri="{9D8B030D-6E8A-4147-A177-3AD203B41FA5}">
                      <a16:colId xmlns:a16="http://schemas.microsoft.com/office/drawing/2014/main" val="3578177545"/>
                    </a:ext>
                  </a:extLst>
                </a:gridCol>
                <a:gridCol w="1065474">
                  <a:extLst>
                    <a:ext uri="{9D8B030D-6E8A-4147-A177-3AD203B41FA5}">
                      <a16:colId xmlns:a16="http://schemas.microsoft.com/office/drawing/2014/main" val="4257632696"/>
                    </a:ext>
                  </a:extLst>
                </a:gridCol>
                <a:gridCol w="882595">
                  <a:extLst>
                    <a:ext uri="{9D8B030D-6E8A-4147-A177-3AD203B41FA5}">
                      <a16:colId xmlns:a16="http://schemas.microsoft.com/office/drawing/2014/main" val="4087923575"/>
                    </a:ext>
                  </a:extLst>
                </a:gridCol>
                <a:gridCol w="2602026">
                  <a:extLst>
                    <a:ext uri="{9D8B030D-6E8A-4147-A177-3AD203B41FA5}">
                      <a16:colId xmlns:a16="http://schemas.microsoft.com/office/drawing/2014/main" val="1582424493"/>
                    </a:ext>
                  </a:extLst>
                </a:gridCol>
              </a:tblGrid>
              <a:tr h="38422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Participant</a:t>
                      </a:r>
                    </a:p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(User)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Facilitator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Success?</a:t>
                      </a:r>
                    </a:p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(Y/N)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Time used </a:t>
                      </a:r>
                    </a:p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(min)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Observation Note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67395"/>
                  </a:ext>
                </a:extLst>
              </a:tr>
              <a:tr h="274449"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/>
                          <a:cs typeface="Prompt"/>
                        </a:rPr>
                        <a:t>Shaneen</a:t>
                      </a:r>
                      <a:endParaRPr lang="en-US" sz="1200" err="1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18,09,2024</a:t>
                      </a:r>
                      <a:endParaRPr lang="en-US" sz="12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/>
                          <a:cs typeface="Prompt"/>
                        </a:rPr>
                        <a:t>Gp-3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2:30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/>
                          <a:cs typeface="Prompt"/>
                        </a:rPr>
                        <a:t>She felt the back button is a bit small . She suggested us  to add the filters for the search.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012825"/>
                  </a:ext>
                </a:extLst>
              </a:tr>
              <a:tr h="274449"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/>
                          <a:cs typeface="Prompt"/>
                        </a:rPr>
                        <a:t>Julia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Prompt"/>
                        </a:rPr>
                        <a:t>18.09.2024</a:t>
                      </a: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77480"/>
                        </a:solidFill>
                        <a:effectLst/>
                        <a:uLnTx/>
                        <a:uFillTx/>
                        <a:latin typeface="Raleway" pitchFamily="2" charset="0"/>
                        <a:ea typeface="+mn-ea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Prompt"/>
                        </a:rPr>
                        <a:t>Gp-3</a:t>
                      </a: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77480"/>
                        </a:solidFill>
                        <a:effectLst/>
                        <a:uLnTx/>
                        <a:uFillTx/>
                        <a:latin typeface="Raleway" pitchFamily="2" charset="0"/>
                        <a:ea typeface="+mn-ea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7:30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/>
                          <a:cs typeface="Prompt"/>
                        </a:rPr>
                        <a:t>After she press the search button she felt our page information is a bit messy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511514"/>
                  </a:ext>
                </a:extLst>
              </a:tr>
              <a:tr h="274449"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/>
                          <a:cs typeface="Prompt"/>
                        </a:rPr>
                        <a:t>Kai </a:t>
                      </a:r>
                      <a:endParaRPr lang="en-US" sz="12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Prompt"/>
                        </a:rPr>
                        <a:t>18.09.2024</a:t>
                      </a: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77480"/>
                        </a:solidFill>
                        <a:effectLst/>
                        <a:uLnTx/>
                        <a:uFillTx/>
                        <a:latin typeface="Raleway" pitchFamily="2" charset="0"/>
                        <a:ea typeface="+mn-ea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Prompt"/>
                        </a:rPr>
                        <a:t>Gp-3</a:t>
                      </a: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77480"/>
                        </a:solidFill>
                        <a:effectLst/>
                        <a:uLnTx/>
                        <a:uFillTx/>
                        <a:latin typeface="Raleway" pitchFamily="2" charset="0"/>
                        <a:ea typeface="+mn-ea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Y</a:t>
                      </a:r>
                      <a:endParaRPr lang="en-US" sz="12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9;00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/>
                          <a:cs typeface="Prompt"/>
                        </a:rPr>
                        <a:t>He want the recent search results.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8083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AAF0B9-FAFF-4413-84FC-165645C377BA}"/>
              </a:ext>
            </a:extLst>
          </p:cNvPr>
          <p:cNvSpPr txBox="1"/>
          <p:nvPr/>
        </p:nvSpPr>
        <p:spPr>
          <a:xfrm>
            <a:off x="457198" y="973414"/>
            <a:ext cx="8211671" cy="6309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>
                <a:solidFill>
                  <a:schemeClr val="tx1"/>
                </a:solidFill>
                <a:latin typeface="Raleway"/>
                <a:cs typeface="Prompt"/>
              </a:rPr>
              <a:t>Project: </a:t>
            </a:r>
            <a:r>
              <a:rPr lang="en-US" err="1">
                <a:solidFill>
                  <a:schemeClr val="tx1"/>
                </a:solidFill>
                <a:latin typeface="Raleway"/>
                <a:cs typeface="Prompt"/>
              </a:rPr>
              <a:t>PetMatch</a:t>
            </a:r>
            <a:r>
              <a:rPr lang="en-US" sz="1600" b="1" err="1">
                <a:solidFill>
                  <a:schemeClr val="lt1"/>
                </a:solidFill>
                <a:latin typeface="Raleway"/>
                <a:cs typeface="Prompt"/>
              </a:rPr>
              <a:t>PetMatchPetMatchPetMatch</a:t>
            </a:r>
            <a:endParaRPr lang="en-US" err="1">
              <a:solidFill>
                <a:schemeClr val="lt1"/>
              </a:solidFill>
              <a:latin typeface="Raleway" pitchFamily="2" charset="0"/>
              <a:cs typeface="Prompt"/>
            </a:endParaRPr>
          </a:p>
          <a:p>
            <a:pPr>
              <a:spcBef>
                <a:spcPts val="600"/>
              </a:spcBef>
            </a:pPr>
            <a:r>
              <a:rPr lang="en-US">
                <a:solidFill>
                  <a:schemeClr val="tx1"/>
                </a:solidFill>
                <a:latin typeface="Raleway"/>
                <a:cs typeface="Prompt"/>
              </a:rPr>
              <a:t>Task: </a:t>
            </a:r>
            <a:r>
              <a:rPr lang="en-GB" sz="1200">
                <a:solidFill>
                  <a:schemeClr val="tx1"/>
                </a:solidFill>
                <a:latin typeface="Raleway"/>
                <a:cs typeface="Prompt"/>
              </a:rPr>
              <a:t>Search for a specific pet, breed, or category.</a:t>
            </a:r>
            <a:endParaRPr lang="en-GB" sz="1200">
              <a:solidFill>
                <a:schemeClr val="tx1"/>
              </a:solidFill>
              <a:latin typeface="Raleway" pitchFamily="2" charset="0"/>
              <a:cs typeface="Prompt"/>
            </a:endParaRPr>
          </a:p>
        </p:txBody>
      </p:sp>
    </p:spTree>
    <p:extLst>
      <p:ext uri="{BB962C8B-B14F-4D97-AF65-F5344CB8AC3E}">
        <p14:creationId xmlns:p14="http://schemas.microsoft.com/office/powerpoint/2010/main" val="15807006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Usability testing note (task 2)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C76B3B-210F-4A39-94A2-F9F03E51B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339092"/>
              </p:ext>
            </p:extLst>
          </p:nvPr>
        </p:nvGraphicFramePr>
        <p:xfrm>
          <a:off x="457199" y="2227389"/>
          <a:ext cx="8039203" cy="2194560"/>
        </p:xfrm>
        <a:graphic>
          <a:graphicData uri="http://schemas.openxmlformats.org/drawingml/2006/table">
            <a:tbl>
              <a:tblPr firstRow="1" bandRow="1"/>
              <a:tblGrid>
                <a:gridCol w="984649">
                  <a:extLst>
                    <a:ext uri="{9D8B030D-6E8A-4147-A177-3AD203B41FA5}">
                      <a16:colId xmlns:a16="http://schemas.microsoft.com/office/drawing/2014/main" val="2744858470"/>
                    </a:ext>
                  </a:extLst>
                </a:gridCol>
                <a:gridCol w="1125314">
                  <a:extLst>
                    <a:ext uri="{9D8B030D-6E8A-4147-A177-3AD203B41FA5}">
                      <a16:colId xmlns:a16="http://schemas.microsoft.com/office/drawing/2014/main" val="2205095351"/>
                    </a:ext>
                  </a:extLst>
                </a:gridCol>
                <a:gridCol w="1049833">
                  <a:extLst>
                    <a:ext uri="{9D8B030D-6E8A-4147-A177-3AD203B41FA5}">
                      <a16:colId xmlns:a16="http://schemas.microsoft.com/office/drawing/2014/main" val="3578177545"/>
                    </a:ext>
                  </a:extLst>
                </a:gridCol>
                <a:gridCol w="919461">
                  <a:extLst>
                    <a:ext uri="{9D8B030D-6E8A-4147-A177-3AD203B41FA5}">
                      <a16:colId xmlns:a16="http://schemas.microsoft.com/office/drawing/2014/main" val="4257632696"/>
                    </a:ext>
                  </a:extLst>
                </a:gridCol>
                <a:gridCol w="1048623">
                  <a:extLst>
                    <a:ext uri="{9D8B030D-6E8A-4147-A177-3AD203B41FA5}">
                      <a16:colId xmlns:a16="http://schemas.microsoft.com/office/drawing/2014/main" val="4087923575"/>
                    </a:ext>
                  </a:extLst>
                </a:gridCol>
                <a:gridCol w="2911323">
                  <a:extLst>
                    <a:ext uri="{9D8B030D-6E8A-4147-A177-3AD203B41FA5}">
                      <a16:colId xmlns:a16="http://schemas.microsoft.com/office/drawing/2014/main" val="1582424493"/>
                    </a:ext>
                  </a:extLst>
                </a:gridCol>
              </a:tblGrid>
              <a:tr h="38422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Participant</a:t>
                      </a:r>
                    </a:p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(User)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Facilitator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Success?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latin typeface="Raleway"/>
                          <a:cs typeface="Prompt"/>
                        </a:rPr>
                        <a:t>(Y/N)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Time used </a:t>
                      </a:r>
                    </a:p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(min)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Observation Note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267395"/>
                  </a:ext>
                </a:extLst>
              </a:tr>
              <a:tr h="274449"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/>
                          <a:cs typeface="Prompt"/>
                        </a:rPr>
                        <a:t>Shaneen </a:t>
                      </a:r>
                      <a:endParaRPr lang="en-US" sz="12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18.09.2024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/>
                          <a:cs typeface="Prompt"/>
                        </a:rPr>
                        <a:t>Gp-3</a:t>
                      </a:r>
                      <a:endParaRPr lang="en-US" sz="12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2;30</a:t>
                      </a:r>
                      <a:endParaRPr lang="en-US" sz="12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/>
                          <a:cs typeface="Prompt"/>
                        </a:rPr>
                        <a:t>She felt like we missed the survey page before we recommended the pets.  </a:t>
                      </a:r>
                      <a:endParaRPr lang="en-US" sz="12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012825"/>
                  </a:ext>
                </a:extLst>
              </a:tr>
              <a:tr h="274449"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/>
                          <a:cs typeface="Prompt"/>
                        </a:rPr>
                        <a:t>Julia</a:t>
                      </a:r>
                      <a:endParaRPr lang="en-US" sz="12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Prompt"/>
                        </a:rPr>
                        <a:t>18.09.2024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Prompt"/>
                        </a:rPr>
                        <a:t>Gp-3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Y</a:t>
                      </a:r>
                      <a:endParaRPr lang="en-US" sz="12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7:30</a:t>
                      </a:r>
                      <a:endParaRPr lang="en-US" sz="12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/>
                          <a:cs typeface="Prompt"/>
                        </a:rPr>
                        <a:t>She felt like she want more pages or pop up the screen when she press the buttons.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511514"/>
                  </a:ext>
                </a:extLst>
              </a:tr>
              <a:tr h="274449"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/>
                          <a:cs typeface="Prompt"/>
                        </a:rPr>
                        <a:t>Kai</a:t>
                      </a:r>
                      <a:endParaRPr lang="en-US" sz="1200">
                        <a:latin typeface="Raleway" pitchFamily="2" charset="0"/>
                        <a:cs typeface="Prompt" panose="00000500000000000000" pitchFamily="2" charset="-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Prompt"/>
                        </a:rPr>
                        <a:t>18.09.2024</a:t>
                      </a: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77480"/>
                        </a:solidFill>
                        <a:effectLst/>
                        <a:uLnTx/>
                        <a:uFillTx/>
                        <a:latin typeface="Raleway" pitchFamily="2" charset="0"/>
                        <a:ea typeface="+mn-ea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677480"/>
                          </a:solidFill>
                          <a:effectLst/>
                          <a:uLnTx/>
                          <a:uFillTx/>
                          <a:latin typeface="Raleway"/>
                          <a:ea typeface="+mn-ea"/>
                          <a:cs typeface="Prompt"/>
                        </a:rPr>
                        <a:t>Gp-3</a:t>
                      </a: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677480"/>
                        </a:solidFill>
                        <a:effectLst/>
                        <a:uLnTx/>
                        <a:uFillTx/>
                        <a:latin typeface="Raleway" pitchFamily="2" charset="0"/>
                        <a:ea typeface="+mn-ea"/>
                        <a:cs typeface="Prompt" panose="00000500000000000000" pitchFamily="2" charset="-34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aleway"/>
                          <a:cs typeface="Prompt"/>
                        </a:rPr>
                        <a:t>9:00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Raleway"/>
                          <a:cs typeface="Prompt"/>
                        </a:rPr>
                        <a:t>He want to know the price before we recommended the pets.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8083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AAF0B9-FAFF-4413-84FC-165645C377BA}"/>
              </a:ext>
            </a:extLst>
          </p:cNvPr>
          <p:cNvSpPr txBox="1"/>
          <p:nvPr/>
        </p:nvSpPr>
        <p:spPr>
          <a:xfrm>
            <a:off x="457198" y="973414"/>
            <a:ext cx="8211671" cy="6001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>
                <a:solidFill>
                  <a:schemeClr val="tx1"/>
                </a:solidFill>
                <a:latin typeface="Raleway"/>
                <a:cs typeface="Prompt"/>
              </a:rPr>
              <a:t>Project: PetMatch</a:t>
            </a:r>
            <a:endParaRPr lang="en-US">
              <a:solidFill>
                <a:schemeClr val="tx1"/>
              </a:solidFill>
              <a:latin typeface="Raleway" pitchFamily="2" charset="0"/>
              <a:cs typeface="Prompt" panose="00000500000000000000" pitchFamily="2" charset="-34"/>
            </a:endParaRPr>
          </a:p>
          <a:p>
            <a:pPr>
              <a:spcBef>
                <a:spcPts val="600"/>
              </a:spcBef>
            </a:pPr>
            <a:r>
              <a:rPr lang="en-US">
                <a:solidFill>
                  <a:schemeClr val="tx1"/>
                </a:solidFill>
                <a:latin typeface="Raleway"/>
                <a:cs typeface="Prompt"/>
              </a:rPr>
              <a:t>Task: </a:t>
            </a:r>
            <a:r>
              <a:rPr lang="en-GB" sz="1200">
                <a:solidFill>
                  <a:schemeClr val="tx1"/>
                </a:solidFill>
                <a:latin typeface="Raleway"/>
                <a:cs typeface="Prompt"/>
              </a:rPr>
              <a:t>Find out the recommended pets based on the user’s profile.</a:t>
            </a:r>
            <a:endParaRPr lang="en-GB" sz="1200">
              <a:solidFill>
                <a:schemeClr val="tx1"/>
              </a:solidFill>
              <a:latin typeface="Raleway" pitchFamily="2" charset="0"/>
              <a:cs typeface="Prompt"/>
            </a:endParaRPr>
          </a:p>
        </p:txBody>
      </p:sp>
    </p:spTree>
    <p:extLst>
      <p:ext uri="{BB962C8B-B14F-4D97-AF65-F5344CB8AC3E}">
        <p14:creationId xmlns:p14="http://schemas.microsoft.com/office/powerpoint/2010/main" val="3237976421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93415823E5C4448BEEA0D136E2C597" ma:contentTypeVersion="4" ma:contentTypeDescription="Create a new document." ma:contentTypeScope="" ma:versionID="a8b94e64fb9378bc5ad431e8c5e8991f">
  <xsd:schema xmlns:xsd="http://www.w3.org/2001/XMLSchema" xmlns:xs="http://www.w3.org/2001/XMLSchema" xmlns:p="http://schemas.microsoft.com/office/2006/metadata/properties" xmlns:ns2="843107d7-40cd-4192-ae0c-4d20887c4cb0" targetNamespace="http://schemas.microsoft.com/office/2006/metadata/properties" ma:root="true" ma:fieldsID="ddb27c38a13e78a2d5372f63021a2c86" ns2:_="">
    <xsd:import namespace="843107d7-40cd-4192-ae0c-4d20887c4c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107d7-40cd-4192-ae0c-4d20887c4c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69A882-5062-42E1-A41F-3552659174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907538-2E52-403C-BCAC-0DA9DAAE74C6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B2358FFB-A0AB-4C2A-AD45-59BB6AFD8EB2}">
  <ds:schemaRefs>
    <ds:schemaRef ds:uri="843107d7-40cd-4192-ae0c-4d20887c4c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Antonio template</vt:lpstr>
      <vt:lpstr>PowerPoint Presentation</vt:lpstr>
      <vt:lpstr>Day 13</vt:lpstr>
      <vt:lpstr>Assignment: Prepare for usability testing</vt:lpstr>
      <vt:lpstr>Tasks for usability testing (example)</vt:lpstr>
      <vt:lpstr>Usability testing note (example)</vt:lpstr>
      <vt:lpstr>Assignment: Prepare for usability testing</vt:lpstr>
      <vt:lpstr>Tasks for usability testing</vt:lpstr>
      <vt:lpstr>Usability testing note (task 1)</vt:lpstr>
      <vt:lpstr>Usability testing note (task 2)</vt:lpstr>
      <vt:lpstr>Usability testing note (task 3)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PAITOON PORNTRAKOON</dc:creator>
  <cp:revision>7</cp:revision>
  <dcterms:modified xsi:type="dcterms:W3CDTF">2024-09-18T17:20:53Z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0x010100F893415823E5C4448BEEA0D136E2C597</vt:lpwstr>
  </property>
</Properties>
</file>