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4"/>
  </p:sldMasterIdLst>
  <p:notesMasterIdLst>
    <p:notesMasterId r:id="rId20"/>
  </p:notesMasterIdLst>
  <p:sldIdLst>
    <p:sldId id="565" r:id="rId5"/>
    <p:sldId id="406" r:id="rId6"/>
    <p:sldId id="389" r:id="rId7"/>
    <p:sldId id="629" r:id="rId8"/>
    <p:sldId id="624" r:id="rId9"/>
    <p:sldId id="635" r:id="rId10"/>
    <p:sldId id="634" r:id="rId11"/>
    <p:sldId id="633" r:id="rId12"/>
    <p:sldId id="628" r:id="rId13"/>
    <p:sldId id="631" r:id="rId14"/>
    <p:sldId id="632" r:id="rId15"/>
    <p:sldId id="630" r:id="rId16"/>
    <p:sldId id="620" r:id="rId17"/>
    <p:sldId id="621" r:id="rId18"/>
    <p:sldId id="308" r:id="rId19"/>
  </p:sldIdLst>
  <p:sldSz cx="9144000" cy="5143500" type="screen16x9"/>
  <p:notesSz cx="6858000" cy="9144000"/>
  <p:embeddedFontLst>
    <p:embeddedFont>
      <p:font typeface="Lato" panose="020F0502020204030203" pitchFamily="34" charset="0"/>
      <p:regular r:id="rId21"/>
      <p:bold r:id="rId22"/>
      <p:italic r:id="rId23"/>
      <p:boldItalic r:id="rId24"/>
    </p:embeddedFont>
    <p:embeddedFont>
      <p:font typeface="Raleway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85FC3D-DF79-9461-12E1-8CF6BB743FE1}" v="3" dt="2024-09-23T02:53:15.102"/>
  </p1510:revLst>
</p1510:revInfo>
</file>

<file path=ppt/tableStyles.xml><?xml version="1.0" encoding="utf-8"?>
<a:tblStyleLst xmlns:a="http://schemas.openxmlformats.org/drawingml/2006/main" def="{C98665B7-6574-423E-A4B5-A6C020D860FF}">
  <a:tblStyle styleId="{C98665B7-6574-423E-A4B5-A6C020D860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A8698C-63BC-4B6A-AE92-7E62379B444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85935" autoAdjust="0"/>
  </p:normalViewPr>
  <p:slideViewPr>
    <p:cSldViewPr snapToGrid="0">
      <p:cViewPr varScale="1">
        <p:scale>
          <a:sx n="93" d="100"/>
          <a:sy n="93" d="100"/>
        </p:scale>
        <p:origin x="94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20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6.fntdata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5.fntdata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 MYINT MOH SOE -" userId="S::u6530262@au.edu::41e49228-78a0-4cad-9e5d-5954fab4af59" providerId="AD" clId="Web-{743520B1-84C0-759D-4BF1-E6C26BB5C707}"/>
    <pc:docChg chg="modSld">
      <pc:chgData name="MIN MYINT MOH SOE -" userId="S::u6530262@au.edu::41e49228-78a0-4cad-9e5d-5954fab4af59" providerId="AD" clId="Web-{743520B1-84C0-759D-4BF1-E6C26BB5C707}" dt="2024-09-22T14:16:58.859" v="11"/>
      <pc:docMkLst>
        <pc:docMk/>
      </pc:docMkLst>
      <pc:sldChg chg="modSp">
        <pc:chgData name="MIN MYINT MOH SOE -" userId="S::u6530262@au.edu::41e49228-78a0-4cad-9e5d-5954fab4af59" providerId="AD" clId="Web-{743520B1-84C0-759D-4BF1-E6C26BB5C707}" dt="2024-09-22T14:07:50.680" v="7"/>
        <pc:sldMkLst>
          <pc:docMk/>
          <pc:sldMk cId="2486488388" sldId="620"/>
        </pc:sldMkLst>
        <pc:graphicFrameChg chg="mod modGraphic">
          <ac:chgData name="MIN MYINT MOH SOE -" userId="S::u6530262@au.edu::41e49228-78a0-4cad-9e5d-5954fab4af59" providerId="AD" clId="Web-{743520B1-84C0-759D-4BF1-E6C26BB5C707}" dt="2024-09-22T14:07:50.680" v="7"/>
          <ac:graphicFrameMkLst>
            <pc:docMk/>
            <pc:sldMk cId="2486488388" sldId="620"/>
            <ac:graphicFrameMk id="8" creationId="{4019C0C5-DF86-48C0-AC02-35A2A5F7C073}"/>
          </ac:graphicFrameMkLst>
        </pc:graphicFrameChg>
      </pc:sldChg>
      <pc:sldChg chg="modSp">
        <pc:chgData name="MIN MYINT MOH SOE -" userId="S::u6530262@au.edu::41e49228-78a0-4cad-9e5d-5954fab4af59" providerId="AD" clId="Web-{743520B1-84C0-759D-4BF1-E6C26BB5C707}" dt="2024-09-22T14:16:58.859" v="11"/>
        <pc:sldMkLst>
          <pc:docMk/>
          <pc:sldMk cId="3436758273" sldId="621"/>
        </pc:sldMkLst>
        <pc:graphicFrameChg chg="mod modGraphic">
          <ac:chgData name="MIN MYINT MOH SOE -" userId="S::u6530262@au.edu::41e49228-78a0-4cad-9e5d-5954fab4af59" providerId="AD" clId="Web-{743520B1-84C0-759D-4BF1-E6C26BB5C707}" dt="2024-09-22T14:16:58.859" v="11"/>
          <ac:graphicFrameMkLst>
            <pc:docMk/>
            <pc:sldMk cId="3436758273" sldId="621"/>
            <ac:graphicFrameMk id="6" creationId="{0842AF78-6AE7-499D-8318-BD667F3228D9}"/>
          </ac:graphicFrameMkLst>
        </pc:graphicFrameChg>
      </pc:sldChg>
    </pc:docChg>
  </pc:docChgLst>
  <pc:docChgLst>
    <pc:chgData name="PAITOON PORNTRAKOON" userId="5cd5d3ab-e961-47d6-bf96-e335d2d4bc52" providerId="ADAL" clId="{AE7DB04D-C966-4D8A-ABE4-4919663535E7}"/>
    <pc:docChg chg="undo custSel addSld delSld modSld">
      <pc:chgData name="PAITOON PORNTRAKOON" userId="5cd5d3ab-e961-47d6-bf96-e335d2d4bc52" providerId="ADAL" clId="{AE7DB04D-C966-4D8A-ABE4-4919663535E7}" dt="2024-04-03T10:20:09.535" v="18"/>
      <pc:docMkLst>
        <pc:docMk/>
      </pc:docMkLst>
      <pc:sldChg chg="add modNotesTx">
        <pc:chgData name="PAITOON PORNTRAKOON" userId="5cd5d3ab-e961-47d6-bf96-e335d2d4bc52" providerId="ADAL" clId="{AE7DB04D-C966-4D8A-ABE4-4919663535E7}" dt="2024-04-03T10:19:35.026" v="16" actId="6549"/>
        <pc:sldMkLst>
          <pc:docMk/>
          <pc:sldMk cId="2167071594" sldId="389"/>
        </pc:sldMkLst>
      </pc:sldChg>
      <pc:sldChg chg="modSp mod">
        <pc:chgData name="PAITOON PORNTRAKOON" userId="5cd5d3ab-e961-47d6-bf96-e335d2d4bc52" providerId="ADAL" clId="{AE7DB04D-C966-4D8A-ABE4-4919663535E7}" dt="2024-04-03T10:18:51.911" v="13" actId="20577"/>
        <pc:sldMkLst>
          <pc:docMk/>
          <pc:sldMk cId="3861422729" sldId="406"/>
        </pc:sldMkLst>
        <pc:spChg chg="mod">
          <ac:chgData name="PAITOON PORNTRAKOON" userId="5cd5d3ab-e961-47d6-bf96-e335d2d4bc52" providerId="ADAL" clId="{AE7DB04D-C966-4D8A-ABE4-4919663535E7}" dt="2024-04-03T10:18:51.911" v="13" actId="20577"/>
          <ac:spMkLst>
            <pc:docMk/>
            <pc:sldMk cId="3861422729" sldId="406"/>
            <ac:spMk id="111" creationId="{00000000-0000-0000-0000-000000000000}"/>
          </ac:spMkLst>
        </pc:spChg>
      </pc:sldChg>
      <pc:sldChg chg="modSp add del mod">
        <pc:chgData name="PAITOON PORNTRAKOON" userId="5cd5d3ab-e961-47d6-bf96-e335d2d4bc52" providerId="ADAL" clId="{AE7DB04D-C966-4D8A-ABE4-4919663535E7}" dt="2024-04-03T10:18:56.410" v="14" actId="47"/>
        <pc:sldMkLst>
          <pc:docMk/>
          <pc:sldMk cId="1926956727" sldId="600"/>
        </pc:sldMkLst>
        <pc:spChg chg="mod">
          <ac:chgData name="PAITOON PORNTRAKOON" userId="5cd5d3ab-e961-47d6-bf96-e335d2d4bc52" providerId="ADAL" clId="{AE7DB04D-C966-4D8A-ABE4-4919663535E7}" dt="2024-04-03T10:18:42.248" v="12" actId="20577"/>
          <ac:spMkLst>
            <pc:docMk/>
            <pc:sldMk cId="1926956727" sldId="600"/>
            <ac:spMk id="3" creationId="{1DD0EF4A-4797-47FA-A0CA-D4B704D64A52}"/>
          </ac:spMkLst>
        </pc:spChg>
      </pc:sldChg>
      <pc:sldChg chg="add del">
        <pc:chgData name="PAITOON PORNTRAKOON" userId="5cd5d3ab-e961-47d6-bf96-e335d2d4bc52" providerId="ADAL" clId="{AE7DB04D-C966-4D8A-ABE4-4919663535E7}" dt="2024-04-03T10:18:56.410" v="14" actId="47"/>
        <pc:sldMkLst>
          <pc:docMk/>
          <pc:sldMk cId="2442943902" sldId="618"/>
        </pc:sldMkLst>
      </pc:sldChg>
      <pc:sldChg chg="add">
        <pc:chgData name="PAITOON PORNTRAKOON" userId="5cd5d3ab-e961-47d6-bf96-e335d2d4bc52" providerId="ADAL" clId="{AE7DB04D-C966-4D8A-ABE4-4919663535E7}" dt="2024-04-03T10:19:49.635" v="17"/>
        <pc:sldMkLst>
          <pc:docMk/>
          <pc:sldMk cId="2486488388" sldId="620"/>
        </pc:sldMkLst>
      </pc:sldChg>
      <pc:sldChg chg="add">
        <pc:chgData name="PAITOON PORNTRAKOON" userId="5cd5d3ab-e961-47d6-bf96-e335d2d4bc52" providerId="ADAL" clId="{AE7DB04D-C966-4D8A-ABE4-4919663535E7}" dt="2024-04-03T10:19:49.635" v="17"/>
        <pc:sldMkLst>
          <pc:docMk/>
          <pc:sldMk cId="3436758273" sldId="621"/>
        </pc:sldMkLst>
      </pc:sldChg>
      <pc:sldChg chg="add del">
        <pc:chgData name="PAITOON PORNTRAKOON" userId="5cd5d3ab-e961-47d6-bf96-e335d2d4bc52" providerId="ADAL" clId="{AE7DB04D-C966-4D8A-ABE4-4919663535E7}" dt="2024-04-03T10:18:56.410" v="14" actId="47"/>
        <pc:sldMkLst>
          <pc:docMk/>
          <pc:sldMk cId="577355437" sldId="623"/>
        </pc:sldMkLst>
      </pc:sldChg>
      <pc:sldChg chg="add del">
        <pc:chgData name="PAITOON PORNTRAKOON" userId="5cd5d3ab-e961-47d6-bf96-e335d2d4bc52" providerId="ADAL" clId="{AE7DB04D-C966-4D8A-ABE4-4919663535E7}" dt="2024-04-03T10:18:56.410" v="14" actId="47"/>
        <pc:sldMkLst>
          <pc:docMk/>
          <pc:sldMk cId="158070069" sldId="624"/>
        </pc:sldMkLst>
      </pc:sldChg>
      <pc:sldChg chg="add del">
        <pc:chgData name="PAITOON PORNTRAKOON" userId="5cd5d3ab-e961-47d6-bf96-e335d2d4bc52" providerId="ADAL" clId="{AE7DB04D-C966-4D8A-ABE4-4919663535E7}" dt="2024-04-03T10:18:56.410" v="14" actId="47"/>
        <pc:sldMkLst>
          <pc:docMk/>
          <pc:sldMk cId="3237976421" sldId="625"/>
        </pc:sldMkLst>
      </pc:sldChg>
      <pc:sldChg chg="add del">
        <pc:chgData name="PAITOON PORNTRAKOON" userId="5cd5d3ab-e961-47d6-bf96-e335d2d4bc52" providerId="ADAL" clId="{AE7DB04D-C966-4D8A-ABE4-4919663535E7}" dt="2024-04-03T10:18:56.410" v="14" actId="47"/>
        <pc:sldMkLst>
          <pc:docMk/>
          <pc:sldMk cId="2650900718" sldId="626"/>
        </pc:sldMkLst>
      </pc:sldChg>
      <pc:sldChg chg="add">
        <pc:chgData name="PAITOON PORNTRAKOON" userId="5cd5d3ab-e961-47d6-bf96-e335d2d4bc52" providerId="ADAL" clId="{AE7DB04D-C966-4D8A-ABE4-4919663535E7}" dt="2024-04-03T10:19:49.635" v="17"/>
        <pc:sldMkLst>
          <pc:docMk/>
          <pc:sldMk cId="3577692737" sldId="628"/>
        </pc:sldMkLst>
      </pc:sldChg>
      <pc:sldChg chg="add del">
        <pc:chgData name="PAITOON PORNTRAKOON" userId="5cd5d3ab-e961-47d6-bf96-e335d2d4bc52" providerId="ADAL" clId="{AE7DB04D-C966-4D8A-ABE4-4919663535E7}" dt="2024-04-03T10:18:56.410" v="14" actId="47"/>
        <pc:sldMkLst>
          <pc:docMk/>
          <pc:sldMk cId="1849383332" sldId="629"/>
        </pc:sldMkLst>
      </pc:sldChg>
      <pc:sldChg chg="add">
        <pc:chgData name="PAITOON PORNTRAKOON" userId="5cd5d3ab-e961-47d6-bf96-e335d2d4bc52" providerId="ADAL" clId="{AE7DB04D-C966-4D8A-ABE4-4919663535E7}" dt="2024-04-03T10:19:31.976" v="15"/>
        <pc:sldMkLst>
          <pc:docMk/>
          <pc:sldMk cId="2895828808" sldId="629"/>
        </pc:sldMkLst>
      </pc:sldChg>
      <pc:sldChg chg="add del">
        <pc:chgData name="PAITOON PORNTRAKOON" userId="5cd5d3ab-e961-47d6-bf96-e335d2d4bc52" providerId="ADAL" clId="{AE7DB04D-C966-4D8A-ABE4-4919663535E7}" dt="2024-04-03T10:18:56.410" v="14" actId="47"/>
        <pc:sldMkLst>
          <pc:docMk/>
          <pc:sldMk cId="140293219" sldId="630"/>
        </pc:sldMkLst>
      </pc:sldChg>
      <pc:sldChg chg="add">
        <pc:chgData name="PAITOON PORNTRAKOON" userId="5cd5d3ab-e961-47d6-bf96-e335d2d4bc52" providerId="ADAL" clId="{AE7DB04D-C966-4D8A-ABE4-4919663535E7}" dt="2024-04-03T10:19:49.635" v="17"/>
        <pc:sldMkLst>
          <pc:docMk/>
          <pc:sldMk cId="3261065910" sldId="630"/>
        </pc:sldMkLst>
      </pc:sldChg>
      <pc:sldChg chg="add">
        <pc:chgData name="PAITOON PORNTRAKOON" userId="5cd5d3ab-e961-47d6-bf96-e335d2d4bc52" providerId="ADAL" clId="{AE7DB04D-C966-4D8A-ABE4-4919663535E7}" dt="2024-04-03T10:20:09.535" v="18"/>
        <pc:sldMkLst>
          <pc:docMk/>
          <pc:sldMk cId="2496183640" sldId="631"/>
        </pc:sldMkLst>
      </pc:sldChg>
      <pc:sldChg chg="add">
        <pc:chgData name="PAITOON PORNTRAKOON" userId="5cd5d3ab-e961-47d6-bf96-e335d2d4bc52" providerId="ADAL" clId="{AE7DB04D-C966-4D8A-ABE4-4919663535E7}" dt="2024-04-03T10:20:09.535" v="18"/>
        <pc:sldMkLst>
          <pc:docMk/>
          <pc:sldMk cId="4040084337" sldId="632"/>
        </pc:sldMkLst>
      </pc:sldChg>
      <pc:sldMasterChg chg="addSldLayout delSldLayout">
        <pc:chgData name="PAITOON PORNTRAKOON" userId="5cd5d3ab-e961-47d6-bf96-e335d2d4bc52" providerId="ADAL" clId="{AE7DB04D-C966-4D8A-ABE4-4919663535E7}" dt="2024-04-03T10:18:56.410" v="14" actId="47"/>
        <pc:sldMasterMkLst>
          <pc:docMk/>
          <pc:sldMasterMk cId="0" sldId="2147483658"/>
        </pc:sldMasterMkLst>
        <pc:sldLayoutChg chg="add del">
          <pc:chgData name="PAITOON PORNTRAKOON" userId="5cd5d3ab-e961-47d6-bf96-e335d2d4bc52" providerId="ADAL" clId="{AE7DB04D-C966-4D8A-ABE4-4919663535E7}" dt="2024-04-03T10:18:56.410" v="14" actId="47"/>
          <pc:sldLayoutMkLst>
            <pc:docMk/>
            <pc:sldMasterMk cId="0" sldId="2147483658"/>
            <pc:sldLayoutMk cId="1560163322" sldId="2147483661"/>
          </pc:sldLayoutMkLst>
        </pc:sldLayoutChg>
        <pc:sldLayoutChg chg="add del">
          <pc:chgData name="PAITOON PORNTRAKOON" userId="5cd5d3ab-e961-47d6-bf96-e335d2d4bc52" providerId="ADAL" clId="{AE7DB04D-C966-4D8A-ABE4-4919663535E7}" dt="2024-04-03T10:18:56.410" v="14" actId="47"/>
          <pc:sldLayoutMkLst>
            <pc:docMk/>
            <pc:sldMasterMk cId="0" sldId="2147483658"/>
            <pc:sldLayoutMk cId="3098154097" sldId="2147483662"/>
          </pc:sldLayoutMkLst>
        </pc:sldLayoutChg>
      </pc:sldMasterChg>
    </pc:docChg>
  </pc:docChgLst>
  <pc:docChgLst>
    <pc:chgData name="MIN MYINT MOH SOE -" userId="S::u6530262@au.edu::41e49228-78a0-4cad-9e5d-5954fab4af59" providerId="AD" clId="Web-{40D0B972-84C8-FDBD-3355-3941628BAB90}"/>
    <pc:docChg chg="addSld modSld">
      <pc:chgData name="MIN MYINT MOH SOE -" userId="S::u6530262@au.edu::41e49228-78a0-4cad-9e5d-5954fab4af59" providerId="AD" clId="Web-{40D0B972-84C8-FDBD-3355-3941628BAB90}" dt="2024-09-18T14:46:27.402" v="8"/>
      <pc:docMkLst>
        <pc:docMk/>
      </pc:docMkLst>
      <pc:sldChg chg="addSp delSp">
        <pc:chgData name="MIN MYINT MOH SOE -" userId="S::u6530262@au.edu::41e49228-78a0-4cad-9e5d-5954fab4af59" providerId="AD" clId="Web-{40D0B972-84C8-FDBD-3355-3941628BAB90}" dt="2024-09-18T14:45:36.762" v="5"/>
        <pc:sldMkLst>
          <pc:docMk/>
          <pc:sldMk cId="1582531272" sldId="565"/>
        </pc:sldMkLst>
        <pc:spChg chg="del">
          <ac:chgData name="MIN MYINT MOH SOE -" userId="S::u6530262@au.edu::41e49228-78a0-4cad-9e5d-5954fab4af59" providerId="AD" clId="Web-{40D0B972-84C8-FDBD-3355-3941628BAB90}" dt="2024-09-18T14:45:36.340" v="2"/>
          <ac:spMkLst>
            <pc:docMk/>
            <pc:sldMk cId="1582531272" sldId="565"/>
            <ac:spMk id="2" creationId="{81AF14B3-F848-790E-8CDB-C23D17577DF0}"/>
          </ac:spMkLst>
        </pc:spChg>
        <pc:spChg chg="add del">
          <ac:chgData name="MIN MYINT MOH SOE -" userId="S::u6530262@au.edu::41e49228-78a0-4cad-9e5d-5954fab4af59" providerId="AD" clId="Web-{40D0B972-84C8-FDBD-3355-3941628BAB90}" dt="2024-09-18T14:45:35.043" v="1"/>
          <ac:spMkLst>
            <pc:docMk/>
            <pc:sldMk cId="1582531272" sldId="565"/>
            <ac:spMk id="3" creationId="{A4F845DF-4ADC-8E54-ECEC-0F7D29551DC1}"/>
          </ac:spMkLst>
        </pc:spChg>
        <pc:spChg chg="del">
          <ac:chgData name="MIN MYINT MOH SOE -" userId="S::u6530262@au.edu::41e49228-78a0-4cad-9e5d-5954fab4af59" providerId="AD" clId="Web-{40D0B972-84C8-FDBD-3355-3941628BAB90}" dt="2024-09-18T14:45:36.340" v="3"/>
          <ac:spMkLst>
            <pc:docMk/>
            <pc:sldMk cId="1582531272" sldId="565"/>
            <ac:spMk id="4" creationId="{1C316285-D51C-49DA-B366-78D007135F8B}"/>
          </ac:spMkLst>
        </pc:spChg>
        <pc:spChg chg="add del">
          <ac:chgData name="MIN MYINT MOH SOE -" userId="S::u6530262@au.edu::41e49228-78a0-4cad-9e5d-5954fab4af59" providerId="AD" clId="Web-{40D0B972-84C8-FDBD-3355-3941628BAB90}" dt="2024-09-18T14:45:35.043" v="1"/>
          <ac:spMkLst>
            <pc:docMk/>
            <pc:sldMk cId="1582531272" sldId="565"/>
            <ac:spMk id="5" creationId="{1C316285-D51C-49DA-B366-78D007135F8B}"/>
          </ac:spMkLst>
        </pc:spChg>
        <pc:spChg chg="add del">
          <ac:chgData name="MIN MYINT MOH SOE -" userId="S::u6530262@au.edu::41e49228-78a0-4cad-9e5d-5954fab4af59" providerId="AD" clId="Web-{40D0B972-84C8-FDBD-3355-3941628BAB90}" dt="2024-09-18T14:45:35.043" v="1"/>
          <ac:spMkLst>
            <pc:docMk/>
            <pc:sldMk cId="1582531272" sldId="565"/>
            <ac:spMk id="6" creationId="{81AF14B3-F848-790E-8CDB-C23D17577DF0}"/>
          </ac:spMkLst>
        </pc:spChg>
        <pc:spChg chg="add">
          <ac:chgData name="MIN MYINT MOH SOE -" userId="S::u6530262@au.edu::41e49228-78a0-4cad-9e5d-5954fab4af59" providerId="AD" clId="Web-{40D0B972-84C8-FDBD-3355-3941628BAB90}" dt="2024-09-18T14:45:36.762" v="5"/>
          <ac:spMkLst>
            <pc:docMk/>
            <pc:sldMk cId="1582531272" sldId="565"/>
            <ac:spMk id="14" creationId="{B0CBC6BC-B7CB-87F5-9CCA-9B7456BCAC54}"/>
          </ac:spMkLst>
        </pc:spChg>
        <pc:spChg chg="add">
          <ac:chgData name="MIN MYINT MOH SOE -" userId="S::u6530262@au.edu::41e49228-78a0-4cad-9e5d-5954fab4af59" providerId="AD" clId="Web-{40D0B972-84C8-FDBD-3355-3941628BAB90}" dt="2024-09-18T14:45:36.762" v="5"/>
          <ac:spMkLst>
            <pc:docMk/>
            <pc:sldMk cId="1582531272" sldId="565"/>
            <ac:spMk id="15" creationId="{1C316285-D51C-49DA-B366-78D007135F8B}"/>
          </ac:spMkLst>
        </pc:spChg>
        <pc:spChg chg="add">
          <ac:chgData name="MIN MYINT MOH SOE -" userId="S::u6530262@au.edu::41e49228-78a0-4cad-9e5d-5954fab4af59" providerId="AD" clId="Web-{40D0B972-84C8-FDBD-3355-3941628BAB90}" dt="2024-09-18T14:45:36.762" v="5"/>
          <ac:spMkLst>
            <pc:docMk/>
            <pc:sldMk cId="1582531272" sldId="565"/>
            <ac:spMk id="16" creationId="{81AF14B3-F848-790E-8CDB-C23D17577DF0}"/>
          </ac:spMkLst>
        </pc:spChg>
        <pc:spChg chg="del">
          <ac:chgData name="MIN MYINT MOH SOE -" userId="S::u6530262@au.edu::41e49228-78a0-4cad-9e5d-5954fab4af59" providerId="AD" clId="Web-{40D0B972-84C8-FDBD-3355-3941628BAB90}" dt="2024-09-18T14:45:36.340" v="4"/>
          <ac:spMkLst>
            <pc:docMk/>
            <pc:sldMk cId="1582531272" sldId="565"/>
            <ac:spMk id="357" creationId="{00000000-0000-0000-0000-000000000000}"/>
          </ac:spMkLst>
        </pc:spChg>
      </pc:sldChg>
      <pc:sldChg chg="new">
        <pc:chgData name="MIN MYINT MOH SOE -" userId="S::u6530262@au.edu::41e49228-78a0-4cad-9e5d-5954fab4af59" providerId="AD" clId="Web-{40D0B972-84C8-FDBD-3355-3941628BAB90}" dt="2024-09-18T14:46:25.105" v="6"/>
        <pc:sldMkLst>
          <pc:docMk/>
          <pc:sldMk cId="921584899" sldId="633"/>
        </pc:sldMkLst>
      </pc:sldChg>
      <pc:sldChg chg="new">
        <pc:chgData name="MIN MYINT MOH SOE -" userId="S::u6530262@au.edu::41e49228-78a0-4cad-9e5d-5954fab4af59" providerId="AD" clId="Web-{40D0B972-84C8-FDBD-3355-3941628BAB90}" dt="2024-09-18T14:46:26.418" v="7"/>
        <pc:sldMkLst>
          <pc:docMk/>
          <pc:sldMk cId="1176775046" sldId="634"/>
        </pc:sldMkLst>
      </pc:sldChg>
      <pc:sldChg chg="new">
        <pc:chgData name="MIN MYINT MOH SOE -" userId="S::u6530262@au.edu::41e49228-78a0-4cad-9e5d-5954fab4af59" providerId="AD" clId="Web-{40D0B972-84C8-FDBD-3355-3941628BAB90}" dt="2024-09-18T14:46:27.402" v="8"/>
        <pc:sldMkLst>
          <pc:docMk/>
          <pc:sldMk cId="2899867005" sldId="635"/>
        </pc:sldMkLst>
      </pc:sldChg>
    </pc:docChg>
  </pc:docChgLst>
  <pc:docChgLst>
    <pc:chgData name="AUNG BHONE NAING -" userId="S::u6520102@au.edu::01ae9bd9-f92b-4291-b5c2-d4716072a6ba" providerId="AD" clId="Web-{D25CD519-E81B-494B-892E-22E4C54F3625}"/>
    <pc:docChg chg="modSld">
      <pc:chgData name="AUNG BHONE NAING -" userId="S::u6520102@au.edu::01ae9bd9-f92b-4291-b5c2-d4716072a6ba" providerId="AD" clId="Web-{D25CD519-E81B-494B-892E-22E4C54F3625}" dt="2024-09-18T07:03:26.766" v="4"/>
      <pc:docMkLst>
        <pc:docMk/>
      </pc:docMkLst>
      <pc:sldChg chg="addSp modSp">
        <pc:chgData name="AUNG BHONE NAING -" userId="S::u6520102@au.edu::01ae9bd9-f92b-4291-b5c2-d4716072a6ba" providerId="AD" clId="Web-{D25CD519-E81B-494B-892E-22E4C54F3625}" dt="2024-09-18T07:03:26.766" v="4"/>
        <pc:sldMkLst>
          <pc:docMk/>
          <pc:sldMk cId="158070069" sldId="624"/>
        </pc:sldMkLst>
        <pc:graphicFrameChg chg="add mod modGraphic">
          <ac:chgData name="AUNG BHONE NAING -" userId="S::u6520102@au.edu::01ae9bd9-f92b-4291-b5c2-d4716072a6ba" providerId="AD" clId="Web-{D25CD519-E81B-494B-892E-22E4C54F3625}" dt="2024-09-18T07:03:26.766" v="4"/>
          <ac:graphicFrameMkLst>
            <pc:docMk/>
            <pc:sldMk cId="158070069" sldId="624"/>
            <ac:graphicFrameMk id="5" creationId="{6A55F81E-68A4-5CEE-D57F-5082BF6EB1CB}"/>
          </ac:graphicFrameMkLst>
        </pc:graphicFrameChg>
      </pc:sldChg>
    </pc:docChg>
  </pc:docChgLst>
  <pc:docChgLst>
    <pc:chgData name="SAI AIK SEI MOUK -" userId="S::u6520057@au.edu::5e9b1900-5786-4d2f-bf74-67ce0b58e309" providerId="AD" clId="Web-{F785FC3D-DF79-9461-12E1-8CF6BB743FE1}"/>
    <pc:docChg chg="modSld">
      <pc:chgData name="SAI AIK SEI MOUK -" userId="S::u6520057@au.edu::5e9b1900-5786-4d2f-bf74-67ce0b58e309" providerId="AD" clId="Web-{F785FC3D-DF79-9461-12E1-8CF6BB743FE1}" dt="2024-09-23T02:53:12.086" v="61"/>
      <pc:docMkLst>
        <pc:docMk/>
      </pc:docMkLst>
      <pc:sldChg chg="modNotes">
        <pc:chgData name="SAI AIK SEI MOUK -" userId="S::u6520057@au.edu::5e9b1900-5786-4d2f-bf74-67ce0b58e309" providerId="AD" clId="Web-{F785FC3D-DF79-9461-12E1-8CF6BB743FE1}" dt="2024-09-23T02:53:01.118" v="59"/>
        <pc:sldMkLst>
          <pc:docMk/>
          <pc:sldMk cId="2486488388" sldId="620"/>
        </pc:sldMkLst>
      </pc:sldChg>
      <pc:sldChg chg="modNotes">
        <pc:chgData name="SAI AIK SEI MOUK -" userId="S::u6520057@au.edu::5e9b1900-5786-4d2f-bf74-67ce0b58e309" providerId="AD" clId="Web-{F785FC3D-DF79-9461-12E1-8CF6BB743FE1}" dt="2024-09-23T02:53:12.086" v="61"/>
        <pc:sldMkLst>
          <pc:docMk/>
          <pc:sldMk cId="3436758273" sldId="621"/>
        </pc:sldMkLst>
      </pc:sldChg>
      <pc:sldChg chg="modNotes">
        <pc:chgData name="SAI AIK SEI MOUK -" userId="S::u6520057@au.edu::5e9b1900-5786-4d2f-bf74-67ce0b58e309" providerId="AD" clId="Web-{F785FC3D-DF79-9461-12E1-8CF6BB743FE1}" dt="2024-09-23T02:50:29.508" v="11"/>
        <pc:sldMkLst>
          <pc:docMk/>
          <pc:sldMk cId="921584899" sldId="633"/>
        </pc:sldMkLst>
      </pc:sldChg>
    </pc:docChg>
  </pc:docChgLst>
  <pc:docChgLst>
    <pc:chgData name="Paitoon P." userId="f5c1bc561cecd012" providerId="LiveId" clId="{73FACD8E-1376-4FDB-9501-7379C4CDCB65}"/>
    <pc:docChg chg="addSld delSld modSld">
      <pc:chgData name="Paitoon P." userId="f5c1bc561cecd012" providerId="LiveId" clId="{73FACD8E-1376-4FDB-9501-7379C4CDCB65}" dt="2024-07-04T03:12:05.967" v="1" actId="47"/>
      <pc:docMkLst>
        <pc:docMk/>
      </pc:docMkLst>
      <pc:sldChg chg="del">
        <pc:chgData name="Paitoon P." userId="f5c1bc561cecd012" providerId="LiveId" clId="{73FACD8E-1376-4FDB-9501-7379C4CDCB65}" dt="2024-07-04T03:12:05.967" v="1" actId="47"/>
        <pc:sldMkLst>
          <pc:docMk/>
          <pc:sldMk cId="3363812636" sldId="322"/>
        </pc:sldMkLst>
      </pc:sldChg>
      <pc:sldChg chg="add">
        <pc:chgData name="Paitoon P." userId="f5c1bc561cecd012" providerId="LiveId" clId="{73FACD8E-1376-4FDB-9501-7379C4CDCB65}" dt="2024-07-04T03:12:03.315" v="0"/>
        <pc:sldMkLst>
          <pc:docMk/>
          <pc:sldMk cId="1582531272" sldId="565"/>
        </pc:sldMkLst>
      </pc:sldChg>
    </pc:docChg>
  </pc:docChgLst>
  <pc:docChgLst>
    <pc:chgData name="MIN MYINT MOH SOE -" userId="S::u6530262@au.edu::41e49228-78a0-4cad-9e5d-5954fab4af59" providerId="AD" clId="Web-{E8C914AC-8616-D7EC-3333-9758F07E3F13}"/>
    <pc:docChg chg="modSld">
      <pc:chgData name="MIN MYINT MOH SOE -" userId="S::u6530262@au.edu::41e49228-78a0-4cad-9e5d-5954fab4af59" providerId="AD" clId="Web-{E8C914AC-8616-D7EC-3333-9758F07E3F13}" dt="2024-09-18T17:37:12.389" v="704"/>
      <pc:docMkLst>
        <pc:docMk/>
      </pc:docMkLst>
      <pc:sldChg chg="modSp">
        <pc:chgData name="MIN MYINT MOH SOE -" userId="S::u6530262@au.edu::41e49228-78a0-4cad-9e5d-5954fab4af59" providerId="AD" clId="Web-{E8C914AC-8616-D7EC-3333-9758F07E3F13}" dt="2024-09-18T17:37:12.389" v="704"/>
        <pc:sldMkLst>
          <pc:docMk/>
          <pc:sldMk cId="2486488388" sldId="620"/>
        </pc:sldMkLst>
        <pc:graphicFrameChg chg="mod modGraphic">
          <ac:chgData name="MIN MYINT MOH SOE -" userId="S::u6530262@au.edu::41e49228-78a0-4cad-9e5d-5954fab4af59" providerId="AD" clId="Web-{E8C914AC-8616-D7EC-3333-9758F07E3F13}" dt="2024-09-18T17:37:12.389" v="704"/>
          <ac:graphicFrameMkLst>
            <pc:docMk/>
            <pc:sldMk cId="2486488388" sldId="620"/>
            <ac:graphicFrameMk id="8" creationId="{4019C0C5-DF86-48C0-AC02-35A2A5F7C073}"/>
          </ac:graphicFrameMkLst>
        </pc:graphicFrameChg>
      </pc:sldChg>
      <pc:sldChg chg="modSp">
        <pc:chgData name="MIN MYINT MOH SOE -" userId="S::u6530262@au.edu::41e49228-78a0-4cad-9e5d-5954fab4af59" providerId="AD" clId="Web-{E8C914AC-8616-D7EC-3333-9758F07E3F13}" dt="2024-09-18T17:17:10.817" v="4"/>
        <pc:sldMkLst>
          <pc:docMk/>
          <pc:sldMk cId="2496183640" sldId="631"/>
        </pc:sldMkLst>
        <pc:graphicFrameChg chg="modGraphic">
          <ac:chgData name="MIN MYINT MOH SOE -" userId="S::u6530262@au.edu::41e49228-78a0-4cad-9e5d-5954fab4af59" providerId="AD" clId="Web-{E8C914AC-8616-D7EC-3333-9758F07E3F13}" dt="2024-09-18T17:17:10.817" v="4"/>
          <ac:graphicFrameMkLst>
            <pc:docMk/>
            <pc:sldMk cId="2496183640" sldId="631"/>
            <ac:graphicFrameMk id="8" creationId="{4019C0C5-DF86-48C0-AC02-35A2A5F7C073}"/>
          </ac:graphicFrameMkLst>
        </pc:graphicFrameChg>
      </pc:sldChg>
      <pc:sldChg chg="modSp">
        <pc:chgData name="MIN MYINT MOH SOE -" userId="S::u6530262@au.edu::41e49228-78a0-4cad-9e5d-5954fab4af59" providerId="AD" clId="Web-{E8C914AC-8616-D7EC-3333-9758F07E3F13}" dt="2024-09-18T17:20:15.620" v="87"/>
        <pc:sldMkLst>
          <pc:docMk/>
          <pc:sldMk cId="4040084337" sldId="632"/>
        </pc:sldMkLst>
        <pc:graphicFrameChg chg="mod modGraphic">
          <ac:chgData name="MIN MYINT MOH SOE -" userId="S::u6530262@au.edu::41e49228-78a0-4cad-9e5d-5954fab4af59" providerId="AD" clId="Web-{E8C914AC-8616-D7EC-3333-9758F07E3F13}" dt="2024-09-18T17:20:15.620" v="87"/>
          <ac:graphicFrameMkLst>
            <pc:docMk/>
            <pc:sldMk cId="4040084337" sldId="632"/>
            <ac:graphicFrameMk id="6" creationId="{0842AF78-6AE7-499D-8318-BD667F3228D9}"/>
          </ac:graphicFrameMkLst>
        </pc:graphicFrameChg>
      </pc:sldChg>
      <pc:sldChg chg="addSp modSp">
        <pc:chgData name="MIN MYINT MOH SOE -" userId="S::u6530262@au.edu::41e49228-78a0-4cad-9e5d-5954fab4af59" providerId="AD" clId="Web-{E8C914AC-8616-D7EC-3333-9758F07E3F13}" dt="2024-09-18T17:23:23.314" v="379"/>
        <pc:sldMkLst>
          <pc:docMk/>
          <pc:sldMk cId="921584899" sldId="633"/>
        </pc:sldMkLst>
        <pc:spChg chg="add mod">
          <ac:chgData name="MIN MYINT MOH SOE -" userId="S::u6530262@au.edu::41e49228-78a0-4cad-9e5d-5954fab4af59" providerId="AD" clId="Web-{E8C914AC-8616-D7EC-3333-9758F07E3F13}" dt="2024-09-18T17:21:57.139" v="101" actId="1076"/>
          <ac:spMkLst>
            <pc:docMk/>
            <pc:sldMk cId="921584899" sldId="633"/>
            <ac:spMk id="6" creationId="{669E1601-498E-3587-9FBB-8A40B69A684B}"/>
          </ac:spMkLst>
        </pc:spChg>
        <pc:graphicFrameChg chg="add mod modGraphic">
          <ac:chgData name="MIN MYINT MOH SOE -" userId="S::u6530262@au.edu::41e49228-78a0-4cad-9e5d-5954fab4af59" providerId="AD" clId="Web-{E8C914AC-8616-D7EC-3333-9758F07E3F13}" dt="2024-09-18T17:23:23.314" v="379"/>
          <ac:graphicFrameMkLst>
            <pc:docMk/>
            <pc:sldMk cId="921584899" sldId="633"/>
            <ac:graphicFrameMk id="5" creationId="{21626E8A-54AA-0240-C2DA-A9BBA81C8823}"/>
          </ac:graphicFrameMkLst>
        </pc:graphicFrameChg>
      </pc:sldChg>
      <pc:sldChg chg="addSp modSp">
        <pc:chgData name="MIN MYINT MOH SOE -" userId="S::u6530262@au.edu::41e49228-78a0-4cad-9e5d-5954fab4af59" providerId="AD" clId="Web-{E8C914AC-8616-D7EC-3333-9758F07E3F13}" dt="2024-09-18T17:24:06.175" v="541"/>
        <pc:sldMkLst>
          <pc:docMk/>
          <pc:sldMk cId="1176775046" sldId="634"/>
        </pc:sldMkLst>
        <pc:spChg chg="add mod">
          <ac:chgData name="MIN MYINT MOH SOE -" userId="S::u6530262@au.edu::41e49228-78a0-4cad-9e5d-5954fab4af59" providerId="AD" clId="Web-{E8C914AC-8616-D7EC-3333-9758F07E3F13}" dt="2024-09-18T17:21:44.233" v="97" actId="1076"/>
          <ac:spMkLst>
            <pc:docMk/>
            <pc:sldMk cId="1176775046" sldId="634"/>
            <ac:spMk id="6" creationId="{30ED3CE2-E6B0-1438-F61D-5FAD4D756EAF}"/>
          </ac:spMkLst>
        </pc:spChg>
        <pc:graphicFrameChg chg="add mod modGraphic">
          <ac:chgData name="MIN MYINT MOH SOE -" userId="S::u6530262@au.edu::41e49228-78a0-4cad-9e5d-5954fab4af59" providerId="AD" clId="Web-{E8C914AC-8616-D7EC-3333-9758F07E3F13}" dt="2024-09-18T17:24:06.175" v="541"/>
          <ac:graphicFrameMkLst>
            <pc:docMk/>
            <pc:sldMk cId="1176775046" sldId="634"/>
            <ac:graphicFrameMk id="5" creationId="{F6296527-7BD8-9697-88FE-837A024655A1}"/>
          </ac:graphicFrameMkLst>
        </pc:graphicFrameChg>
      </pc:sldChg>
      <pc:sldChg chg="addSp modSp">
        <pc:chgData name="MIN MYINT MOH SOE -" userId="S::u6530262@au.edu::41e49228-78a0-4cad-9e5d-5954fab4af59" providerId="AD" clId="Web-{E8C914AC-8616-D7EC-3333-9758F07E3F13}" dt="2024-09-18T17:25:55.319" v="546" actId="20577"/>
        <pc:sldMkLst>
          <pc:docMk/>
          <pc:sldMk cId="2899867005" sldId="635"/>
        </pc:sldMkLst>
        <pc:spChg chg="add">
          <ac:chgData name="MIN MYINT MOH SOE -" userId="S::u6530262@au.edu::41e49228-78a0-4cad-9e5d-5954fab4af59" providerId="AD" clId="Web-{E8C914AC-8616-D7EC-3333-9758F07E3F13}" dt="2024-09-18T17:16:04.284" v="0"/>
          <ac:spMkLst>
            <pc:docMk/>
            <pc:sldMk cId="2899867005" sldId="635"/>
            <ac:spMk id="4" creationId="{6BBBF055-C713-413D-AE24-825D6197D9C5}"/>
          </ac:spMkLst>
        </pc:spChg>
        <pc:spChg chg="add mod">
          <ac:chgData name="MIN MYINT MOH SOE -" userId="S::u6530262@au.edu::41e49228-78a0-4cad-9e5d-5954fab4af59" providerId="AD" clId="Web-{E8C914AC-8616-D7EC-3333-9758F07E3F13}" dt="2024-09-18T17:25:55.319" v="546" actId="20577"/>
          <ac:spMkLst>
            <pc:docMk/>
            <pc:sldMk cId="2899867005" sldId="635"/>
            <ac:spMk id="7" creationId="{EC5B4DBD-C78E-CBCF-ED82-FEF51F754248}"/>
          </ac:spMkLst>
        </pc:spChg>
        <pc:graphicFrameChg chg="add mod modGraphic">
          <ac:chgData name="MIN MYINT MOH SOE -" userId="S::u6530262@au.edu::41e49228-78a0-4cad-9e5d-5954fab4af59" providerId="AD" clId="Web-{E8C914AC-8616-D7EC-3333-9758F07E3F13}" dt="2024-09-18T17:21:12.091" v="92" actId="1076"/>
          <ac:graphicFrameMkLst>
            <pc:docMk/>
            <pc:sldMk cId="2899867005" sldId="635"/>
            <ac:graphicFrameMk id="6" creationId="{A52BF05D-9124-2802-037A-75BB7C72248D}"/>
          </ac:graphicFrameMkLst>
        </pc:graphicFrameChg>
      </pc:sldChg>
    </pc:docChg>
  </pc:docChgLst>
  <pc:docChgLst>
    <pc:chgData name="AUNG BHONE NAING -" userId="S::u6520102@au.edu::01ae9bd9-f92b-4291-b5c2-d4716072a6ba" providerId="AD" clId="Web-{02DDD678-D0AD-402C-A12C-AB1B19669CB2}"/>
    <pc:docChg chg="modSld">
      <pc:chgData name="AUNG BHONE NAING -" userId="S::u6520102@au.edu::01ae9bd9-f92b-4291-b5c2-d4716072a6ba" providerId="AD" clId="Web-{02DDD678-D0AD-402C-A12C-AB1B19669CB2}" dt="2024-09-18T07:02:28.475" v="2"/>
      <pc:docMkLst>
        <pc:docMk/>
      </pc:docMkLst>
      <pc:sldChg chg="addSp delSp modSp">
        <pc:chgData name="AUNG BHONE NAING -" userId="S::u6520102@au.edu::01ae9bd9-f92b-4291-b5c2-d4716072a6ba" providerId="AD" clId="Web-{02DDD678-D0AD-402C-A12C-AB1B19669CB2}" dt="2024-09-18T07:02:28.475" v="2"/>
        <pc:sldMkLst>
          <pc:docMk/>
          <pc:sldMk cId="158070069" sldId="624"/>
        </pc:sldMkLst>
        <pc:spChg chg="del">
          <ac:chgData name="AUNG BHONE NAING -" userId="S::u6520102@au.edu::01ae9bd9-f92b-4291-b5c2-d4716072a6ba" providerId="AD" clId="Web-{02DDD678-D0AD-402C-A12C-AB1B19669CB2}" dt="2024-09-18T07:02:14.287" v="0"/>
          <ac:spMkLst>
            <pc:docMk/>
            <pc:sldMk cId="158070069" sldId="624"/>
            <ac:spMk id="7" creationId="{E0AAF0B9-FAFF-4413-84FC-165645C377BA}"/>
          </ac:spMkLst>
        </pc:spChg>
        <pc:graphicFrameChg chg="add del mod">
          <ac:chgData name="AUNG BHONE NAING -" userId="S::u6520102@au.edu::01ae9bd9-f92b-4291-b5c2-d4716072a6ba" providerId="AD" clId="Web-{02DDD678-D0AD-402C-A12C-AB1B19669CB2}" dt="2024-09-18T07:02:28.475" v="2"/>
          <ac:graphicFrameMkLst>
            <pc:docMk/>
            <pc:sldMk cId="158070069" sldId="624"/>
            <ac:graphicFrameMk id="5" creationId="{32650EDC-705E-AD9C-27B6-D2631D4977E1}"/>
          </ac:graphicFrameMkLst>
        </pc:graphicFrameChg>
      </pc:sldChg>
    </pc:docChg>
  </pc:docChgLst>
  <pc:docChgLst>
    <pc:chgData name="MIN MYINT MOH SOE -" userId="S::u6530262@au.edu::41e49228-78a0-4cad-9e5d-5954fab4af59" providerId="AD" clId="Web-{5B48E984-B4C6-8F78-B0A3-8DBE6B58D066}"/>
    <pc:docChg chg="modSld">
      <pc:chgData name="MIN MYINT MOH SOE -" userId="S::u6530262@au.edu::41e49228-78a0-4cad-9e5d-5954fab4af59" providerId="AD" clId="Web-{5B48E984-B4C6-8F78-B0A3-8DBE6B58D066}" dt="2024-09-19T11:30:27.095" v="125"/>
      <pc:docMkLst>
        <pc:docMk/>
      </pc:docMkLst>
      <pc:sldChg chg="modSp">
        <pc:chgData name="MIN MYINT MOH SOE -" userId="S::u6530262@au.edu::41e49228-78a0-4cad-9e5d-5954fab4af59" providerId="AD" clId="Web-{5B48E984-B4C6-8F78-B0A3-8DBE6B58D066}" dt="2024-09-19T11:30:27.095" v="125"/>
        <pc:sldMkLst>
          <pc:docMk/>
          <pc:sldMk cId="2486488388" sldId="620"/>
        </pc:sldMkLst>
        <pc:graphicFrameChg chg="mod modGraphic">
          <ac:chgData name="MIN MYINT MOH SOE -" userId="S::u6530262@au.edu::41e49228-78a0-4cad-9e5d-5954fab4af59" providerId="AD" clId="Web-{5B48E984-B4C6-8F78-B0A3-8DBE6B58D066}" dt="2024-09-19T11:30:27.095" v="125"/>
          <ac:graphicFrameMkLst>
            <pc:docMk/>
            <pc:sldMk cId="2486488388" sldId="620"/>
            <ac:graphicFrameMk id="8" creationId="{4019C0C5-DF86-48C0-AC02-35A2A5F7C073}"/>
          </ac:graphicFrameMkLst>
        </pc:graphicFrameChg>
      </pc:sldChg>
      <pc:sldChg chg="modSp">
        <pc:chgData name="MIN MYINT MOH SOE -" userId="S::u6530262@au.edu::41e49228-78a0-4cad-9e5d-5954fab4af59" providerId="AD" clId="Web-{5B48E984-B4C6-8F78-B0A3-8DBE6B58D066}" dt="2024-09-19T11:29:45.265" v="103"/>
        <pc:sldMkLst>
          <pc:docMk/>
          <pc:sldMk cId="3436758273" sldId="621"/>
        </pc:sldMkLst>
        <pc:graphicFrameChg chg="mod modGraphic">
          <ac:chgData name="MIN MYINT MOH SOE -" userId="S::u6530262@au.edu::41e49228-78a0-4cad-9e5d-5954fab4af59" providerId="AD" clId="Web-{5B48E984-B4C6-8F78-B0A3-8DBE6B58D066}" dt="2024-09-19T11:29:45.265" v="103"/>
          <ac:graphicFrameMkLst>
            <pc:docMk/>
            <pc:sldMk cId="3436758273" sldId="621"/>
            <ac:graphicFrameMk id="6" creationId="{0842AF78-6AE7-499D-8318-BD667F3228D9}"/>
          </ac:graphicFrameMkLst>
        </pc:graphicFrameChg>
      </pc:sldChg>
    </pc:docChg>
  </pc:docChgLst>
  <pc:docChgLst>
    <pc:chgData name="Paitoon P." userId="f5c1bc561cecd012" providerId="LiveId" clId="{C0E4B1D7-B05B-4BC6-91C8-145CBF45C924}"/>
    <pc:docChg chg="custSel addSld modSld">
      <pc:chgData name="Paitoon P." userId="f5c1bc561cecd012" providerId="LiveId" clId="{C0E4B1D7-B05B-4BC6-91C8-145CBF45C924}" dt="2024-09-17T01:59:48.863" v="212" actId="20577"/>
      <pc:docMkLst>
        <pc:docMk/>
      </pc:docMkLst>
      <pc:sldChg chg="modSp mod">
        <pc:chgData name="Paitoon P." userId="f5c1bc561cecd012" providerId="LiveId" clId="{C0E4B1D7-B05B-4BC6-91C8-145CBF45C924}" dt="2024-09-17T01:59:48.863" v="212" actId="20577"/>
        <pc:sldMkLst>
          <pc:docMk/>
          <pc:sldMk cId="2167071594" sldId="389"/>
        </pc:sldMkLst>
        <pc:spChg chg="mod">
          <ac:chgData name="Paitoon P." userId="f5c1bc561cecd012" providerId="LiveId" clId="{C0E4B1D7-B05B-4BC6-91C8-145CBF45C924}" dt="2024-09-17T01:59:48.863" v="212" actId="20577"/>
          <ac:spMkLst>
            <pc:docMk/>
            <pc:sldMk cId="2167071594" sldId="389"/>
            <ac:spMk id="3" creationId="{1DD0EF4A-4797-47FA-A0CA-D4B704D64A52}"/>
          </ac:spMkLst>
        </pc:spChg>
      </pc:sldChg>
      <pc:sldChg chg="delSp modSp add mod">
        <pc:chgData name="Paitoon P." userId="f5c1bc561cecd012" providerId="LiveId" clId="{C0E4B1D7-B05B-4BC6-91C8-145CBF45C924}" dt="2024-09-17T01:58:53.771" v="191" actId="20577"/>
        <pc:sldMkLst>
          <pc:docMk/>
          <pc:sldMk cId="158070069" sldId="624"/>
        </pc:sldMkLst>
        <pc:spChg chg="mod">
          <ac:chgData name="Paitoon P." userId="f5c1bc561cecd012" providerId="LiveId" clId="{C0E4B1D7-B05B-4BC6-91C8-145CBF45C924}" dt="2024-09-17T01:58:53.771" v="191" actId="20577"/>
          <ac:spMkLst>
            <pc:docMk/>
            <pc:sldMk cId="158070069" sldId="624"/>
            <ac:spMk id="2" creationId="{A6373EED-2BB0-402C-85C4-88133A27B5FE}"/>
          </ac:spMkLst>
        </pc:spChg>
        <pc:spChg chg="mod">
          <ac:chgData name="Paitoon P." userId="f5c1bc561cecd012" providerId="LiveId" clId="{C0E4B1D7-B05B-4BC6-91C8-145CBF45C924}" dt="2024-09-17T01:58:36.633" v="182" actId="113"/>
          <ac:spMkLst>
            <pc:docMk/>
            <pc:sldMk cId="158070069" sldId="624"/>
            <ac:spMk id="7" creationId="{E0AAF0B9-FAFF-4413-84FC-165645C377BA}"/>
          </ac:spMkLst>
        </pc:spChg>
        <pc:graphicFrameChg chg="del">
          <ac:chgData name="Paitoon P." userId="f5c1bc561cecd012" providerId="LiveId" clId="{C0E4B1D7-B05B-4BC6-91C8-145CBF45C924}" dt="2024-09-17T01:58:12.740" v="143" actId="478"/>
          <ac:graphicFrameMkLst>
            <pc:docMk/>
            <pc:sldMk cId="158070069" sldId="624"/>
            <ac:graphicFrameMk id="6" creationId="{E5C76B3B-210F-4A39-94A2-F9F03E51B1C4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Raleway" pitchFamily="2" charset="0"/>
        <a:ea typeface="Raleway" pitchFamily="2" charset="0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72148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Raleway"/>
              </a:rPr>
              <a:t>(3) 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402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6634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351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Result analysis and improvement plan will be in the next activity.</a:t>
            </a:r>
          </a:p>
        </p:txBody>
      </p:sp>
    </p:spTree>
    <p:extLst>
      <p:ext uri="{BB962C8B-B14F-4D97-AF65-F5344CB8AC3E}">
        <p14:creationId xmlns:p14="http://schemas.microsoft.com/office/powerpoint/2010/main" val="899277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688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(3) Okay.</a:t>
            </a:r>
          </a:p>
        </p:txBody>
      </p:sp>
    </p:spTree>
    <p:extLst>
      <p:ext uri="{BB962C8B-B14F-4D97-AF65-F5344CB8AC3E}">
        <p14:creationId xmlns:p14="http://schemas.microsoft.com/office/powerpoint/2010/main" val="2434136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755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4022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755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0665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 color background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0416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userDrawn="1">
  <p:cSld name="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611817" y="337763"/>
            <a:ext cx="7868758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bg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 dirty="0"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aleway" pitchFamily="2" charset="0"/>
            </a:endParaRPr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aleway" pitchFamily="2" charset="0"/>
            </a:endParaRPr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aleway" pitchFamily="2" charset="0"/>
            </a:endParaRPr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aleway" pitchFamily="2" charset="0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A929BEC-9580-4699-AE6B-D62091B0B6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1188" y="1300163"/>
            <a:ext cx="7869237" cy="3629025"/>
          </a:xfrm>
        </p:spPr>
        <p:txBody>
          <a:bodyPr/>
          <a:lstStyle>
            <a:lvl1pPr>
              <a:defRPr sz="2000">
                <a:latin typeface="Raleway" pitchFamily="2" charset="0"/>
              </a:defRPr>
            </a:lvl1pPr>
            <a:lvl2pPr>
              <a:spcBef>
                <a:spcPts val="600"/>
              </a:spcBef>
              <a:buClr>
                <a:schemeClr val="accent6"/>
              </a:buClr>
              <a:buSzPct val="100000"/>
              <a:defRPr sz="1800">
                <a:latin typeface="Raleway" pitchFamily="2" charset="0"/>
              </a:defRPr>
            </a:lvl2pPr>
            <a:lvl3pPr>
              <a:spcBef>
                <a:spcPts val="600"/>
              </a:spcBef>
              <a:buClr>
                <a:schemeClr val="accent6"/>
              </a:buClr>
              <a:buSzPct val="100000"/>
              <a:defRPr sz="1600">
                <a:latin typeface="Raleway" pitchFamily="2" charset="0"/>
              </a:defRPr>
            </a:lvl3pPr>
            <a:lvl4pPr marL="1447800" indent="0">
              <a:buNone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8DBA85B8-BF06-4A76-8EC2-116129FB347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094451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ork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281C2-90E1-431C-BD53-3E55D5CC7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93" y="224972"/>
            <a:ext cx="7813682" cy="406399"/>
          </a:xfrm>
        </p:spPr>
        <p:txBody>
          <a:bodyPr/>
          <a:lstStyle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EA5B26-2D84-4085-9040-9414D1295B9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4" name="Google Shape;14;p2">
            <a:extLst>
              <a:ext uri="{FF2B5EF4-FFF2-40B4-BE49-F238E27FC236}">
                <a16:creationId xmlns:a16="http://schemas.microsoft.com/office/drawing/2014/main" id="{06D6070F-148D-4E25-AD2B-446BF9CF2A60}"/>
              </a:ext>
            </a:extLst>
          </p:cNvPr>
          <p:cNvSpPr/>
          <p:nvPr userDrawn="1"/>
        </p:nvSpPr>
        <p:spPr>
          <a:xfrm>
            <a:off x="663424" y="631371"/>
            <a:ext cx="4553275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" name="Google Shape;1301;p48">
            <a:extLst>
              <a:ext uri="{FF2B5EF4-FFF2-40B4-BE49-F238E27FC236}">
                <a16:creationId xmlns:a16="http://schemas.microsoft.com/office/drawing/2014/main" id="{21F709A3-7817-4176-9686-E275A032BD78}"/>
              </a:ext>
            </a:extLst>
          </p:cNvPr>
          <p:cNvGrpSpPr/>
          <p:nvPr userDrawn="1"/>
        </p:nvGrpSpPr>
        <p:grpSpPr>
          <a:xfrm>
            <a:off x="105380" y="222815"/>
            <a:ext cx="445821" cy="425246"/>
            <a:chOff x="8338678" y="5506443"/>
            <a:chExt cx="720227" cy="686988"/>
          </a:xfrm>
        </p:grpSpPr>
        <p:sp>
          <p:nvSpPr>
            <p:cNvPr id="6" name="Google Shape;1302;p48">
              <a:extLst>
                <a:ext uri="{FF2B5EF4-FFF2-40B4-BE49-F238E27FC236}">
                  <a16:creationId xmlns:a16="http://schemas.microsoft.com/office/drawing/2014/main" id="{63AF51E0-3895-48D6-BC2B-4398BFE358AB}"/>
                </a:ext>
              </a:extLst>
            </p:cNvPr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1303;p48">
              <a:extLst>
                <a:ext uri="{FF2B5EF4-FFF2-40B4-BE49-F238E27FC236}">
                  <a16:creationId xmlns:a16="http://schemas.microsoft.com/office/drawing/2014/main" id="{DF40D4B8-DE82-4EF0-9315-8A039D9DE6B3}"/>
                </a:ext>
              </a:extLst>
            </p:cNvPr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304;p48">
              <a:extLst>
                <a:ext uri="{FF2B5EF4-FFF2-40B4-BE49-F238E27FC236}">
                  <a16:creationId xmlns:a16="http://schemas.microsoft.com/office/drawing/2014/main" id="{B50FF70F-E987-4B6E-81E7-503ABF3FC644}"/>
                </a:ext>
              </a:extLst>
            </p:cNvPr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305;p48">
              <a:extLst>
                <a:ext uri="{FF2B5EF4-FFF2-40B4-BE49-F238E27FC236}">
                  <a16:creationId xmlns:a16="http://schemas.microsoft.com/office/drawing/2014/main" id="{97171C13-69AE-4251-8FD6-81228D7FA673}"/>
                </a:ext>
              </a:extLst>
            </p:cNvPr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306;p48">
              <a:extLst>
                <a:ext uri="{FF2B5EF4-FFF2-40B4-BE49-F238E27FC236}">
                  <a16:creationId xmlns:a16="http://schemas.microsoft.com/office/drawing/2014/main" id="{432FE4C5-6BEB-4A9E-8558-68A25F69B8B9}"/>
                </a:ext>
              </a:extLst>
            </p:cNvPr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307;p48">
              <a:extLst>
                <a:ext uri="{FF2B5EF4-FFF2-40B4-BE49-F238E27FC236}">
                  <a16:creationId xmlns:a16="http://schemas.microsoft.com/office/drawing/2014/main" id="{C3748A53-EB3D-420F-85F8-BC98642A7283}"/>
                </a:ext>
              </a:extLst>
            </p:cNvPr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7545109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66893" y="358388"/>
            <a:ext cx="7813682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66893" y="1373588"/>
            <a:ext cx="7813682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 lang="en-US" dirty="0"/>
          </a:p>
          <a:p>
            <a:pPr lvl="1"/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Raleway" pitchFamily="2" charset="0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chemeClr val="bg2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000" b="0" i="0" u="none" strike="noStrike" cap="none">
          <a:solidFill>
            <a:srgbClr val="000000"/>
          </a:solidFill>
          <a:latin typeface="Raleway" pitchFamily="2" charset="0"/>
          <a:ea typeface="Raleway" pitchFamily="2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00" b="0" i="0" u="none" strike="noStrike" cap="none">
          <a:solidFill>
            <a:srgbClr val="000000"/>
          </a:solidFill>
          <a:latin typeface="Raleway" pitchFamily="2" charset="0"/>
          <a:ea typeface="Raleway" pitchFamily="2" charset="0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oogle Shape;1301;p48">
            <a:extLst>
              <a:ext uri="{FF2B5EF4-FFF2-40B4-BE49-F238E27FC236}">
                <a16:creationId xmlns:a16="http://schemas.microsoft.com/office/drawing/2014/main" id="{A7A0508C-DE74-4A72-8F8D-64890C7D1A60}"/>
              </a:ext>
            </a:extLst>
          </p:cNvPr>
          <p:cNvGrpSpPr/>
          <p:nvPr/>
        </p:nvGrpSpPr>
        <p:grpSpPr>
          <a:xfrm>
            <a:off x="6029392" y="502932"/>
            <a:ext cx="2725533" cy="2620878"/>
            <a:chOff x="8338678" y="5506443"/>
            <a:chExt cx="720227" cy="686988"/>
          </a:xfrm>
        </p:grpSpPr>
        <p:sp>
          <p:nvSpPr>
            <p:cNvPr id="8" name="Google Shape;1302;p48">
              <a:extLst>
                <a:ext uri="{FF2B5EF4-FFF2-40B4-BE49-F238E27FC236}">
                  <a16:creationId xmlns:a16="http://schemas.microsoft.com/office/drawing/2014/main" id="{276A9FAA-FCCE-4193-BF03-E2F173401E10}"/>
                </a:ext>
              </a:extLst>
            </p:cNvPr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303;p48">
              <a:extLst>
                <a:ext uri="{FF2B5EF4-FFF2-40B4-BE49-F238E27FC236}">
                  <a16:creationId xmlns:a16="http://schemas.microsoft.com/office/drawing/2014/main" id="{D769601A-8BE6-4DCD-9BCB-2FFA100CD0CD}"/>
                </a:ext>
              </a:extLst>
            </p:cNvPr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  <a:alpha val="60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304;p48">
              <a:extLst>
                <a:ext uri="{FF2B5EF4-FFF2-40B4-BE49-F238E27FC236}">
                  <a16:creationId xmlns:a16="http://schemas.microsoft.com/office/drawing/2014/main" id="{7DCD4D5B-9A3A-46B8-B5A3-EB83C7DCBF84}"/>
                </a:ext>
              </a:extLst>
            </p:cNvPr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>
                <a:alpha val="60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305;p48">
              <a:extLst>
                <a:ext uri="{FF2B5EF4-FFF2-40B4-BE49-F238E27FC236}">
                  <a16:creationId xmlns:a16="http://schemas.microsoft.com/office/drawing/2014/main" id="{869A0739-25C5-47BC-BB46-DC2475B39625}"/>
                </a:ext>
              </a:extLst>
            </p:cNvPr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>
                <a:alpha val="60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306;p48">
              <a:extLst>
                <a:ext uri="{FF2B5EF4-FFF2-40B4-BE49-F238E27FC236}">
                  <a16:creationId xmlns:a16="http://schemas.microsoft.com/office/drawing/2014/main" id="{3D8455A8-29AC-4337-B9E6-EF3ADA4045F4}"/>
                </a:ext>
              </a:extLst>
            </p:cNvPr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>
                <a:alpha val="60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07;p48">
              <a:extLst>
                <a:ext uri="{FF2B5EF4-FFF2-40B4-BE49-F238E27FC236}">
                  <a16:creationId xmlns:a16="http://schemas.microsoft.com/office/drawing/2014/main" id="{8A0C9098-1294-423E-BA7E-8B7ACB9845E7}"/>
                </a:ext>
              </a:extLst>
            </p:cNvPr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>
                <a:alpha val="60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Google Shape;357;p34">
            <a:extLst>
              <a:ext uri="{FF2B5EF4-FFF2-40B4-BE49-F238E27FC236}">
                <a16:creationId xmlns:a16="http://schemas.microsoft.com/office/drawing/2014/main" id="{B0CBC6BC-B7CB-87F5-9CCA-9B7456BCAC54}"/>
              </a:ext>
            </a:extLst>
          </p:cNvPr>
          <p:cNvSpPr txBox="1">
            <a:spLocks noGrp="1"/>
          </p:cNvSpPr>
          <p:nvPr/>
        </p:nvSpPr>
        <p:spPr>
          <a:xfrm>
            <a:off x="916025" y="502932"/>
            <a:ext cx="5561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Raleway" pitchFamily="2" charset="0"/>
              </a:rPr>
              <a:t>UI/UX </a:t>
            </a:r>
            <a:r>
              <a:rPr lang="en" sz="3200">
                <a:solidFill>
                  <a:schemeClr val="accent4"/>
                </a:solidFill>
                <a:latin typeface="Raleway" pitchFamily="2" charset="0"/>
              </a:rPr>
              <a:t>Worksheet</a:t>
            </a:r>
            <a:endParaRPr sz="3200">
              <a:solidFill>
                <a:schemeClr val="accent4"/>
              </a:solidFill>
              <a:latin typeface="Raleway" pitchFamily="2" charset="0"/>
            </a:endParaRPr>
          </a:p>
        </p:txBody>
      </p:sp>
      <p:sp>
        <p:nvSpPr>
          <p:cNvPr id="15" name="Google Shape;357;p34">
            <a:extLst>
              <a:ext uri="{FF2B5EF4-FFF2-40B4-BE49-F238E27FC236}">
                <a16:creationId xmlns:a16="http://schemas.microsoft.com/office/drawing/2014/main" id="{1C316285-D51C-49DA-B366-78D007135F8B}"/>
              </a:ext>
            </a:extLst>
          </p:cNvPr>
          <p:cNvSpPr txBox="1">
            <a:spLocks/>
          </p:cNvSpPr>
          <p:nvPr/>
        </p:nvSpPr>
        <p:spPr>
          <a:xfrm>
            <a:off x="916025" y="2595719"/>
            <a:ext cx="5561100" cy="1822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Lato"/>
              <a:buNone/>
            </a:pPr>
            <a:r>
              <a:rPr lang="en-US" sz="1600" b="1">
                <a:solidFill>
                  <a:schemeClr val="lt1"/>
                </a:solidFill>
                <a:latin typeface="Raleway" pitchFamily="2" charset="0"/>
              </a:rPr>
              <a:t>Team members</a:t>
            </a:r>
          </a:p>
          <a:p>
            <a:pPr marL="0" indent="0"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6530262 Min Myint Moh Soe</a:t>
            </a:r>
          </a:p>
          <a:p>
            <a:pPr marL="0" indent="0"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6530289 Sai Oum Maing</a:t>
            </a:r>
          </a:p>
          <a:p>
            <a:pPr marL="0" indent="0"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6622085 Min Htet</a:t>
            </a:r>
          </a:p>
          <a:p>
            <a:pPr marL="0" indent="0"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6520102 Aung </a:t>
            </a:r>
            <a:r>
              <a:rPr lang="en-US" sz="2000" err="1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Bhone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 Naing</a:t>
            </a:r>
          </a:p>
          <a:p>
            <a:pPr marL="0" indent="0"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6530198 Heang </a:t>
            </a:r>
            <a:r>
              <a:rPr lang="en-US" sz="2000" err="1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Mengtry</a:t>
            </a:r>
            <a:endParaRPr lang="en-US" err="1">
              <a:solidFill>
                <a:schemeClr val="lt1"/>
              </a:solidFill>
            </a:endParaRPr>
          </a:p>
          <a:p>
            <a:pPr marL="0" indent="0">
              <a:buFont typeface="Lato"/>
              <a:buNone/>
            </a:pPr>
            <a:endParaRPr lang="en-US" sz="1600">
              <a:solidFill>
                <a:schemeClr val="accent4"/>
              </a:solidFill>
              <a:latin typeface="Raleway" pitchFamily="2" charset="0"/>
            </a:endParaRPr>
          </a:p>
        </p:txBody>
      </p:sp>
      <p:sp>
        <p:nvSpPr>
          <p:cNvPr id="16" name="Google Shape;357;p34">
            <a:extLst>
              <a:ext uri="{FF2B5EF4-FFF2-40B4-BE49-F238E27FC236}">
                <a16:creationId xmlns:a16="http://schemas.microsoft.com/office/drawing/2014/main" id="{81AF14B3-F848-790E-8CDB-C23D17577DF0}"/>
              </a:ext>
            </a:extLst>
          </p:cNvPr>
          <p:cNvSpPr txBox="1">
            <a:spLocks/>
          </p:cNvSpPr>
          <p:nvPr/>
        </p:nvSpPr>
        <p:spPr>
          <a:xfrm>
            <a:off x="916025" y="1312031"/>
            <a:ext cx="5561100" cy="1117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None/>
            </a:pPr>
            <a:r>
              <a:rPr lang="en-US" sz="1600" b="1">
                <a:solidFill>
                  <a:schemeClr val="lt1"/>
                </a:solidFill>
                <a:latin typeface="Raleway"/>
              </a:rPr>
              <a:t>Project Title:</a:t>
            </a:r>
            <a:endParaRPr lang="en-US" sz="1600">
              <a:solidFill>
                <a:srgbClr val="677480"/>
              </a:solidFill>
              <a:latin typeface="Raleway" pitchFamily="2" charset="0"/>
            </a:endParaRPr>
          </a:p>
          <a:p>
            <a:pPr marL="0" indent="0">
              <a:buNone/>
            </a:pPr>
            <a:r>
              <a:rPr lang="en-US" sz="1600" b="1" err="1">
                <a:solidFill>
                  <a:schemeClr val="lt1"/>
                </a:solidFill>
                <a:latin typeface="Raleway"/>
              </a:rPr>
              <a:t>PetMatch</a:t>
            </a:r>
            <a:endParaRPr lang="en-US" err="1">
              <a:solidFill>
                <a:schemeClr val="lt1"/>
              </a:solidFill>
            </a:endParaRPr>
          </a:p>
          <a:p>
            <a:pPr marL="0" indent="0">
              <a:buFont typeface="Lato"/>
              <a:buNone/>
            </a:pPr>
            <a:endParaRPr lang="en-US" sz="1600">
              <a:solidFill>
                <a:schemeClr val="accent4"/>
              </a:solidFill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531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73EED-2BB0-402C-85C4-88133A27B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&amp; cons </a:t>
            </a:r>
            <a:r>
              <a:rPr lang="en-US" dirty="0">
                <a:solidFill>
                  <a:schemeClr val="accent4"/>
                </a:solidFill>
              </a:rPr>
              <a:t>(example)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BF055-C713-413D-AE24-825D6197D9C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 dirty="0"/>
          </a:p>
        </p:txBody>
      </p:sp>
      <p:pic>
        <p:nvPicPr>
          <p:cNvPr id="5" name="Picture 4" descr="A picture containing text, outdoor object, manhole cover&#10;&#10;Description automatically generated">
            <a:extLst>
              <a:ext uri="{FF2B5EF4-FFF2-40B4-BE49-F238E27FC236}">
                <a16:creationId xmlns:a16="http://schemas.microsoft.com/office/drawing/2014/main" id="{F0B52316-F31B-43C0-85F5-8B436FD0C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1438" y="91892"/>
            <a:ext cx="810514" cy="656516"/>
          </a:xfrm>
          <a:prstGeom prst="rect">
            <a:avLst/>
          </a:prstGeom>
        </p:spPr>
      </p:pic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4019C0C5-DF86-48C0-AC02-35A2A5F7C0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682233"/>
              </p:ext>
            </p:extLst>
          </p:nvPr>
        </p:nvGraphicFramePr>
        <p:xfrm>
          <a:off x="668700" y="1048869"/>
          <a:ext cx="7806600" cy="2169110"/>
        </p:xfrm>
        <a:graphic>
          <a:graphicData uri="http://schemas.openxmlformats.org/drawingml/2006/table">
            <a:tbl>
              <a:tblPr firstRow="1" bandRow="1"/>
              <a:tblGrid>
                <a:gridCol w="3903300">
                  <a:extLst>
                    <a:ext uri="{9D8B030D-6E8A-4147-A177-3AD203B41FA5}">
                      <a16:colId xmlns:a16="http://schemas.microsoft.com/office/drawing/2014/main" val="2466550494"/>
                    </a:ext>
                  </a:extLst>
                </a:gridCol>
                <a:gridCol w="3903300">
                  <a:extLst>
                    <a:ext uri="{9D8B030D-6E8A-4147-A177-3AD203B41FA5}">
                      <a16:colId xmlns:a16="http://schemas.microsoft.com/office/drawing/2014/main" val="3279531256"/>
                    </a:ext>
                  </a:extLst>
                </a:gridCol>
              </a:tblGrid>
              <a:tr h="244804">
                <a:tc>
                  <a:txBody>
                    <a:bodyPr/>
                    <a:lstStyle/>
                    <a:p>
                      <a:r>
                        <a:rPr lang="en-US" dirty="0">
                          <a:latin typeface="Raleway" pitchFamily="2" charset="0"/>
                          <a:cs typeface="Prompt" panose="00000500000000000000" pitchFamily="2" charset="-34"/>
                        </a:rPr>
                        <a:t>Pros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aleway" pitchFamily="2" charset="0"/>
                          <a:cs typeface="Prompt" panose="00000500000000000000" pitchFamily="2" charset="-34"/>
                        </a:rPr>
                        <a:t>Cons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456107"/>
                  </a:ext>
                </a:extLst>
              </a:tr>
              <a:tr h="186431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>
                          <a:latin typeface="Raleway" pitchFamily="2" charset="0"/>
                          <a:cs typeface="Prompt" panose="00000500000000000000" pitchFamily="2" charset="-34"/>
                        </a:rPr>
                        <a:t>Simple steps and easy to use.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>
                          <a:latin typeface="Raleway" pitchFamily="2" charset="0"/>
                          <a:cs typeface="Prompt" panose="00000500000000000000" pitchFamily="2" charset="-34"/>
                        </a:rPr>
                        <a:t>Use AI to summarize information.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>
                          <a:latin typeface="Raleway" pitchFamily="2" charset="0"/>
                          <a:cs typeface="Prompt" panose="00000500000000000000" pitchFamily="2" charset="-34"/>
                        </a:rPr>
                        <a:t>Has minimum, maximum, and average prices that help users know whether the item is too expensive or not.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>
                          <a:latin typeface="Raleway" pitchFamily="2" charset="0"/>
                          <a:cs typeface="Prompt" panose="00000500000000000000" pitchFamily="2" charset="-34"/>
                        </a:rPr>
                        <a:t>Search button looks like shutter button.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>
                          <a:latin typeface="Raleway" pitchFamily="2" charset="0"/>
                          <a:cs typeface="Prompt" panose="00000500000000000000" pitchFamily="2" charset="-34"/>
                        </a:rPr>
                        <a:t>Pictures in the photo album are arranged in horizontal direction which is difficult to see and select.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>
                          <a:latin typeface="Raleway" pitchFamily="2" charset="0"/>
                          <a:cs typeface="Prompt" panose="00000500000000000000" pitchFamily="2" charset="-34"/>
                        </a:rPr>
                        <a:t>Information on the page is too long.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>
                          <a:latin typeface="Raleway" pitchFamily="2" charset="0"/>
                          <a:cs typeface="Prompt" panose="00000500000000000000" pitchFamily="2" charset="-34"/>
                        </a:rPr>
                        <a:t>Need to start over again for a new search.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>
                          <a:latin typeface="Raleway" pitchFamily="2" charset="0"/>
                          <a:cs typeface="Prompt" panose="00000500000000000000" pitchFamily="2" charset="-34"/>
                        </a:rPr>
                        <a:t>Users are unable to add the search to favorite list.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4546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6183640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73EED-2BB0-402C-85C4-88133A27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93" y="201118"/>
            <a:ext cx="7813682" cy="406399"/>
          </a:xfrm>
        </p:spPr>
        <p:txBody>
          <a:bodyPr/>
          <a:lstStyle/>
          <a:p>
            <a:r>
              <a:rPr lang="en-US" dirty="0"/>
              <a:t>Improvement plan </a:t>
            </a:r>
            <a:r>
              <a:rPr lang="en-US" dirty="0">
                <a:solidFill>
                  <a:schemeClr val="accent4"/>
                </a:solidFill>
              </a:rPr>
              <a:t>(example)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BF055-C713-413D-AE24-825D6197D9C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11</a:t>
            </a:fld>
            <a:endParaRPr lang="en" dirty="0"/>
          </a:p>
        </p:txBody>
      </p:sp>
      <p:pic>
        <p:nvPicPr>
          <p:cNvPr id="5" name="Picture 4" descr="A picture containing text, outdoor object, manhole cover&#10;&#10;Description automatically generated">
            <a:extLst>
              <a:ext uri="{FF2B5EF4-FFF2-40B4-BE49-F238E27FC236}">
                <a16:creationId xmlns:a16="http://schemas.microsoft.com/office/drawing/2014/main" id="{F0B52316-F31B-43C0-85F5-8B436FD0C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1438" y="91892"/>
            <a:ext cx="810514" cy="656516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842AF78-6AE7-499D-8318-BD667F3228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039183"/>
              </p:ext>
            </p:extLst>
          </p:nvPr>
        </p:nvGraphicFramePr>
        <p:xfrm>
          <a:off x="731453" y="1050737"/>
          <a:ext cx="7681094" cy="1249680"/>
        </p:xfrm>
        <a:graphic>
          <a:graphicData uri="http://schemas.openxmlformats.org/drawingml/2006/table">
            <a:tbl>
              <a:tblPr firstRow="1" bandRow="1"/>
              <a:tblGrid>
                <a:gridCol w="7681094">
                  <a:extLst>
                    <a:ext uri="{9D8B030D-6E8A-4147-A177-3AD203B41FA5}">
                      <a16:colId xmlns:a16="http://schemas.microsoft.com/office/drawing/2014/main" val="2001651097"/>
                    </a:ext>
                  </a:extLst>
                </a:gridCol>
              </a:tblGrid>
              <a:tr h="201131">
                <a:tc>
                  <a:txBody>
                    <a:bodyPr/>
                    <a:lstStyle/>
                    <a:p>
                      <a:r>
                        <a:rPr lang="en-US" dirty="0">
                          <a:latin typeface="Raleway" pitchFamily="2" charset="0"/>
                          <a:cs typeface="Prompt" panose="00000500000000000000" pitchFamily="2" charset="-34"/>
                        </a:rPr>
                        <a:t>Improvement plan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106953"/>
                  </a:ext>
                </a:extLst>
              </a:tr>
              <a:tr h="743909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>
                          <a:latin typeface="Raleway"/>
                          <a:cs typeface="Prompt"/>
                        </a:rPr>
                        <a:t>Add the labels to the buttons.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>
                          <a:latin typeface="Raleway" pitchFamily="2" charset="0"/>
                          <a:cs typeface="Prompt" panose="00000500000000000000" pitchFamily="2" charset="-34"/>
                        </a:rPr>
                        <a:t>Display pictures in grid format.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>
                          <a:latin typeface="Raleway" pitchFamily="2" charset="0"/>
                          <a:cs typeface="Prompt" panose="00000500000000000000" pitchFamily="2" charset="-34"/>
                        </a:rPr>
                        <a:t>Split long information into different tabs.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>
                          <a:latin typeface="Raleway" pitchFamily="2" charset="0"/>
                          <a:cs typeface="Prompt" panose="00000500000000000000" pitchFamily="2" charset="-34"/>
                        </a:rPr>
                        <a:t>Add Favorite menu to keep the favorite searches.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0599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0084337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B7FBBFB-916C-4E92-96E6-B88FC9A25FC0}"/>
              </a:ext>
            </a:extLst>
          </p:cNvPr>
          <p:cNvSpPr/>
          <p:nvPr/>
        </p:nvSpPr>
        <p:spPr>
          <a:xfrm>
            <a:off x="0" y="0"/>
            <a:ext cx="890337" cy="50693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25440-14DD-4168-9E2E-ACC18F94F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631" y="337763"/>
            <a:ext cx="7477943" cy="857400"/>
          </a:xfrm>
        </p:spPr>
        <p:txBody>
          <a:bodyPr/>
          <a:lstStyle/>
          <a:p>
            <a:r>
              <a:rPr lang="en-US" sz="2400" dirty="0">
                <a:solidFill>
                  <a:schemeClr val="tx2">
                    <a:lumMod val="10000"/>
                  </a:schemeClr>
                </a:solidFill>
              </a:rPr>
              <a:t>Assignment: Analyze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0EF4A-4797-47FA-A0CA-D4B704D64A52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003300" y="1300163"/>
            <a:ext cx="7477125" cy="3625850"/>
          </a:xfrm>
        </p:spPr>
        <p:txBody>
          <a:bodyPr/>
          <a:lstStyle/>
          <a:p>
            <a:r>
              <a:rPr lang="en-US" sz="1600" dirty="0">
                <a:latin typeface="Raleway" pitchFamily="2" charset="0"/>
              </a:rPr>
              <a:t>Grading Criteria</a:t>
            </a:r>
          </a:p>
          <a:p>
            <a:pPr lvl="1">
              <a:spcBef>
                <a:spcPts val="600"/>
              </a:spcBef>
              <a:buClr>
                <a:schemeClr val="accent6"/>
              </a:buClr>
              <a:buSzPct val="100000"/>
            </a:pPr>
            <a:r>
              <a:rPr lang="en-US" sz="1400" dirty="0">
                <a:latin typeface="Raleway" pitchFamily="2" charset="0"/>
              </a:rPr>
              <a:t>0 = Blank</a:t>
            </a:r>
          </a:p>
          <a:p>
            <a:pPr lvl="1">
              <a:spcBef>
                <a:spcPts val="600"/>
              </a:spcBef>
              <a:buClr>
                <a:schemeClr val="accent6"/>
              </a:buClr>
              <a:buSzPct val="100000"/>
            </a:pPr>
            <a:r>
              <a:rPr lang="en-US" sz="1400" dirty="0">
                <a:latin typeface="Raleway" pitchFamily="2" charset="0"/>
              </a:rPr>
              <a:t>1 = Pros &amp; cons or improvement plan is not completed.</a:t>
            </a:r>
          </a:p>
          <a:p>
            <a:pPr lvl="1">
              <a:spcBef>
                <a:spcPts val="600"/>
              </a:spcBef>
              <a:buClr>
                <a:schemeClr val="accent6"/>
              </a:buClr>
              <a:buSzPct val="100000"/>
            </a:pPr>
            <a:r>
              <a:rPr lang="en-US" sz="1400" dirty="0">
                <a:latin typeface="Raleway" pitchFamily="2" charset="0"/>
              </a:rPr>
              <a:t>2 = Pros &amp; cons and improvement plan are listed but are not clearly described.</a:t>
            </a:r>
          </a:p>
          <a:p>
            <a:pPr lvl="1">
              <a:spcBef>
                <a:spcPts val="600"/>
              </a:spcBef>
              <a:buClr>
                <a:schemeClr val="accent6"/>
              </a:buClr>
              <a:buSzPct val="100000"/>
            </a:pPr>
            <a:r>
              <a:rPr lang="en-US" sz="1400" dirty="0">
                <a:latin typeface="Raleway" pitchFamily="2" charset="0"/>
              </a:rPr>
              <a:t>3 = Pros &amp; cons and improvement plan are listed and clearly described.</a:t>
            </a:r>
          </a:p>
          <a:p>
            <a:endParaRPr lang="en-US" sz="1600" dirty="0">
              <a:latin typeface="Raleway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725121-7839-445D-83AD-85C38E8C5E1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12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261065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73EED-2BB0-402C-85C4-88133A27B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&amp; cons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BF055-C713-413D-AE24-825D6197D9C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13</a:t>
            </a:fld>
            <a:endParaRPr lang="en" dirty="0"/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4019C0C5-DF86-48C0-AC02-35A2A5F7C0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766166"/>
              </p:ext>
            </p:extLst>
          </p:nvPr>
        </p:nvGraphicFramePr>
        <p:xfrm>
          <a:off x="668700" y="1048869"/>
          <a:ext cx="7806600" cy="2438400"/>
        </p:xfrm>
        <a:graphic>
          <a:graphicData uri="http://schemas.openxmlformats.org/drawingml/2006/table">
            <a:tbl>
              <a:tblPr firstRow="1" bandRow="1"/>
              <a:tblGrid>
                <a:gridCol w="3903300">
                  <a:extLst>
                    <a:ext uri="{9D8B030D-6E8A-4147-A177-3AD203B41FA5}">
                      <a16:colId xmlns:a16="http://schemas.microsoft.com/office/drawing/2014/main" val="2466550494"/>
                    </a:ext>
                  </a:extLst>
                </a:gridCol>
                <a:gridCol w="3903300">
                  <a:extLst>
                    <a:ext uri="{9D8B030D-6E8A-4147-A177-3AD203B41FA5}">
                      <a16:colId xmlns:a16="http://schemas.microsoft.com/office/drawing/2014/main" val="3279531256"/>
                    </a:ext>
                  </a:extLst>
                </a:gridCol>
              </a:tblGrid>
              <a:tr h="244804">
                <a:tc>
                  <a:txBody>
                    <a:bodyPr/>
                    <a:lstStyle/>
                    <a:p>
                      <a:r>
                        <a:rPr lang="en-US" dirty="0">
                          <a:latin typeface="Raleway" pitchFamily="2" charset="0"/>
                          <a:cs typeface="Prompt" panose="00000500000000000000" pitchFamily="2" charset="-34"/>
                        </a:rPr>
                        <a:t>Pros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aleway" pitchFamily="2" charset="0"/>
                          <a:cs typeface="Prompt" panose="00000500000000000000" pitchFamily="2" charset="-34"/>
                        </a:rPr>
                        <a:t>Cons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456107"/>
                  </a:ext>
                </a:extLst>
              </a:tr>
              <a:tr h="1187134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100" b="0" i="0" u="none" strike="noStrike" noProof="0" dirty="0"/>
                        <a:t>Users find the layout and UI design to be clean and simple to use</a:t>
                      </a:r>
                      <a:endParaRPr lang="en-US" sz="1100" dirty="0">
                        <a:latin typeface="Raleway"/>
                        <a:cs typeface="Prompt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100" b="0" i="0" u="none" strike="noStrike" noProof="0" dirty="0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100" b="0" i="0" u="none" strike="noStrike" noProof="0" dirty="0"/>
                        <a:t>They love the elements and design</a:t>
                      </a:r>
                      <a:endParaRPr lang="en-US" sz="1100" dirty="0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100" b="0" i="0" u="none" strike="noStrike" noProof="0" dirty="0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100" b="0" i="0" u="none" strike="noStrike" noProof="0" dirty="0"/>
                        <a:t>They see the potential and they gives a lot of positive suggestions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Arial"/>
                        </a:rPr>
                        <a:t>Navigation(labels) and UI elements (buttons layout) need improvement</a:t>
                      </a:r>
                      <a:endParaRPr lang="en-US" sz="1200">
                        <a:latin typeface="Arial"/>
                        <a:cs typeface="Prompt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200" b="0" i="0" u="none" strike="noStrike" noProof="0" dirty="0">
                        <a:latin typeface="Arial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rgbClr val="677480"/>
                          </a:solidFill>
                          <a:latin typeface="Arial"/>
                        </a:rPr>
                        <a:t>Lacking a sign up page</a:t>
                      </a:r>
                      <a:endParaRPr lang="en-US" b="0" dirty="0">
                        <a:solidFill>
                          <a:srgbClr val="677480"/>
                        </a:solidFill>
                        <a:latin typeface="Arial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200" b="0" i="0" u="none" strike="noStrike" noProof="0" dirty="0">
                        <a:latin typeface="Arial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Arial"/>
                        </a:rPr>
                        <a:t>Recommendations of new icon and searched results presentation require refinement</a:t>
                      </a:r>
                      <a:endParaRPr lang="en-US" sz="1200" b="0" dirty="0">
                        <a:latin typeface="Arial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200" b="0" i="0" u="none" strike="noStrike" noProof="0" dirty="0">
                        <a:latin typeface="Arial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Arial"/>
                        </a:rPr>
                        <a:t>Inconsistent behavior in interactive elements (missing keyboards pop up </a:t>
                      </a:r>
                      <a:r>
                        <a:rPr lang="en-US" sz="1200" b="0" i="0" u="none" strike="noStrike" noProof="0" err="1">
                          <a:latin typeface="Arial"/>
                        </a:rPr>
                        <a:t>etc</a:t>
                      </a:r>
                      <a:r>
                        <a:rPr lang="en-US" sz="1200" b="0" i="0" u="none" strike="noStrike" noProof="0" dirty="0">
                          <a:latin typeface="Arial"/>
                        </a:rPr>
                        <a:t>)</a:t>
                      </a:r>
                      <a:endParaRPr lang="en-US" sz="1200">
                        <a:latin typeface="Arial"/>
                      </a:endParaRPr>
                    </a:p>
                    <a:p>
                      <a:pPr marL="285750" lvl="0" indent="-285750">
                        <a:buFontTx/>
                        <a:buChar char="-"/>
                      </a:pPr>
                      <a:endParaRPr lang="en-US" dirty="0">
                        <a:latin typeface="Raleway"/>
                        <a:cs typeface="Promp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4546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6488388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73EED-2BB0-402C-85C4-88133A27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93" y="201118"/>
            <a:ext cx="7813682" cy="406399"/>
          </a:xfrm>
        </p:spPr>
        <p:txBody>
          <a:bodyPr/>
          <a:lstStyle/>
          <a:p>
            <a:r>
              <a:rPr lang="en-US" dirty="0"/>
              <a:t>Improvement plan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BF055-C713-413D-AE24-825D6197D9C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14</a:t>
            </a:fld>
            <a:endParaRPr lang="en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842AF78-6AE7-499D-8318-BD667F3228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590994"/>
              </p:ext>
            </p:extLst>
          </p:nvPr>
        </p:nvGraphicFramePr>
        <p:xfrm>
          <a:off x="731453" y="1050737"/>
          <a:ext cx="7681094" cy="1249680"/>
        </p:xfrm>
        <a:graphic>
          <a:graphicData uri="http://schemas.openxmlformats.org/drawingml/2006/table">
            <a:tbl>
              <a:tblPr firstRow="1" bandRow="1"/>
              <a:tblGrid>
                <a:gridCol w="7681094">
                  <a:extLst>
                    <a:ext uri="{9D8B030D-6E8A-4147-A177-3AD203B41FA5}">
                      <a16:colId xmlns:a16="http://schemas.microsoft.com/office/drawing/2014/main" val="2001651097"/>
                    </a:ext>
                  </a:extLst>
                </a:gridCol>
              </a:tblGrid>
              <a:tr h="201131">
                <a:tc>
                  <a:txBody>
                    <a:bodyPr/>
                    <a:lstStyle/>
                    <a:p>
                      <a:r>
                        <a:rPr lang="en-US" dirty="0">
                          <a:latin typeface="Raleway" pitchFamily="2" charset="0"/>
                          <a:cs typeface="Prompt" panose="00000500000000000000" pitchFamily="2" charset="-34"/>
                        </a:rPr>
                        <a:t>Improvement plan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106953"/>
                  </a:ext>
                </a:extLst>
              </a:tr>
              <a:tr h="743909">
                <a:tc>
                  <a:txBody>
                    <a:bodyPr/>
                    <a:lstStyle/>
                    <a:p>
                      <a:pPr marL="0" indent="0">
                        <a:buClr>
                          <a:srgbClr val="677480"/>
                        </a:buClr>
                        <a:buNone/>
                      </a:pPr>
                      <a:endParaRPr lang="en-US" sz="1400" b="0" i="0" u="none" strike="noStrike" noProof="0">
                        <a:solidFill>
                          <a:srgbClr val="677480"/>
                        </a:solidFill>
                        <a:latin typeface="Raleway"/>
                      </a:endParaRPr>
                    </a:p>
                    <a:p>
                      <a:pPr marL="285750" lvl="0" indent="-285750">
                        <a:buClr>
                          <a:srgbClr val="677480"/>
                        </a:buClr>
                        <a:buFont typeface="Arial"/>
                        <a:buChar char="•"/>
                      </a:pPr>
                      <a:r>
                        <a:rPr lang="en-US" sz="1400" b="0" i="0" u="none" strike="noStrike" noProof="0" dirty="0">
                          <a:solidFill>
                            <a:srgbClr val="677480"/>
                          </a:solidFill>
                          <a:latin typeface="Raleway"/>
                        </a:rPr>
                        <a:t>Make the buttons bigger</a:t>
                      </a:r>
                    </a:p>
                    <a:p>
                      <a:pPr marL="285750" lvl="0" indent="-285750">
                        <a:buClr>
                          <a:srgbClr val="677480"/>
                        </a:buClr>
                        <a:buFont typeface="Arial,Sans-Serif"/>
                        <a:buChar char="•"/>
                      </a:pPr>
                      <a:r>
                        <a:rPr lang="en-US" sz="1400" b="0" i="0" u="none" strike="noStrike" noProof="0" dirty="0">
                          <a:solidFill>
                            <a:srgbClr val="677480"/>
                          </a:solidFill>
                          <a:latin typeface="Raleway"/>
                        </a:rPr>
                        <a:t>Add a keyboard pop up in post page</a:t>
                      </a:r>
                    </a:p>
                    <a:p>
                      <a:pPr marL="285750" lvl="0" indent="-285750">
                        <a:buClr>
                          <a:srgbClr val="677480"/>
                        </a:buClr>
                        <a:buFont typeface="Arial,Sans-Serif"/>
                        <a:buChar char="•"/>
                      </a:pPr>
                      <a:r>
                        <a:rPr lang="en-US" sz="1400" b="0" i="0" u="none" strike="noStrike" noProof="0" dirty="0">
                          <a:solidFill>
                            <a:srgbClr val="677480"/>
                          </a:solidFill>
                          <a:latin typeface="Raleway"/>
                        </a:rPr>
                        <a:t>Add sign in, sign up pages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0599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6758273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70216-BA30-4F53-955D-7B44DDD630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15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94898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bg1"/>
                </a:solidFill>
              </a:rPr>
              <a:t>Day 14</a:t>
            </a:r>
            <a:endParaRPr sz="4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203409-F4E1-4FC2-88FC-73148E386E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422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B7FBBFB-916C-4E92-96E6-B88FC9A25FC0}"/>
              </a:ext>
            </a:extLst>
          </p:cNvPr>
          <p:cNvSpPr/>
          <p:nvPr/>
        </p:nvSpPr>
        <p:spPr>
          <a:xfrm>
            <a:off x="0" y="0"/>
            <a:ext cx="890337" cy="50693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25440-14DD-4168-9E2E-ACC18F94F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631" y="337763"/>
            <a:ext cx="7477943" cy="857400"/>
          </a:xfrm>
        </p:spPr>
        <p:txBody>
          <a:bodyPr/>
          <a:lstStyle/>
          <a:p>
            <a:r>
              <a:rPr lang="en-US" sz="2400" dirty="0">
                <a:solidFill>
                  <a:schemeClr val="tx2">
                    <a:lumMod val="10000"/>
                  </a:schemeClr>
                </a:solidFill>
              </a:rPr>
              <a:t>Assignment: Usability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0EF4A-4797-47FA-A0CA-D4B704D64A52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003300" y="1300163"/>
            <a:ext cx="7477125" cy="3625850"/>
          </a:xfrm>
        </p:spPr>
        <p:txBody>
          <a:bodyPr/>
          <a:lstStyle/>
          <a:p>
            <a:r>
              <a:rPr lang="en-US" sz="1600" dirty="0">
                <a:latin typeface="Raleway" pitchFamily="2" charset="0"/>
              </a:rPr>
              <a:t>Objective</a:t>
            </a:r>
          </a:p>
          <a:p>
            <a:pPr lvl="1">
              <a:spcBef>
                <a:spcPts val="600"/>
              </a:spcBef>
              <a:buClr>
                <a:schemeClr val="accent6"/>
              </a:buClr>
              <a:buSzPct val="100000"/>
            </a:pPr>
            <a:r>
              <a:rPr lang="en-US" sz="1400" dirty="0">
                <a:latin typeface="Raleway" pitchFamily="2" charset="0"/>
              </a:rPr>
              <a:t>To be able to conduct the usability testing on the real users.</a:t>
            </a:r>
          </a:p>
          <a:p>
            <a:pPr lvl="1">
              <a:spcBef>
                <a:spcPts val="600"/>
              </a:spcBef>
              <a:buClr>
                <a:schemeClr val="accent6"/>
              </a:buClr>
              <a:buSzPct val="100000"/>
            </a:pPr>
            <a:endParaRPr lang="en-US" sz="1400" dirty="0">
              <a:latin typeface="Raleway" pitchFamily="2" charset="0"/>
            </a:endParaRPr>
          </a:p>
          <a:p>
            <a:r>
              <a:rPr lang="en-US" sz="1600" dirty="0">
                <a:latin typeface="Raleway" pitchFamily="2" charset="0"/>
              </a:rPr>
              <a:t>Instructions</a:t>
            </a:r>
          </a:p>
          <a:p>
            <a:pPr lvl="1">
              <a:spcBef>
                <a:spcPts val="600"/>
              </a:spcBef>
              <a:buClr>
                <a:schemeClr val="accent6"/>
              </a:buClr>
              <a:buSzPct val="100000"/>
            </a:pPr>
            <a:r>
              <a:rPr lang="en-US" sz="1400" dirty="0">
                <a:latin typeface="Raleway" pitchFamily="2" charset="0"/>
              </a:rPr>
              <a:t>Pair with the same team as in Day 2.</a:t>
            </a:r>
          </a:p>
          <a:p>
            <a:pPr lvl="1">
              <a:spcBef>
                <a:spcPts val="600"/>
              </a:spcBef>
              <a:buClr>
                <a:schemeClr val="accent6"/>
              </a:buClr>
              <a:buSzPct val="100000"/>
            </a:pPr>
            <a:r>
              <a:rPr lang="en-US" sz="1400" dirty="0">
                <a:latin typeface="Raleway" pitchFamily="2" charset="0"/>
              </a:rPr>
              <a:t>Use the prepared script and tasks to conduct the usability testing.</a:t>
            </a:r>
          </a:p>
          <a:p>
            <a:pPr lvl="1">
              <a:spcBef>
                <a:spcPts val="600"/>
              </a:spcBef>
              <a:buClr>
                <a:schemeClr val="accent6"/>
              </a:buClr>
              <a:buSzPct val="100000"/>
            </a:pPr>
            <a:r>
              <a:rPr lang="en-US" sz="1400" dirty="0">
                <a:latin typeface="Raleway" pitchFamily="2" charset="0"/>
              </a:rPr>
              <a:t>The </a:t>
            </a:r>
            <a:r>
              <a:rPr lang="en-US" sz="1400" b="1" dirty="0">
                <a:latin typeface="Raleway" pitchFamily="2" charset="0"/>
              </a:rPr>
              <a:t>first user </a:t>
            </a:r>
            <a:r>
              <a:rPr lang="en-US" sz="1400" dirty="0">
                <a:latin typeface="Raleway" pitchFamily="2" charset="0"/>
              </a:rPr>
              <a:t>must be from the other team in Day 2.</a:t>
            </a:r>
          </a:p>
          <a:p>
            <a:pPr lvl="1">
              <a:spcBef>
                <a:spcPts val="600"/>
              </a:spcBef>
              <a:buClr>
                <a:schemeClr val="accent6"/>
              </a:buClr>
              <a:buSzPct val="100000"/>
            </a:pPr>
            <a:r>
              <a:rPr lang="en-US" sz="1400" b="1" dirty="0">
                <a:latin typeface="Raleway" pitchFamily="2" charset="0"/>
              </a:rPr>
              <a:t>Other 2 users </a:t>
            </a:r>
            <a:r>
              <a:rPr lang="en-US" sz="1400" dirty="0">
                <a:latin typeface="Raleway" pitchFamily="2" charset="0"/>
              </a:rPr>
              <a:t>can be any other people who have the same problem in your topic.</a:t>
            </a:r>
          </a:p>
          <a:p>
            <a:pPr lvl="1">
              <a:spcBef>
                <a:spcPts val="600"/>
              </a:spcBef>
              <a:buClr>
                <a:schemeClr val="accent6"/>
              </a:buClr>
              <a:buSzPct val="100000"/>
            </a:pPr>
            <a:r>
              <a:rPr lang="en-US" sz="1400" b="1" dirty="0">
                <a:latin typeface="Raleway" pitchFamily="2" charset="0"/>
              </a:rPr>
              <a:t>Each user has 20 minutes.  </a:t>
            </a:r>
          </a:p>
          <a:p>
            <a:pPr lvl="1">
              <a:spcBef>
                <a:spcPts val="600"/>
              </a:spcBef>
              <a:buClr>
                <a:schemeClr val="accent6"/>
              </a:buClr>
              <a:buSzPct val="100000"/>
            </a:pPr>
            <a:r>
              <a:rPr lang="en-US" sz="1400" dirty="0">
                <a:latin typeface="Raleway" pitchFamily="2" charset="0"/>
              </a:rPr>
              <a:t>Fill the information in </a:t>
            </a:r>
            <a:r>
              <a:rPr lang="en-US" sz="1400">
                <a:latin typeface="Raleway" pitchFamily="2" charset="0"/>
              </a:rPr>
              <a:t>your worksheet.</a:t>
            </a:r>
            <a:endParaRPr lang="en-US" sz="1400" dirty="0">
              <a:latin typeface="Raleway" pitchFamily="2" charset="0"/>
            </a:endParaRPr>
          </a:p>
          <a:p>
            <a:pPr lvl="1">
              <a:spcBef>
                <a:spcPts val="600"/>
              </a:spcBef>
              <a:buClr>
                <a:schemeClr val="accent6"/>
              </a:buClr>
              <a:buSzPct val="100000"/>
            </a:pPr>
            <a:r>
              <a:rPr lang="en-US" sz="1400" b="1" dirty="0">
                <a:latin typeface="Raleway" pitchFamily="2" charset="0"/>
              </a:rPr>
              <a:t>After 60 minutes, switch the role and conduct another test.</a:t>
            </a:r>
            <a:endParaRPr lang="en-US" sz="1400" dirty="0">
              <a:latin typeface="Raleway" pitchFamily="2" charset="0"/>
            </a:endParaRPr>
          </a:p>
          <a:p>
            <a:endParaRPr lang="en-US" sz="1600" dirty="0">
              <a:latin typeface="Raleway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725121-7839-445D-83AD-85C38E8C5E1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7C4BF8B-DB1D-4C41-99CF-4D6BE9B03224}"/>
              </a:ext>
            </a:extLst>
          </p:cNvPr>
          <p:cNvSpPr/>
          <p:nvPr/>
        </p:nvSpPr>
        <p:spPr>
          <a:xfrm>
            <a:off x="7989238" y="233515"/>
            <a:ext cx="765687" cy="76568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2">
                    <a:lumMod val="10000"/>
                  </a:schemeClr>
                </a:solidFill>
                <a:latin typeface="Raleway" pitchFamily="2" charset="0"/>
              </a:rPr>
              <a:t>120 mins</a:t>
            </a:r>
          </a:p>
        </p:txBody>
      </p:sp>
    </p:spTree>
    <p:extLst>
      <p:ext uri="{BB962C8B-B14F-4D97-AF65-F5344CB8AC3E}">
        <p14:creationId xmlns:p14="http://schemas.microsoft.com/office/powerpoint/2010/main" val="216707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B7FBBFB-916C-4E92-96E6-B88FC9A25FC0}"/>
              </a:ext>
            </a:extLst>
          </p:cNvPr>
          <p:cNvSpPr/>
          <p:nvPr/>
        </p:nvSpPr>
        <p:spPr>
          <a:xfrm>
            <a:off x="0" y="0"/>
            <a:ext cx="890337" cy="50693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25440-14DD-4168-9E2E-ACC18F94F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631" y="337763"/>
            <a:ext cx="7477943" cy="857400"/>
          </a:xfrm>
        </p:spPr>
        <p:txBody>
          <a:bodyPr/>
          <a:lstStyle/>
          <a:p>
            <a:r>
              <a:rPr lang="en-US" sz="2400" dirty="0">
                <a:solidFill>
                  <a:schemeClr val="tx2">
                    <a:lumMod val="10000"/>
                  </a:schemeClr>
                </a:solidFill>
              </a:rPr>
              <a:t>Assignment: Usability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0EF4A-4797-47FA-A0CA-D4B704D64A52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003300" y="1300163"/>
            <a:ext cx="7477125" cy="3625850"/>
          </a:xfrm>
        </p:spPr>
        <p:txBody>
          <a:bodyPr/>
          <a:lstStyle/>
          <a:p>
            <a:r>
              <a:rPr lang="en-US" sz="1600" dirty="0">
                <a:latin typeface="Raleway" pitchFamily="2" charset="0"/>
              </a:rPr>
              <a:t>Grading Criteria</a:t>
            </a:r>
          </a:p>
          <a:p>
            <a:pPr lvl="1">
              <a:spcBef>
                <a:spcPts val="600"/>
              </a:spcBef>
              <a:buClr>
                <a:schemeClr val="accent6"/>
              </a:buClr>
              <a:buSzPct val="100000"/>
            </a:pPr>
            <a:r>
              <a:rPr lang="en-US" sz="1400" dirty="0">
                <a:latin typeface="Raleway" pitchFamily="2" charset="0"/>
              </a:rPr>
              <a:t>0 = Blank</a:t>
            </a:r>
          </a:p>
          <a:p>
            <a:pPr lvl="1">
              <a:spcBef>
                <a:spcPts val="600"/>
              </a:spcBef>
              <a:buClr>
                <a:schemeClr val="accent6"/>
              </a:buClr>
              <a:buSzPct val="100000"/>
            </a:pPr>
            <a:r>
              <a:rPr lang="en-US" sz="1400" dirty="0">
                <a:latin typeface="Raleway" pitchFamily="2" charset="0"/>
              </a:rPr>
              <a:t>1 = Tested on less than 3 users.</a:t>
            </a:r>
          </a:p>
          <a:p>
            <a:pPr lvl="1">
              <a:spcBef>
                <a:spcPts val="600"/>
              </a:spcBef>
              <a:buClr>
                <a:schemeClr val="accent6"/>
              </a:buClr>
              <a:buSzPct val="100000"/>
            </a:pPr>
            <a:r>
              <a:rPr lang="en-US" sz="1400" dirty="0">
                <a:latin typeface="Raleway" pitchFamily="2" charset="0"/>
              </a:rPr>
              <a:t>2 = Tested on 3 or more users but note-taking sheets are not completed.</a:t>
            </a:r>
          </a:p>
          <a:p>
            <a:pPr lvl="1">
              <a:spcBef>
                <a:spcPts val="600"/>
              </a:spcBef>
              <a:buClr>
                <a:schemeClr val="accent6"/>
              </a:buClr>
              <a:buSzPct val="100000"/>
            </a:pPr>
            <a:r>
              <a:rPr lang="en-US" sz="1400" dirty="0">
                <a:latin typeface="Raleway" pitchFamily="2" charset="0"/>
              </a:rPr>
              <a:t>3 = Tested on 3 or more users and note-taking sheets are completed.</a:t>
            </a:r>
          </a:p>
          <a:p>
            <a:pPr lvl="1">
              <a:spcBef>
                <a:spcPts val="600"/>
              </a:spcBef>
              <a:buClr>
                <a:schemeClr val="accent6"/>
              </a:buClr>
              <a:buSzPct val="100000"/>
            </a:pPr>
            <a:endParaRPr lang="en-US" sz="1400" dirty="0">
              <a:latin typeface="Raleway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725121-7839-445D-83AD-85C38E8C5E1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895828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73EED-2BB0-402C-85C4-88133A27B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Usability testing note (task 1 to 3)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BF055-C713-413D-AE24-825D6197D9C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55F81E-68A4-5CEE-D57F-5082BF6EB1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857161"/>
              </p:ext>
            </p:extLst>
          </p:nvPr>
        </p:nvGraphicFramePr>
        <p:xfrm>
          <a:off x="524437" y="1903485"/>
          <a:ext cx="8095126" cy="1336529"/>
        </p:xfrm>
        <a:graphic>
          <a:graphicData uri="http://schemas.openxmlformats.org/drawingml/2006/table">
            <a:tbl>
              <a:tblPr bandRow="1">
                <a:tableStyleId>{C98665B7-6574-423E-A4B5-A6C020D860FF}</a:tableStyleId>
              </a:tblPr>
              <a:tblGrid>
                <a:gridCol w="2236689">
                  <a:extLst>
                    <a:ext uri="{9D8B030D-6E8A-4147-A177-3AD203B41FA5}">
                      <a16:colId xmlns:a16="http://schemas.microsoft.com/office/drawing/2014/main" val="2111987199"/>
                    </a:ext>
                  </a:extLst>
                </a:gridCol>
                <a:gridCol w="5858437">
                  <a:extLst>
                    <a:ext uri="{9D8B030D-6E8A-4147-A177-3AD203B41FA5}">
                      <a16:colId xmlns:a16="http://schemas.microsoft.com/office/drawing/2014/main" val="672402513"/>
                    </a:ext>
                  </a:extLst>
                </a:gridCol>
              </a:tblGrid>
              <a:tr h="274672"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Raleway"/>
                        </a:rPr>
                        <a:t>Goal</a:t>
                      </a:r>
                      <a:endParaRPr lang="en-US" dirty="0">
                        <a:effectLst/>
                        <a:latin typeface="Raleway"/>
                      </a:endParaRPr>
                    </a:p>
                  </a:txBody>
                  <a:tcPr marL="98298" marR="98298" marT="49149" marB="49149">
                    <a:lnL w="13649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49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49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49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D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Raleway"/>
                        </a:rPr>
                        <a:t>Task</a:t>
                      </a:r>
                      <a:endParaRPr lang="en-US" dirty="0">
                        <a:effectLst/>
                        <a:latin typeface="Raleway"/>
                      </a:endParaRPr>
                    </a:p>
                  </a:txBody>
                  <a:tcPr marL="98298" marR="98298" marT="49149" marB="49149">
                    <a:lnL w="13649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49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49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49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197579"/>
                  </a:ext>
                </a:extLst>
              </a:tr>
              <a:tr h="310115"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b="0" dirty="0">
                          <a:effectLst/>
                          <a:cs typeface="Raleway" pitchFamily="2" charset="0"/>
                        </a:rPr>
                        <a:t>Search </a:t>
                      </a:r>
                      <a:endParaRPr lang="en-US" b="0" dirty="0">
                        <a:effectLst/>
                      </a:endParaRPr>
                    </a:p>
                  </a:txBody>
                  <a:tcPr marL="98298" marR="98298" marT="49149" marB="49149">
                    <a:lnL w="13649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49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49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49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GB" sz="1200" dirty="0">
                          <a:effectLst/>
                          <a:latin typeface="Raleway"/>
                        </a:rPr>
                        <a:t>Search for a specific pet, breed, or category.</a:t>
                      </a:r>
                      <a:endParaRPr lang="en-GB" dirty="0">
                        <a:effectLst/>
                        <a:latin typeface="Raleway"/>
                      </a:endParaRPr>
                    </a:p>
                  </a:txBody>
                  <a:tcPr marL="98298" marR="98298" marT="49149" marB="49149">
                    <a:lnL w="13649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49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49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49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6673202"/>
                  </a:ext>
                </a:extLst>
              </a:tr>
              <a:tr h="460743">
                <a:tc>
                  <a:txBody>
                    <a:bodyPr/>
                    <a:lstStyle/>
                    <a:p>
                      <a:pPr rtl="0" fontAlgn="base"/>
                      <a:r>
                        <a:rPr lang="en-GB" sz="1200" dirty="0">
                          <a:effectLst/>
                          <a:latin typeface="Raleway"/>
                        </a:rPr>
                        <a:t>Find out the recommended pet</a:t>
                      </a:r>
                      <a:endParaRPr lang="en-GB" dirty="0">
                        <a:effectLst/>
                        <a:latin typeface="Raleway"/>
                      </a:endParaRPr>
                    </a:p>
                  </a:txBody>
                  <a:tcPr marL="98298" marR="98298" marT="49149" marB="49149">
                    <a:lnL w="13649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49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49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49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GB" sz="1200" dirty="0">
                          <a:effectLst/>
                          <a:latin typeface="Raleway"/>
                        </a:rPr>
                        <a:t>Find out the recommended pets based on the user’s profile.</a:t>
                      </a:r>
                      <a:endParaRPr lang="en-GB" dirty="0">
                        <a:effectLst/>
                        <a:latin typeface="Raleway"/>
                      </a:endParaRPr>
                    </a:p>
                  </a:txBody>
                  <a:tcPr marL="98298" marR="98298" marT="49149" marB="49149">
                    <a:lnL w="13649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49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49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49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7843381"/>
                  </a:ext>
                </a:extLst>
              </a:tr>
              <a:tr h="274672"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Raleway"/>
                        </a:rPr>
                        <a:t>Create Post</a:t>
                      </a:r>
                      <a:endParaRPr lang="en-US" dirty="0">
                        <a:effectLst/>
                        <a:latin typeface="Raleway"/>
                      </a:endParaRPr>
                    </a:p>
                  </a:txBody>
                  <a:tcPr marL="98298" marR="98298" marT="49149" marB="49149">
                    <a:lnL w="13649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49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49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49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Raleway"/>
                        </a:rPr>
                        <a:t>Write a post, upload a photo or video of the pet, pet related stuff.</a:t>
                      </a:r>
                      <a:endParaRPr lang="en-US" dirty="0">
                        <a:effectLst/>
                        <a:latin typeface="Raleway"/>
                      </a:endParaRPr>
                    </a:p>
                  </a:txBody>
                  <a:tcPr marL="98298" marR="98298" marT="49149" marB="49149">
                    <a:lnL w="13649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49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49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49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753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070069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32C94-325C-ABE4-9176-ED2A64A33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906C2D-43BE-FAB0-79E0-4B0FB571BC5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BF055-C713-413D-AE24-825D6197D9C5}"/>
              </a:ext>
            </a:extLst>
          </p:cNvPr>
          <p:cNvSpPr>
            <a:spLocks noGrp="1"/>
          </p:cNvSpPr>
          <p:nvPr/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Raleway" pitchFamily="2" charset="0"/>
                <a:ea typeface="Lato"/>
                <a:cs typeface="Lato"/>
                <a:sym typeface="Lat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52BF05D-9124-2802-037A-75BB7C7224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656827"/>
              </p:ext>
            </p:extLst>
          </p:nvPr>
        </p:nvGraphicFramePr>
        <p:xfrm>
          <a:off x="466167" y="1846483"/>
          <a:ext cx="8211662" cy="2430248"/>
        </p:xfrm>
        <a:graphic>
          <a:graphicData uri="http://schemas.openxmlformats.org/drawingml/2006/table">
            <a:tbl>
              <a:tblPr bandRow="1">
                <a:tableStyleId>{C98665B7-6574-423E-A4B5-A6C020D860FF}</a:tableStyleId>
              </a:tblPr>
              <a:tblGrid>
                <a:gridCol w="1141009">
                  <a:extLst>
                    <a:ext uri="{9D8B030D-6E8A-4147-A177-3AD203B41FA5}">
                      <a16:colId xmlns:a16="http://schemas.microsoft.com/office/drawing/2014/main" val="2364630447"/>
                    </a:ext>
                  </a:extLst>
                </a:gridCol>
                <a:gridCol w="1304011">
                  <a:extLst>
                    <a:ext uri="{9D8B030D-6E8A-4147-A177-3AD203B41FA5}">
                      <a16:colId xmlns:a16="http://schemas.microsoft.com/office/drawing/2014/main" val="1433497844"/>
                    </a:ext>
                  </a:extLst>
                </a:gridCol>
                <a:gridCol w="1216551">
                  <a:extLst>
                    <a:ext uri="{9D8B030D-6E8A-4147-A177-3AD203B41FA5}">
                      <a16:colId xmlns:a16="http://schemas.microsoft.com/office/drawing/2014/main" val="3676904876"/>
                    </a:ext>
                  </a:extLst>
                </a:gridCol>
                <a:gridCol w="1065475">
                  <a:extLst>
                    <a:ext uri="{9D8B030D-6E8A-4147-A177-3AD203B41FA5}">
                      <a16:colId xmlns:a16="http://schemas.microsoft.com/office/drawing/2014/main" val="57750213"/>
                    </a:ext>
                  </a:extLst>
                </a:gridCol>
                <a:gridCol w="923832">
                  <a:extLst>
                    <a:ext uri="{9D8B030D-6E8A-4147-A177-3AD203B41FA5}">
                      <a16:colId xmlns:a16="http://schemas.microsoft.com/office/drawing/2014/main" val="468642407"/>
                    </a:ext>
                  </a:extLst>
                </a:gridCol>
                <a:gridCol w="2560784">
                  <a:extLst>
                    <a:ext uri="{9D8B030D-6E8A-4147-A177-3AD203B41FA5}">
                      <a16:colId xmlns:a16="http://schemas.microsoft.com/office/drawing/2014/main" val="3612203598"/>
                    </a:ext>
                  </a:extLst>
                </a:gridCol>
              </a:tblGrid>
              <a:tr h="64085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dirty="0">
                          <a:effectLst/>
                          <a:latin typeface="Raleway"/>
                        </a:rPr>
                        <a:t>Participant</a:t>
                      </a:r>
                      <a:endParaRPr lang="en-US" dirty="0">
                        <a:effectLst/>
                        <a:latin typeface="Raleway"/>
                      </a:endParaRPr>
                    </a:p>
                    <a:p>
                      <a:pPr algn="ctr" rtl="0" fontAlgn="base"/>
                      <a:r>
                        <a:rPr lang="en-US" sz="1200" dirty="0">
                          <a:effectLst/>
                          <a:latin typeface="Raleway"/>
                        </a:rPr>
                        <a:t>(User)</a:t>
                      </a:r>
                      <a:endParaRPr lang="en-US" dirty="0">
                        <a:effectLst/>
                        <a:latin typeface="Raleway"/>
                      </a:endParaRPr>
                    </a:p>
                  </a:txBody>
                  <a:tcPr marL="104642" marR="104642" marT="52321" marB="52321">
                    <a:lnL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D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dirty="0">
                          <a:effectLst/>
                          <a:latin typeface="Raleway"/>
                        </a:rPr>
                        <a:t>Date</a:t>
                      </a:r>
                      <a:endParaRPr lang="en-US" dirty="0">
                        <a:effectLst/>
                        <a:latin typeface="Raleway"/>
                      </a:endParaRPr>
                    </a:p>
                  </a:txBody>
                  <a:tcPr marL="104642" marR="104642" marT="52321" marB="52321">
                    <a:lnL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D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dirty="0">
                          <a:effectLst/>
                          <a:latin typeface="Raleway"/>
                        </a:rPr>
                        <a:t>Facilitator</a:t>
                      </a:r>
                      <a:endParaRPr lang="en-US" dirty="0">
                        <a:effectLst/>
                        <a:latin typeface="Raleway"/>
                      </a:endParaRPr>
                    </a:p>
                  </a:txBody>
                  <a:tcPr marL="104642" marR="104642" marT="52321" marB="52321">
                    <a:lnL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D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dirty="0">
                          <a:effectLst/>
                          <a:latin typeface="Raleway"/>
                        </a:rPr>
                        <a:t>Success?</a:t>
                      </a:r>
                      <a:endParaRPr lang="en-US" dirty="0">
                        <a:effectLst/>
                        <a:latin typeface="Raleway"/>
                      </a:endParaRPr>
                    </a:p>
                    <a:p>
                      <a:pPr algn="ctr" rtl="0" fontAlgn="base"/>
                      <a:r>
                        <a:rPr lang="en-US" sz="1200" dirty="0">
                          <a:effectLst/>
                          <a:latin typeface="Raleway"/>
                        </a:rPr>
                        <a:t>(Y/N)</a:t>
                      </a:r>
                      <a:endParaRPr lang="en-US" dirty="0">
                        <a:effectLst/>
                        <a:latin typeface="Raleway"/>
                      </a:endParaRPr>
                    </a:p>
                  </a:txBody>
                  <a:tcPr marL="104642" marR="104642" marT="52321" marB="52321">
                    <a:lnL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D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dirty="0">
                          <a:effectLst/>
                          <a:latin typeface="Raleway"/>
                        </a:rPr>
                        <a:t>Time used </a:t>
                      </a:r>
                      <a:endParaRPr lang="en-US" dirty="0">
                        <a:effectLst/>
                        <a:latin typeface="Raleway"/>
                      </a:endParaRPr>
                    </a:p>
                    <a:p>
                      <a:pPr algn="ctr" rtl="0" fontAlgn="base"/>
                      <a:r>
                        <a:rPr lang="en-US" sz="1200" dirty="0">
                          <a:effectLst/>
                          <a:latin typeface="Raleway"/>
                        </a:rPr>
                        <a:t>(min)</a:t>
                      </a:r>
                      <a:endParaRPr lang="en-US" dirty="0">
                        <a:effectLst/>
                        <a:latin typeface="Raleway"/>
                      </a:endParaRPr>
                    </a:p>
                  </a:txBody>
                  <a:tcPr marL="104642" marR="104642" marT="52321" marB="52321">
                    <a:lnL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D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dirty="0">
                          <a:effectLst/>
                          <a:latin typeface="Raleway"/>
                        </a:rPr>
                        <a:t>Observation Note</a:t>
                      </a:r>
                      <a:endParaRPr lang="en-US" dirty="0">
                        <a:effectLst/>
                        <a:latin typeface="Raleway"/>
                      </a:endParaRPr>
                    </a:p>
                  </a:txBody>
                  <a:tcPr marL="104642" marR="104642" marT="52321" marB="52321">
                    <a:lnL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34633"/>
                  </a:ext>
                </a:extLst>
              </a:tr>
              <a:tr h="640852"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Raleway"/>
                        </a:rPr>
                        <a:t>Shaneen</a:t>
                      </a:r>
                      <a:endParaRPr lang="en-US" dirty="0">
                        <a:effectLst/>
                        <a:latin typeface="Raleway"/>
                      </a:endParaRPr>
                    </a:p>
                  </a:txBody>
                  <a:tcPr marL="104642" marR="104642" marT="52321" marB="52321">
                    <a:lnL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dirty="0">
                          <a:effectLst/>
                          <a:latin typeface="Raleway"/>
                        </a:rPr>
                        <a:t>18,09,2024</a:t>
                      </a:r>
                      <a:endParaRPr lang="en-US" dirty="0">
                        <a:effectLst/>
                        <a:latin typeface="Raleway"/>
                      </a:endParaRPr>
                    </a:p>
                  </a:txBody>
                  <a:tcPr marL="104642" marR="104642" marT="52321" marB="52321">
                    <a:lnL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Raleway"/>
                        </a:rPr>
                        <a:t>Gp-3</a:t>
                      </a:r>
                      <a:endParaRPr lang="en-US" dirty="0">
                        <a:effectLst/>
                        <a:latin typeface="Raleway"/>
                      </a:endParaRPr>
                    </a:p>
                  </a:txBody>
                  <a:tcPr marL="104642" marR="104642" marT="52321" marB="52321">
                    <a:lnL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dirty="0">
                          <a:effectLst/>
                          <a:latin typeface="Raleway"/>
                        </a:rPr>
                        <a:t>Y</a:t>
                      </a:r>
                      <a:endParaRPr lang="en-US" dirty="0">
                        <a:effectLst/>
                        <a:latin typeface="Raleway"/>
                      </a:endParaRPr>
                    </a:p>
                  </a:txBody>
                  <a:tcPr marL="104642" marR="104642" marT="52321" marB="52321">
                    <a:lnL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dirty="0">
                          <a:effectLst/>
                          <a:latin typeface="Raleway"/>
                        </a:rPr>
                        <a:t>2:30</a:t>
                      </a:r>
                      <a:endParaRPr lang="en-US" dirty="0">
                        <a:effectLst/>
                        <a:latin typeface="Raleway"/>
                      </a:endParaRPr>
                    </a:p>
                  </a:txBody>
                  <a:tcPr marL="104642" marR="104642" marT="52321" marB="52321">
                    <a:lnL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Raleway"/>
                        </a:rPr>
                        <a:t>She felt the back button is a bit small . She suggested us to add the filters for the search. </a:t>
                      </a:r>
                      <a:endParaRPr lang="en-US" dirty="0">
                        <a:effectLst/>
                        <a:latin typeface="Raleway"/>
                      </a:endParaRPr>
                    </a:p>
                  </a:txBody>
                  <a:tcPr marL="104642" marR="104642" marT="52321" marB="52321">
                    <a:lnL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8651515"/>
                  </a:ext>
                </a:extLst>
              </a:tr>
              <a:tr h="640852"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Raleway"/>
                        </a:rPr>
                        <a:t>Julia</a:t>
                      </a:r>
                      <a:endParaRPr lang="en-US" dirty="0">
                        <a:effectLst/>
                        <a:latin typeface="Raleway"/>
                      </a:endParaRPr>
                    </a:p>
                  </a:txBody>
                  <a:tcPr marL="104642" marR="104642" marT="52321" marB="52321">
                    <a:lnL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dirty="0">
                          <a:effectLst/>
                          <a:latin typeface="Raleway"/>
                        </a:rPr>
                        <a:t>18.09.2024</a:t>
                      </a:r>
                      <a:endParaRPr lang="en-US" dirty="0">
                        <a:effectLst/>
                        <a:latin typeface="Raleway"/>
                      </a:endParaRPr>
                    </a:p>
                  </a:txBody>
                  <a:tcPr marL="104642" marR="104642" marT="52321" marB="52321">
                    <a:lnL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Raleway"/>
                        </a:rPr>
                        <a:t>Gp-3</a:t>
                      </a:r>
                      <a:endParaRPr lang="en-US" dirty="0">
                        <a:effectLst/>
                        <a:latin typeface="Raleway"/>
                      </a:endParaRPr>
                    </a:p>
                  </a:txBody>
                  <a:tcPr marL="104642" marR="104642" marT="52321" marB="52321">
                    <a:lnL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dirty="0">
                          <a:effectLst/>
                          <a:latin typeface="Raleway"/>
                        </a:rPr>
                        <a:t>Y</a:t>
                      </a:r>
                      <a:endParaRPr lang="en-US" dirty="0">
                        <a:effectLst/>
                        <a:latin typeface="Raleway"/>
                      </a:endParaRPr>
                    </a:p>
                  </a:txBody>
                  <a:tcPr marL="104642" marR="104642" marT="52321" marB="52321">
                    <a:lnL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dirty="0">
                          <a:effectLst/>
                          <a:latin typeface="Raleway"/>
                        </a:rPr>
                        <a:t>7:30</a:t>
                      </a:r>
                      <a:endParaRPr lang="en-US" dirty="0">
                        <a:effectLst/>
                        <a:latin typeface="Raleway"/>
                      </a:endParaRPr>
                    </a:p>
                  </a:txBody>
                  <a:tcPr marL="104642" marR="104642" marT="52321" marB="52321">
                    <a:lnL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Raleway"/>
                        </a:rPr>
                        <a:t>After she press the search button she felt our page information is a bit messy </a:t>
                      </a:r>
                      <a:endParaRPr lang="en-US" dirty="0">
                        <a:effectLst/>
                        <a:latin typeface="Raleway"/>
                      </a:endParaRPr>
                    </a:p>
                  </a:txBody>
                  <a:tcPr marL="104642" marR="104642" marT="52321" marB="52321">
                    <a:lnL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7258851"/>
                  </a:ext>
                </a:extLst>
              </a:tr>
              <a:tr h="274653"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Raleway"/>
                        </a:rPr>
                        <a:t>Kai </a:t>
                      </a:r>
                      <a:endParaRPr lang="en-US" dirty="0">
                        <a:effectLst/>
                        <a:latin typeface="Raleway"/>
                      </a:endParaRPr>
                    </a:p>
                  </a:txBody>
                  <a:tcPr marL="104642" marR="104642" marT="52321" marB="52321">
                    <a:lnL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dirty="0">
                          <a:effectLst/>
                          <a:latin typeface="Raleway"/>
                        </a:rPr>
                        <a:t>18.09.2024</a:t>
                      </a:r>
                      <a:endParaRPr lang="en-US" dirty="0">
                        <a:effectLst/>
                        <a:latin typeface="Raleway"/>
                      </a:endParaRPr>
                    </a:p>
                  </a:txBody>
                  <a:tcPr marL="104642" marR="104642" marT="52321" marB="52321">
                    <a:lnL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Raleway"/>
                        </a:rPr>
                        <a:t>Gp-3</a:t>
                      </a:r>
                      <a:endParaRPr lang="en-US" dirty="0">
                        <a:effectLst/>
                        <a:latin typeface="Raleway"/>
                      </a:endParaRPr>
                    </a:p>
                  </a:txBody>
                  <a:tcPr marL="104642" marR="104642" marT="52321" marB="52321">
                    <a:lnL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dirty="0">
                          <a:effectLst/>
                          <a:latin typeface="Raleway"/>
                        </a:rPr>
                        <a:t>Y</a:t>
                      </a:r>
                      <a:endParaRPr lang="en-US" dirty="0">
                        <a:effectLst/>
                        <a:latin typeface="Raleway"/>
                      </a:endParaRPr>
                    </a:p>
                  </a:txBody>
                  <a:tcPr marL="104642" marR="104642" marT="52321" marB="52321">
                    <a:lnL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dirty="0">
                          <a:effectLst/>
                          <a:latin typeface="Raleway"/>
                        </a:rPr>
                        <a:t>9;00</a:t>
                      </a:r>
                      <a:endParaRPr lang="en-US" dirty="0">
                        <a:effectLst/>
                        <a:latin typeface="Raleway"/>
                      </a:endParaRPr>
                    </a:p>
                  </a:txBody>
                  <a:tcPr marL="104642" marR="104642" marT="52321" marB="52321">
                    <a:lnL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Raleway"/>
                        </a:rPr>
                        <a:t>He want the recent search results.</a:t>
                      </a:r>
                      <a:endParaRPr lang="en-US" dirty="0">
                        <a:effectLst/>
                        <a:latin typeface="Raleway"/>
                      </a:endParaRPr>
                    </a:p>
                  </a:txBody>
                  <a:tcPr marL="104642" marR="104642" marT="52321" marB="52321">
                    <a:lnL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988896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C5B4DBD-C78E-CBCF-ED82-FEF51F754248}"/>
              </a:ext>
            </a:extLst>
          </p:cNvPr>
          <p:cNvSpPr txBox="1"/>
          <p:nvPr/>
        </p:nvSpPr>
        <p:spPr>
          <a:xfrm>
            <a:off x="465364" y="929708"/>
            <a:ext cx="6156891" cy="8463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Raleway"/>
                <a:cs typeface="Segoe UI"/>
              </a:rPr>
              <a:t>Project: </a:t>
            </a:r>
            <a:r>
              <a:rPr lang="en-US" dirty="0" err="1">
                <a:solidFill>
                  <a:schemeClr val="tx1"/>
                </a:solidFill>
                <a:latin typeface="Raleway"/>
                <a:cs typeface="Segoe UI"/>
              </a:rPr>
              <a:t>PetMatch</a:t>
            </a:r>
            <a:endParaRPr lang="en-US" sz="1600" b="1" dirty="0" err="1">
              <a:solidFill>
                <a:schemeClr val="lt1"/>
              </a:solidFill>
              <a:latin typeface="Raleway"/>
              <a:cs typeface="Segoe UI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Raleway"/>
                <a:cs typeface="Segoe UI"/>
              </a:rPr>
              <a:t>Task: </a:t>
            </a:r>
            <a:r>
              <a:rPr lang="en-GB" sz="1200" dirty="0">
                <a:solidFill>
                  <a:schemeClr val="tx1"/>
                </a:solidFill>
                <a:latin typeface="Raleway"/>
                <a:cs typeface="Segoe UI"/>
              </a:rPr>
              <a:t>Search for a specific pet, breed, or category.</a:t>
            </a:r>
          </a:p>
          <a:p>
            <a:endParaRPr lang="en-US" dirty="0">
              <a:solidFill>
                <a:srgbClr val="677480"/>
              </a:solidFill>
              <a:latin typeface="Raleway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899867005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8C091-31CE-0377-0F4F-D7EA9E813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3A206B-BB97-43C5-8F00-D96ACB6FB1C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6296527-7BD8-9697-88FE-837A024655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514006"/>
              </p:ext>
            </p:extLst>
          </p:nvPr>
        </p:nvGraphicFramePr>
        <p:xfrm>
          <a:off x="552397" y="1907307"/>
          <a:ext cx="8039205" cy="2430248"/>
        </p:xfrm>
        <a:graphic>
          <a:graphicData uri="http://schemas.openxmlformats.org/drawingml/2006/table">
            <a:tbl>
              <a:tblPr bandRow="1">
                <a:tableStyleId>{C98665B7-6574-423E-A4B5-A6C020D860FF}</a:tableStyleId>
              </a:tblPr>
              <a:tblGrid>
                <a:gridCol w="984647">
                  <a:extLst>
                    <a:ext uri="{9D8B030D-6E8A-4147-A177-3AD203B41FA5}">
                      <a16:colId xmlns:a16="http://schemas.microsoft.com/office/drawing/2014/main" val="2720395536"/>
                    </a:ext>
                  </a:extLst>
                </a:gridCol>
                <a:gridCol w="1125312">
                  <a:extLst>
                    <a:ext uri="{9D8B030D-6E8A-4147-A177-3AD203B41FA5}">
                      <a16:colId xmlns:a16="http://schemas.microsoft.com/office/drawing/2014/main" val="2958595096"/>
                    </a:ext>
                  </a:extLst>
                </a:gridCol>
                <a:gridCol w="1049836">
                  <a:extLst>
                    <a:ext uri="{9D8B030D-6E8A-4147-A177-3AD203B41FA5}">
                      <a16:colId xmlns:a16="http://schemas.microsoft.com/office/drawing/2014/main" val="2511967298"/>
                    </a:ext>
                  </a:extLst>
                </a:gridCol>
                <a:gridCol w="919458">
                  <a:extLst>
                    <a:ext uri="{9D8B030D-6E8A-4147-A177-3AD203B41FA5}">
                      <a16:colId xmlns:a16="http://schemas.microsoft.com/office/drawing/2014/main" val="3663715043"/>
                    </a:ext>
                  </a:extLst>
                </a:gridCol>
                <a:gridCol w="1048626">
                  <a:extLst>
                    <a:ext uri="{9D8B030D-6E8A-4147-A177-3AD203B41FA5}">
                      <a16:colId xmlns:a16="http://schemas.microsoft.com/office/drawing/2014/main" val="1705154394"/>
                    </a:ext>
                  </a:extLst>
                </a:gridCol>
                <a:gridCol w="2911326">
                  <a:extLst>
                    <a:ext uri="{9D8B030D-6E8A-4147-A177-3AD203B41FA5}">
                      <a16:colId xmlns:a16="http://schemas.microsoft.com/office/drawing/2014/main" val="1767322203"/>
                    </a:ext>
                  </a:extLst>
                </a:gridCol>
              </a:tblGrid>
              <a:tr h="45775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dirty="0">
                          <a:effectLst/>
                          <a:latin typeface="Raleway"/>
                        </a:rPr>
                        <a:t>Participant</a:t>
                      </a:r>
                      <a:endParaRPr lang="en-US" dirty="0">
                        <a:effectLst/>
                        <a:latin typeface="Raleway"/>
                      </a:endParaRPr>
                    </a:p>
                    <a:p>
                      <a:pPr algn="ctr" rtl="0" fontAlgn="base"/>
                      <a:r>
                        <a:rPr lang="en-US" sz="1200" dirty="0">
                          <a:effectLst/>
                          <a:latin typeface="Raleway"/>
                        </a:rPr>
                        <a:t>(User)</a:t>
                      </a:r>
                      <a:endParaRPr lang="en-US" dirty="0">
                        <a:effectLst/>
                        <a:latin typeface="Raleway"/>
                      </a:endParaRPr>
                    </a:p>
                  </a:txBody>
                  <a:tcPr marL="104642" marR="104642" marT="52321" marB="52321">
                    <a:lnL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D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dirty="0">
                          <a:effectLst/>
                          <a:latin typeface="Raleway"/>
                        </a:rPr>
                        <a:t>Date</a:t>
                      </a:r>
                      <a:endParaRPr lang="en-US" dirty="0">
                        <a:effectLst/>
                        <a:latin typeface="Raleway"/>
                      </a:endParaRPr>
                    </a:p>
                  </a:txBody>
                  <a:tcPr marL="104642" marR="104642" marT="52321" marB="52321">
                    <a:lnL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D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dirty="0">
                          <a:effectLst/>
                          <a:latin typeface="Raleway"/>
                        </a:rPr>
                        <a:t>Facilitator</a:t>
                      </a:r>
                      <a:endParaRPr lang="en-US" dirty="0">
                        <a:effectLst/>
                        <a:latin typeface="Raleway"/>
                      </a:endParaRPr>
                    </a:p>
                  </a:txBody>
                  <a:tcPr marL="104642" marR="104642" marT="52321" marB="52321">
                    <a:lnL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D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dirty="0">
                          <a:effectLst/>
                          <a:latin typeface="Raleway"/>
                        </a:rPr>
                        <a:t>Success?</a:t>
                      </a:r>
                      <a:endParaRPr lang="en-US" dirty="0">
                        <a:effectLst/>
                        <a:latin typeface="Raleway"/>
                      </a:endParaRPr>
                    </a:p>
                    <a:p>
                      <a:pPr algn="ctr" rtl="0" fontAlgn="base"/>
                      <a:r>
                        <a:rPr lang="en-US" sz="1200" dirty="0">
                          <a:effectLst/>
                          <a:latin typeface="Raleway"/>
                        </a:rPr>
                        <a:t>(Y/N)</a:t>
                      </a:r>
                      <a:endParaRPr lang="en-US" dirty="0">
                        <a:effectLst/>
                        <a:latin typeface="Raleway"/>
                      </a:endParaRPr>
                    </a:p>
                  </a:txBody>
                  <a:tcPr marL="104642" marR="104642" marT="52321" marB="52321">
                    <a:lnL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D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dirty="0">
                          <a:effectLst/>
                          <a:latin typeface="Raleway"/>
                        </a:rPr>
                        <a:t>Time used </a:t>
                      </a:r>
                      <a:endParaRPr lang="en-US" dirty="0">
                        <a:effectLst/>
                        <a:latin typeface="Raleway"/>
                      </a:endParaRPr>
                    </a:p>
                    <a:p>
                      <a:pPr algn="ctr" rtl="0" fontAlgn="base"/>
                      <a:r>
                        <a:rPr lang="en-US" sz="1200" dirty="0">
                          <a:effectLst/>
                          <a:latin typeface="Raleway"/>
                        </a:rPr>
                        <a:t>(min)</a:t>
                      </a:r>
                      <a:endParaRPr lang="en-US" dirty="0">
                        <a:effectLst/>
                        <a:latin typeface="Raleway"/>
                      </a:endParaRPr>
                    </a:p>
                  </a:txBody>
                  <a:tcPr marL="104642" marR="104642" marT="52321" marB="52321">
                    <a:lnL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D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dirty="0">
                          <a:effectLst/>
                          <a:latin typeface="Raleway"/>
                        </a:rPr>
                        <a:t>Observation Note</a:t>
                      </a:r>
                      <a:endParaRPr lang="en-US" dirty="0">
                        <a:effectLst/>
                        <a:latin typeface="Raleway"/>
                      </a:endParaRPr>
                    </a:p>
                  </a:txBody>
                  <a:tcPr marL="104642" marR="104642" marT="52321" marB="52321">
                    <a:lnL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192818"/>
                  </a:ext>
                </a:extLst>
              </a:tr>
              <a:tr h="640852"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Raleway"/>
                        </a:rPr>
                        <a:t>Shaneen </a:t>
                      </a:r>
                      <a:endParaRPr lang="en-US" dirty="0">
                        <a:effectLst/>
                        <a:latin typeface="Raleway"/>
                      </a:endParaRPr>
                    </a:p>
                  </a:txBody>
                  <a:tcPr marL="104642" marR="104642" marT="52321" marB="52321">
                    <a:lnL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dirty="0">
                          <a:effectLst/>
                          <a:latin typeface="Raleway"/>
                        </a:rPr>
                        <a:t>18.09.2024</a:t>
                      </a:r>
                      <a:endParaRPr lang="en-US" dirty="0">
                        <a:effectLst/>
                        <a:latin typeface="Raleway"/>
                      </a:endParaRPr>
                    </a:p>
                  </a:txBody>
                  <a:tcPr marL="104642" marR="104642" marT="52321" marB="52321">
                    <a:lnL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Raleway"/>
                        </a:rPr>
                        <a:t>Gp-3</a:t>
                      </a:r>
                      <a:endParaRPr lang="en-US" dirty="0">
                        <a:effectLst/>
                        <a:latin typeface="Raleway"/>
                      </a:endParaRPr>
                    </a:p>
                  </a:txBody>
                  <a:tcPr marL="104642" marR="104642" marT="52321" marB="52321">
                    <a:lnL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dirty="0">
                          <a:effectLst/>
                          <a:latin typeface="Raleway"/>
                        </a:rPr>
                        <a:t>Y</a:t>
                      </a:r>
                      <a:endParaRPr lang="en-US" dirty="0">
                        <a:effectLst/>
                        <a:latin typeface="Raleway"/>
                      </a:endParaRPr>
                    </a:p>
                  </a:txBody>
                  <a:tcPr marL="104642" marR="104642" marT="52321" marB="52321">
                    <a:lnL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dirty="0">
                          <a:effectLst/>
                          <a:latin typeface="Raleway"/>
                        </a:rPr>
                        <a:t>2;30</a:t>
                      </a:r>
                      <a:endParaRPr lang="en-US" dirty="0">
                        <a:effectLst/>
                        <a:latin typeface="Raleway"/>
                      </a:endParaRPr>
                    </a:p>
                  </a:txBody>
                  <a:tcPr marL="104642" marR="104642" marT="52321" marB="52321">
                    <a:lnL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Raleway"/>
                        </a:rPr>
                        <a:t>She felt like we should show a profile page where the user's pet preference can be seen before we recommended the pets.  </a:t>
                      </a:r>
                      <a:endParaRPr lang="en-US" dirty="0">
                        <a:effectLst/>
                        <a:latin typeface="Raleway"/>
                      </a:endParaRPr>
                    </a:p>
                  </a:txBody>
                  <a:tcPr marL="104642" marR="104642" marT="52321" marB="52321">
                    <a:lnL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3877621"/>
                  </a:ext>
                </a:extLst>
              </a:tr>
              <a:tr h="640852"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Raleway"/>
                        </a:rPr>
                        <a:t>Julia</a:t>
                      </a:r>
                      <a:endParaRPr lang="en-US" dirty="0">
                        <a:effectLst/>
                        <a:latin typeface="Raleway"/>
                      </a:endParaRPr>
                    </a:p>
                  </a:txBody>
                  <a:tcPr marL="104642" marR="104642" marT="52321" marB="52321">
                    <a:lnL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dirty="0">
                          <a:effectLst/>
                          <a:latin typeface="Raleway"/>
                        </a:rPr>
                        <a:t>18.09.2024</a:t>
                      </a:r>
                      <a:endParaRPr lang="en-US" dirty="0">
                        <a:effectLst/>
                        <a:latin typeface="Raleway"/>
                      </a:endParaRPr>
                    </a:p>
                  </a:txBody>
                  <a:tcPr marL="104642" marR="104642" marT="52321" marB="52321">
                    <a:lnL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Raleway"/>
                        </a:rPr>
                        <a:t>Gp-3</a:t>
                      </a:r>
                      <a:endParaRPr lang="en-US" dirty="0">
                        <a:effectLst/>
                        <a:latin typeface="Raleway"/>
                      </a:endParaRPr>
                    </a:p>
                  </a:txBody>
                  <a:tcPr marL="104642" marR="104642" marT="52321" marB="52321">
                    <a:lnL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dirty="0">
                          <a:effectLst/>
                          <a:latin typeface="Raleway"/>
                        </a:rPr>
                        <a:t>Y</a:t>
                      </a:r>
                      <a:endParaRPr lang="en-US" dirty="0">
                        <a:effectLst/>
                        <a:latin typeface="Raleway"/>
                      </a:endParaRPr>
                    </a:p>
                  </a:txBody>
                  <a:tcPr marL="104642" marR="104642" marT="52321" marB="52321">
                    <a:lnL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dirty="0">
                          <a:effectLst/>
                          <a:latin typeface="Raleway"/>
                        </a:rPr>
                        <a:t>7:30</a:t>
                      </a:r>
                      <a:endParaRPr lang="en-US" dirty="0">
                        <a:effectLst/>
                        <a:latin typeface="Raleway"/>
                      </a:endParaRPr>
                    </a:p>
                  </a:txBody>
                  <a:tcPr marL="104642" marR="104642" marT="52321" marB="52321">
                    <a:lnL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Raleway"/>
                        </a:rPr>
                        <a:t>She felt like she want more pages or pop up the screen when she press the buttons.</a:t>
                      </a:r>
                      <a:endParaRPr lang="en-US" dirty="0">
                        <a:effectLst/>
                        <a:latin typeface="Raleway"/>
                      </a:endParaRPr>
                    </a:p>
                  </a:txBody>
                  <a:tcPr marL="104642" marR="104642" marT="52321" marB="52321">
                    <a:lnL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6265820"/>
                  </a:ext>
                </a:extLst>
              </a:tr>
              <a:tr h="457752"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Raleway"/>
                        </a:rPr>
                        <a:t>Kai</a:t>
                      </a:r>
                      <a:endParaRPr lang="en-US" dirty="0">
                        <a:effectLst/>
                        <a:latin typeface="Raleway"/>
                      </a:endParaRPr>
                    </a:p>
                  </a:txBody>
                  <a:tcPr marL="104642" marR="104642" marT="52321" marB="52321">
                    <a:lnL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dirty="0">
                          <a:effectLst/>
                          <a:latin typeface="Raleway"/>
                        </a:rPr>
                        <a:t>18.09.2024</a:t>
                      </a:r>
                      <a:endParaRPr lang="en-US" dirty="0">
                        <a:effectLst/>
                        <a:latin typeface="Raleway"/>
                      </a:endParaRPr>
                    </a:p>
                  </a:txBody>
                  <a:tcPr marL="104642" marR="104642" marT="52321" marB="52321">
                    <a:lnL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Raleway"/>
                        </a:rPr>
                        <a:t>Gp-3</a:t>
                      </a:r>
                      <a:endParaRPr lang="en-US" dirty="0">
                        <a:effectLst/>
                        <a:latin typeface="Raleway"/>
                      </a:endParaRPr>
                    </a:p>
                  </a:txBody>
                  <a:tcPr marL="104642" marR="104642" marT="52321" marB="52321">
                    <a:lnL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dirty="0">
                          <a:effectLst/>
                          <a:latin typeface="Raleway"/>
                        </a:rPr>
                        <a:t>N</a:t>
                      </a:r>
                      <a:endParaRPr lang="en-US" dirty="0">
                        <a:effectLst/>
                        <a:latin typeface="Raleway"/>
                      </a:endParaRPr>
                    </a:p>
                  </a:txBody>
                  <a:tcPr marL="104642" marR="104642" marT="52321" marB="52321">
                    <a:lnL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dirty="0">
                          <a:effectLst/>
                          <a:latin typeface="Raleway"/>
                        </a:rPr>
                        <a:t>9:00</a:t>
                      </a:r>
                      <a:endParaRPr lang="en-US" dirty="0">
                        <a:effectLst/>
                        <a:latin typeface="Raleway"/>
                      </a:endParaRPr>
                    </a:p>
                  </a:txBody>
                  <a:tcPr marL="104642" marR="104642" marT="52321" marB="52321">
                    <a:lnL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Raleway"/>
                        </a:rPr>
                        <a:t>He want to know the price before we recommended the pets.</a:t>
                      </a:r>
                      <a:endParaRPr lang="en-US" dirty="0">
                        <a:effectLst/>
                        <a:latin typeface="Raleway"/>
                      </a:endParaRPr>
                    </a:p>
                  </a:txBody>
                  <a:tcPr marL="104642" marR="104642" marT="52321" marB="52321">
                    <a:lnL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338724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0ED3CE2-E6B0-1438-F61D-5FAD4D756EAF}"/>
              </a:ext>
            </a:extLst>
          </p:cNvPr>
          <p:cNvSpPr txBox="1"/>
          <p:nvPr/>
        </p:nvSpPr>
        <p:spPr>
          <a:xfrm>
            <a:off x="552110" y="929708"/>
            <a:ext cx="2743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677480"/>
                </a:solidFill>
                <a:latin typeface="Raleway"/>
                <a:cs typeface="Segoe UI"/>
              </a:rPr>
              <a:t>Project: PetMatch​</a:t>
            </a:r>
          </a:p>
          <a:p>
            <a:r>
              <a:rPr lang="en-US">
                <a:solidFill>
                  <a:srgbClr val="677480"/>
                </a:solidFill>
                <a:latin typeface="Raleway"/>
                <a:cs typeface="Segoe UI"/>
              </a:rPr>
              <a:t>Task: </a:t>
            </a:r>
            <a:r>
              <a:rPr lang="en-GB" sz="1200">
                <a:solidFill>
                  <a:srgbClr val="677480"/>
                </a:solidFill>
                <a:latin typeface="Raleway"/>
                <a:cs typeface="Segoe UI"/>
              </a:rPr>
              <a:t>Find out the recommended pets based on the user’s profile.​</a:t>
            </a:r>
          </a:p>
        </p:txBody>
      </p:sp>
    </p:spTree>
    <p:extLst>
      <p:ext uri="{BB962C8B-B14F-4D97-AF65-F5344CB8AC3E}">
        <p14:creationId xmlns:p14="http://schemas.microsoft.com/office/powerpoint/2010/main" val="1176775046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A8EC5-BAA8-39E9-179F-B0858A899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040469-13AF-1265-DC39-CA6AA7BB30B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1626E8A-54AA-0240-C2DA-A9BBA81C88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158906"/>
              </p:ext>
            </p:extLst>
          </p:nvPr>
        </p:nvGraphicFramePr>
        <p:xfrm>
          <a:off x="664656" y="1998747"/>
          <a:ext cx="8039205" cy="2064488"/>
        </p:xfrm>
        <a:graphic>
          <a:graphicData uri="http://schemas.openxmlformats.org/drawingml/2006/table">
            <a:tbl>
              <a:tblPr bandRow="1">
                <a:tableStyleId>{C98665B7-6574-423E-A4B5-A6C020D860FF}</a:tableStyleId>
              </a:tblPr>
              <a:tblGrid>
                <a:gridCol w="984647">
                  <a:extLst>
                    <a:ext uri="{9D8B030D-6E8A-4147-A177-3AD203B41FA5}">
                      <a16:colId xmlns:a16="http://schemas.microsoft.com/office/drawing/2014/main" val="1848966206"/>
                    </a:ext>
                  </a:extLst>
                </a:gridCol>
                <a:gridCol w="1125312">
                  <a:extLst>
                    <a:ext uri="{9D8B030D-6E8A-4147-A177-3AD203B41FA5}">
                      <a16:colId xmlns:a16="http://schemas.microsoft.com/office/drawing/2014/main" val="1118140392"/>
                    </a:ext>
                  </a:extLst>
                </a:gridCol>
                <a:gridCol w="1049836">
                  <a:extLst>
                    <a:ext uri="{9D8B030D-6E8A-4147-A177-3AD203B41FA5}">
                      <a16:colId xmlns:a16="http://schemas.microsoft.com/office/drawing/2014/main" val="3285816339"/>
                    </a:ext>
                  </a:extLst>
                </a:gridCol>
                <a:gridCol w="919458">
                  <a:extLst>
                    <a:ext uri="{9D8B030D-6E8A-4147-A177-3AD203B41FA5}">
                      <a16:colId xmlns:a16="http://schemas.microsoft.com/office/drawing/2014/main" val="1839818957"/>
                    </a:ext>
                  </a:extLst>
                </a:gridCol>
                <a:gridCol w="1048626">
                  <a:extLst>
                    <a:ext uri="{9D8B030D-6E8A-4147-A177-3AD203B41FA5}">
                      <a16:colId xmlns:a16="http://schemas.microsoft.com/office/drawing/2014/main" val="3028808594"/>
                    </a:ext>
                  </a:extLst>
                </a:gridCol>
                <a:gridCol w="2911326">
                  <a:extLst>
                    <a:ext uri="{9D8B030D-6E8A-4147-A177-3AD203B41FA5}">
                      <a16:colId xmlns:a16="http://schemas.microsoft.com/office/drawing/2014/main" val="3140532900"/>
                    </a:ext>
                  </a:extLst>
                </a:gridCol>
              </a:tblGrid>
              <a:tr h="45775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dirty="0">
                          <a:effectLst/>
                          <a:latin typeface="Raleway"/>
                        </a:rPr>
                        <a:t>Participant</a:t>
                      </a:r>
                      <a:endParaRPr lang="en-US" dirty="0">
                        <a:effectLst/>
                        <a:latin typeface="Raleway"/>
                      </a:endParaRPr>
                    </a:p>
                    <a:p>
                      <a:pPr algn="ctr" rtl="0" fontAlgn="base"/>
                      <a:r>
                        <a:rPr lang="en-US" sz="1200" dirty="0">
                          <a:effectLst/>
                          <a:latin typeface="Raleway"/>
                        </a:rPr>
                        <a:t>(User)</a:t>
                      </a:r>
                      <a:endParaRPr lang="en-US" dirty="0">
                        <a:effectLst/>
                        <a:latin typeface="Raleway"/>
                      </a:endParaRPr>
                    </a:p>
                  </a:txBody>
                  <a:tcPr marL="104642" marR="104642" marT="52321" marB="52321">
                    <a:lnL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D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dirty="0">
                          <a:effectLst/>
                          <a:latin typeface="Raleway"/>
                        </a:rPr>
                        <a:t>Date</a:t>
                      </a:r>
                      <a:endParaRPr lang="en-US" dirty="0">
                        <a:effectLst/>
                        <a:latin typeface="Raleway"/>
                      </a:endParaRPr>
                    </a:p>
                  </a:txBody>
                  <a:tcPr marL="104642" marR="104642" marT="52321" marB="52321">
                    <a:lnL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D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dirty="0">
                          <a:effectLst/>
                          <a:latin typeface="Raleway"/>
                        </a:rPr>
                        <a:t>Facilitator</a:t>
                      </a:r>
                      <a:endParaRPr lang="en-US" dirty="0">
                        <a:effectLst/>
                        <a:latin typeface="Raleway"/>
                      </a:endParaRPr>
                    </a:p>
                  </a:txBody>
                  <a:tcPr marL="104642" marR="104642" marT="52321" marB="52321">
                    <a:lnL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D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dirty="0">
                          <a:effectLst/>
                          <a:latin typeface="Raleway"/>
                        </a:rPr>
                        <a:t>Success?</a:t>
                      </a:r>
                      <a:endParaRPr lang="en-US" dirty="0">
                        <a:effectLst/>
                        <a:latin typeface="Raleway"/>
                      </a:endParaRPr>
                    </a:p>
                    <a:p>
                      <a:pPr algn="ctr" rtl="0" fontAlgn="base"/>
                      <a:r>
                        <a:rPr lang="en-US" sz="1200" dirty="0">
                          <a:effectLst/>
                          <a:latin typeface="Raleway"/>
                        </a:rPr>
                        <a:t>(Y/N)</a:t>
                      </a:r>
                      <a:endParaRPr lang="en-US" dirty="0">
                        <a:effectLst/>
                        <a:latin typeface="Raleway"/>
                      </a:endParaRPr>
                    </a:p>
                  </a:txBody>
                  <a:tcPr marL="104642" marR="104642" marT="52321" marB="52321">
                    <a:lnL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D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dirty="0">
                          <a:effectLst/>
                          <a:latin typeface="Raleway"/>
                        </a:rPr>
                        <a:t>Time used </a:t>
                      </a:r>
                      <a:endParaRPr lang="en-US" dirty="0">
                        <a:effectLst/>
                        <a:latin typeface="Raleway"/>
                      </a:endParaRPr>
                    </a:p>
                    <a:p>
                      <a:pPr algn="ctr" rtl="0" fontAlgn="base"/>
                      <a:r>
                        <a:rPr lang="en-US" sz="1200" dirty="0">
                          <a:effectLst/>
                          <a:latin typeface="Raleway"/>
                        </a:rPr>
                        <a:t>(min)</a:t>
                      </a:r>
                      <a:endParaRPr lang="en-US" dirty="0">
                        <a:effectLst/>
                        <a:latin typeface="Raleway"/>
                      </a:endParaRPr>
                    </a:p>
                  </a:txBody>
                  <a:tcPr marL="104642" marR="104642" marT="52321" marB="52321">
                    <a:lnL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D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dirty="0">
                          <a:effectLst/>
                          <a:latin typeface="Raleway"/>
                        </a:rPr>
                        <a:t>Observation Note</a:t>
                      </a:r>
                      <a:endParaRPr lang="en-US" dirty="0">
                        <a:effectLst/>
                        <a:latin typeface="Raleway"/>
                      </a:endParaRPr>
                    </a:p>
                  </a:txBody>
                  <a:tcPr marL="104642" marR="104642" marT="52321" marB="52321">
                    <a:lnL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059680"/>
                  </a:ext>
                </a:extLst>
              </a:tr>
              <a:tr h="457752"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Raleway"/>
                        </a:rPr>
                        <a:t>Shaneen </a:t>
                      </a:r>
                      <a:endParaRPr lang="en-US" dirty="0">
                        <a:effectLst/>
                        <a:latin typeface="Raleway"/>
                      </a:endParaRPr>
                    </a:p>
                  </a:txBody>
                  <a:tcPr marL="104642" marR="104642" marT="52321" marB="52321">
                    <a:lnL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dirty="0">
                          <a:effectLst/>
                          <a:latin typeface="Raleway"/>
                        </a:rPr>
                        <a:t>18.09.2024</a:t>
                      </a:r>
                      <a:endParaRPr lang="en-US" dirty="0">
                        <a:effectLst/>
                        <a:latin typeface="Raleway"/>
                      </a:endParaRPr>
                    </a:p>
                  </a:txBody>
                  <a:tcPr marL="104642" marR="104642" marT="52321" marB="52321">
                    <a:lnL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Raleway"/>
                        </a:rPr>
                        <a:t>Gp-3</a:t>
                      </a:r>
                      <a:endParaRPr lang="en-US" dirty="0">
                        <a:effectLst/>
                        <a:latin typeface="Raleway"/>
                      </a:endParaRPr>
                    </a:p>
                  </a:txBody>
                  <a:tcPr marL="104642" marR="104642" marT="52321" marB="52321">
                    <a:lnL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dirty="0">
                          <a:effectLst/>
                          <a:latin typeface="Raleway"/>
                        </a:rPr>
                        <a:t>Y</a:t>
                      </a:r>
                      <a:endParaRPr lang="en-US" dirty="0">
                        <a:effectLst/>
                        <a:latin typeface="Raleway"/>
                      </a:endParaRPr>
                    </a:p>
                  </a:txBody>
                  <a:tcPr marL="104642" marR="104642" marT="52321" marB="52321">
                    <a:lnL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dirty="0">
                          <a:effectLst/>
                          <a:latin typeface="Raleway"/>
                        </a:rPr>
                        <a:t>2;30</a:t>
                      </a:r>
                      <a:endParaRPr lang="en-US" dirty="0">
                        <a:effectLst/>
                        <a:latin typeface="Raleway"/>
                      </a:endParaRPr>
                    </a:p>
                  </a:txBody>
                  <a:tcPr marL="104642" marR="104642" marT="52321" marB="52321">
                    <a:lnL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Raleway"/>
                        </a:rPr>
                        <a:t>She wants a keyboard to pop up and the buttons to be clickable</a:t>
                      </a:r>
                    </a:p>
                  </a:txBody>
                  <a:tcPr marL="104642" marR="104642" marT="52321" marB="52321">
                    <a:lnL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4093806"/>
                  </a:ext>
                </a:extLst>
              </a:tr>
              <a:tr h="457752"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Raleway"/>
                        </a:rPr>
                        <a:t>Julia</a:t>
                      </a:r>
                      <a:endParaRPr lang="en-US" dirty="0">
                        <a:effectLst/>
                        <a:latin typeface="Raleway"/>
                      </a:endParaRPr>
                    </a:p>
                  </a:txBody>
                  <a:tcPr marL="104642" marR="104642" marT="52321" marB="52321">
                    <a:lnL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dirty="0">
                          <a:effectLst/>
                          <a:latin typeface="Raleway"/>
                        </a:rPr>
                        <a:t>18.09.2024</a:t>
                      </a:r>
                      <a:endParaRPr lang="en-US" dirty="0">
                        <a:effectLst/>
                        <a:latin typeface="Raleway"/>
                      </a:endParaRPr>
                    </a:p>
                  </a:txBody>
                  <a:tcPr marL="104642" marR="104642" marT="52321" marB="52321">
                    <a:lnL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Raleway"/>
                        </a:rPr>
                        <a:t>Gp-3</a:t>
                      </a:r>
                      <a:endParaRPr lang="en-US" dirty="0">
                        <a:effectLst/>
                        <a:latin typeface="Raleway"/>
                      </a:endParaRPr>
                    </a:p>
                  </a:txBody>
                  <a:tcPr marL="104642" marR="104642" marT="52321" marB="52321">
                    <a:lnL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dirty="0">
                          <a:effectLst/>
                          <a:latin typeface="Raleway"/>
                        </a:rPr>
                        <a:t>Y</a:t>
                      </a:r>
                      <a:endParaRPr lang="en-US" dirty="0">
                        <a:effectLst/>
                        <a:latin typeface="Raleway"/>
                      </a:endParaRPr>
                    </a:p>
                  </a:txBody>
                  <a:tcPr marL="104642" marR="104642" marT="52321" marB="52321">
                    <a:lnL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dirty="0">
                          <a:effectLst/>
                          <a:latin typeface="Raleway"/>
                        </a:rPr>
                        <a:t>7:30</a:t>
                      </a:r>
                      <a:endParaRPr lang="en-US" dirty="0">
                        <a:effectLst/>
                        <a:latin typeface="Raleway"/>
                      </a:endParaRPr>
                    </a:p>
                  </a:txBody>
                  <a:tcPr marL="104642" marR="104642" marT="52321" marB="52321">
                    <a:lnL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Raleway"/>
                        </a:rPr>
                        <a:t>The keyboard didn’t pop up when she clicked to write the description .</a:t>
                      </a:r>
                      <a:endParaRPr lang="en-US" dirty="0">
                        <a:effectLst/>
                        <a:latin typeface="Raleway"/>
                      </a:endParaRPr>
                    </a:p>
                  </a:txBody>
                  <a:tcPr marL="104642" marR="104642" marT="52321" marB="52321">
                    <a:lnL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1658698"/>
                  </a:ext>
                </a:extLst>
              </a:tr>
              <a:tr h="640852"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Raleway"/>
                        </a:rPr>
                        <a:t>Kai</a:t>
                      </a:r>
                      <a:endParaRPr lang="en-US" dirty="0">
                        <a:effectLst/>
                        <a:latin typeface="Raleway"/>
                      </a:endParaRPr>
                    </a:p>
                  </a:txBody>
                  <a:tcPr marL="104642" marR="104642" marT="52321" marB="52321">
                    <a:lnL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dirty="0">
                          <a:effectLst/>
                          <a:latin typeface="Raleway"/>
                        </a:rPr>
                        <a:t>18.09.2024</a:t>
                      </a:r>
                      <a:endParaRPr lang="en-US" dirty="0">
                        <a:effectLst/>
                        <a:latin typeface="Raleway"/>
                      </a:endParaRPr>
                    </a:p>
                  </a:txBody>
                  <a:tcPr marL="104642" marR="104642" marT="52321" marB="52321">
                    <a:lnL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Raleway"/>
                        </a:rPr>
                        <a:t>Gp-3</a:t>
                      </a:r>
                      <a:endParaRPr lang="en-US" dirty="0">
                        <a:effectLst/>
                        <a:latin typeface="Raleway"/>
                      </a:endParaRPr>
                    </a:p>
                  </a:txBody>
                  <a:tcPr marL="104642" marR="104642" marT="52321" marB="52321">
                    <a:lnL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dirty="0">
                          <a:effectLst/>
                          <a:latin typeface="Raleway"/>
                        </a:rPr>
                        <a:t>N</a:t>
                      </a:r>
                      <a:endParaRPr lang="en-US" dirty="0">
                        <a:effectLst/>
                        <a:latin typeface="Raleway"/>
                      </a:endParaRPr>
                    </a:p>
                  </a:txBody>
                  <a:tcPr marL="104642" marR="104642" marT="52321" marB="52321">
                    <a:lnL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dirty="0">
                          <a:effectLst/>
                          <a:latin typeface="Raleway"/>
                        </a:rPr>
                        <a:t>9:00</a:t>
                      </a:r>
                      <a:endParaRPr lang="en-US" dirty="0">
                        <a:effectLst/>
                        <a:latin typeface="Raleway"/>
                      </a:endParaRPr>
                    </a:p>
                  </a:txBody>
                  <a:tcPr marL="104642" marR="104642" marT="52321" marB="52321">
                    <a:lnL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  <a:latin typeface="Raleway"/>
                        </a:rPr>
                        <a:t>He felt like feeling and activities buttons are not related to create post page</a:t>
                      </a:r>
                      <a:endParaRPr lang="en-US" dirty="0">
                        <a:effectLst/>
                        <a:latin typeface="Raleway"/>
                      </a:endParaRPr>
                    </a:p>
                  </a:txBody>
                  <a:tcPr marL="104642" marR="104642" marT="52321" marB="52321">
                    <a:lnL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526" cap="flat" cmpd="sng" algn="ctr">
                      <a:solidFill>
                        <a:srgbClr val="677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726531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69E1601-498E-3587-9FBB-8A40B69A684B}"/>
              </a:ext>
            </a:extLst>
          </p:cNvPr>
          <p:cNvSpPr txBox="1"/>
          <p:nvPr/>
        </p:nvSpPr>
        <p:spPr>
          <a:xfrm>
            <a:off x="664369" y="1026659"/>
            <a:ext cx="2743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677480"/>
                </a:solidFill>
                <a:latin typeface="Raleway"/>
                <a:cs typeface="Segoe UI"/>
              </a:rPr>
              <a:t>Project: PetMatch​</a:t>
            </a:r>
          </a:p>
          <a:p>
            <a:r>
              <a:rPr lang="en-US">
                <a:solidFill>
                  <a:srgbClr val="677480"/>
                </a:solidFill>
                <a:latin typeface="Raleway"/>
                <a:cs typeface="Segoe UI"/>
              </a:rPr>
              <a:t>Task: </a:t>
            </a:r>
            <a:r>
              <a:rPr lang="en-US" sz="1200">
                <a:solidFill>
                  <a:srgbClr val="677480"/>
                </a:solidFill>
                <a:latin typeface="Raleway"/>
                <a:cs typeface="Segoe UI"/>
              </a:rPr>
              <a:t>Write a post, upload a photo or video of the pet, pet related stuff</a:t>
            </a:r>
            <a:r>
              <a:rPr lang="en-GB" sz="1200">
                <a:solidFill>
                  <a:srgbClr val="677480"/>
                </a:solidFill>
                <a:latin typeface="Raleway"/>
                <a:cs typeface="Segoe UI"/>
              </a:rPr>
              <a:t>.​</a:t>
            </a:r>
          </a:p>
        </p:txBody>
      </p:sp>
    </p:spTree>
    <p:extLst>
      <p:ext uri="{BB962C8B-B14F-4D97-AF65-F5344CB8AC3E}">
        <p14:creationId xmlns:p14="http://schemas.microsoft.com/office/powerpoint/2010/main" val="921584899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B7FBBFB-916C-4E92-96E6-B88FC9A25FC0}"/>
              </a:ext>
            </a:extLst>
          </p:cNvPr>
          <p:cNvSpPr/>
          <p:nvPr/>
        </p:nvSpPr>
        <p:spPr>
          <a:xfrm>
            <a:off x="0" y="0"/>
            <a:ext cx="890337" cy="50693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25440-14DD-4168-9E2E-ACC18F94F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631" y="337763"/>
            <a:ext cx="7477943" cy="857400"/>
          </a:xfrm>
        </p:spPr>
        <p:txBody>
          <a:bodyPr/>
          <a:lstStyle/>
          <a:p>
            <a:r>
              <a:rPr lang="en-US" sz="2400" dirty="0">
                <a:solidFill>
                  <a:schemeClr val="tx2">
                    <a:lumMod val="10000"/>
                  </a:schemeClr>
                </a:solidFill>
              </a:rPr>
              <a:t>Assignment: Analyze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0EF4A-4797-47FA-A0CA-D4B704D64A52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003300" y="1300163"/>
            <a:ext cx="7477125" cy="3625850"/>
          </a:xfrm>
        </p:spPr>
        <p:txBody>
          <a:bodyPr/>
          <a:lstStyle/>
          <a:p>
            <a:r>
              <a:rPr lang="en-US" sz="1600" dirty="0">
                <a:latin typeface="Raleway" pitchFamily="2" charset="0"/>
              </a:rPr>
              <a:t>Objective</a:t>
            </a:r>
          </a:p>
          <a:p>
            <a:pPr lvl="1">
              <a:spcBef>
                <a:spcPts val="600"/>
              </a:spcBef>
              <a:buClr>
                <a:schemeClr val="accent6"/>
              </a:buClr>
              <a:buSzPct val="100000"/>
            </a:pPr>
            <a:r>
              <a:rPr lang="en-US" sz="1400" dirty="0">
                <a:latin typeface="Raleway" pitchFamily="2" charset="0"/>
              </a:rPr>
              <a:t>To be able to analyze the results and prepare the improvement plan.</a:t>
            </a:r>
          </a:p>
          <a:p>
            <a:pPr lvl="1">
              <a:spcBef>
                <a:spcPts val="600"/>
              </a:spcBef>
              <a:buClr>
                <a:schemeClr val="accent6"/>
              </a:buClr>
              <a:buSzPct val="100000"/>
            </a:pPr>
            <a:endParaRPr lang="en-US" sz="1400" dirty="0">
              <a:highlight>
                <a:srgbClr val="FFFF00"/>
              </a:highlight>
              <a:latin typeface="Raleway" pitchFamily="2" charset="0"/>
            </a:endParaRPr>
          </a:p>
          <a:p>
            <a:r>
              <a:rPr lang="en-US" sz="1600" dirty="0">
                <a:latin typeface="Raleway" pitchFamily="2" charset="0"/>
              </a:rPr>
              <a:t>Instructions</a:t>
            </a:r>
          </a:p>
          <a:p>
            <a:pPr lvl="1">
              <a:spcBef>
                <a:spcPts val="600"/>
              </a:spcBef>
              <a:buClr>
                <a:schemeClr val="accent6"/>
              </a:buClr>
              <a:buSzPct val="100000"/>
            </a:pPr>
            <a:r>
              <a:rPr lang="en-US" sz="1400" dirty="0">
                <a:latin typeface="Raleway" pitchFamily="2" charset="0"/>
              </a:rPr>
              <a:t>Analyze the test results in terms of pros and cons of your design.</a:t>
            </a:r>
          </a:p>
          <a:p>
            <a:pPr lvl="1">
              <a:spcBef>
                <a:spcPts val="600"/>
              </a:spcBef>
              <a:buClr>
                <a:schemeClr val="accent6"/>
              </a:buClr>
              <a:buSzPct val="100000"/>
            </a:pPr>
            <a:r>
              <a:rPr lang="en-US" sz="1400" dirty="0">
                <a:latin typeface="Raleway" pitchFamily="2" charset="0"/>
              </a:rPr>
              <a:t>Then, make the improvement plan.</a:t>
            </a:r>
          </a:p>
          <a:p>
            <a:pPr lvl="1">
              <a:spcBef>
                <a:spcPts val="600"/>
              </a:spcBef>
              <a:buClr>
                <a:schemeClr val="accent6"/>
              </a:buClr>
              <a:buSzPct val="100000"/>
            </a:pPr>
            <a:r>
              <a:rPr lang="en-US" sz="1400" dirty="0">
                <a:latin typeface="Raleway" pitchFamily="2" charset="0"/>
              </a:rPr>
              <a:t>Fill the information in your worksheet.</a:t>
            </a:r>
          </a:p>
          <a:p>
            <a:endParaRPr lang="en-US" sz="1600" dirty="0">
              <a:latin typeface="Raleway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725121-7839-445D-83AD-85C38E8C5E1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7C4BF8B-DB1D-4C41-99CF-4D6BE9B03224}"/>
              </a:ext>
            </a:extLst>
          </p:cNvPr>
          <p:cNvSpPr/>
          <p:nvPr/>
        </p:nvSpPr>
        <p:spPr>
          <a:xfrm>
            <a:off x="7989238" y="233515"/>
            <a:ext cx="765687" cy="76568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2">
                    <a:lumMod val="10000"/>
                  </a:schemeClr>
                </a:solidFill>
                <a:latin typeface="Raleway" pitchFamily="2" charset="0"/>
              </a:rPr>
              <a:t>30 mins</a:t>
            </a:r>
          </a:p>
        </p:txBody>
      </p:sp>
    </p:spTree>
    <p:extLst>
      <p:ext uri="{BB962C8B-B14F-4D97-AF65-F5344CB8AC3E}">
        <p14:creationId xmlns:p14="http://schemas.microsoft.com/office/powerpoint/2010/main" val="3577692737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93415823E5C4448BEEA0D136E2C597" ma:contentTypeVersion="4" ma:contentTypeDescription="Create a new document." ma:contentTypeScope="" ma:versionID="a8b94e64fb9378bc5ad431e8c5e8991f">
  <xsd:schema xmlns:xsd="http://www.w3.org/2001/XMLSchema" xmlns:xs="http://www.w3.org/2001/XMLSchema" xmlns:p="http://schemas.microsoft.com/office/2006/metadata/properties" xmlns:ns2="843107d7-40cd-4192-ae0c-4d20887c4cb0" targetNamespace="http://schemas.microsoft.com/office/2006/metadata/properties" ma:root="true" ma:fieldsID="ddb27c38a13e78a2d5372f63021a2c86" ns2:_="">
    <xsd:import namespace="843107d7-40cd-4192-ae0c-4d20887c4c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3107d7-40cd-4192-ae0c-4d20887c4c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9315AE2-94E6-4AA7-93C2-ED03C4FE398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8AFF399-D9D4-4A08-AAF0-5AB0D158C5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43107d7-40cd-4192-ae0c-4d20887c4cb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89D88C2-E516-4AC8-88B2-694E47F74F2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471</Words>
  <Application>Microsoft Office PowerPoint</Application>
  <PresentationFormat>On-screen Show (16:9)</PresentationFormat>
  <Paragraphs>78</Paragraphs>
  <Slides>15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Antonio template</vt:lpstr>
      <vt:lpstr>PowerPoint Presentation</vt:lpstr>
      <vt:lpstr>Day 14</vt:lpstr>
      <vt:lpstr>Assignment: Usability testing</vt:lpstr>
      <vt:lpstr>Assignment: Usability testing</vt:lpstr>
      <vt:lpstr>Usability testing note (task 1 to 3)</vt:lpstr>
      <vt:lpstr>PowerPoint Presentation</vt:lpstr>
      <vt:lpstr>PowerPoint Presentation</vt:lpstr>
      <vt:lpstr>PowerPoint Presentation</vt:lpstr>
      <vt:lpstr>Assignment: Analyze results</vt:lpstr>
      <vt:lpstr>Pros &amp; cons (example)</vt:lpstr>
      <vt:lpstr>Improvement plan (example)</vt:lpstr>
      <vt:lpstr>Assignment: Analyze results</vt:lpstr>
      <vt:lpstr>Pros &amp; cons</vt:lpstr>
      <vt:lpstr>Improvement plan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PAITOON PORNTRAKOON</dc:creator>
  <cp:lastModifiedBy>Paitoon P.</cp:lastModifiedBy>
  <cp:revision>109</cp:revision>
  <dcterms:modified xsi:type="dcterms:W3CDTF">2024-09-24T15:56:49Z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0x010100F893415823E5C4448BEEA0D136E2C597</vt:lpwstr>
  </property>
</Properties>
</file>