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1"/>
  </p:notesMasterIdLst>
  <p:sldIdLst>
    <p:sldId id="322" r:id="rId5"/>
    <p:sldId id="259" r:id="rId6"/>
    <p:sldId id="359" r:id="rId7"/>
    <p:sldId id="368" r:id="rId8"/>
    <p:sldId id="389" r:id="rId9"/>
    <p:sldId id="356" r:id="rId10"/>
    <p:sldId id="381" r:id="rId11"/>
    <p:sldId id="382" r:id="rId12"/>
    <p:sldId id="383" r:id="rId13"/>
    <p:sldId id="384" r:id="rId14"/>
    <p:sldId id="391" r:id="rId15"/>
    <p:sldId id="385" r:id="rId16"/>
    <p:sldId id="386" r:id="rId17"/>
    <p:sldId id="387" r:id="rId18"/>
    <p:sldId id="388" r:id="rId19"/>
    <p:sldId id="308"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5EC457-3BFB-B75E-5656-A0CC942BACDF}" v="1" dt="2024-06-26T06:47:14.567"/>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AIK SEI MOUK -" userId="S::u6520057@au.edu::5e9b1900-5786-4d2f-bf74-67ce0b58e309" providerId="AD" clId="Web-{009E9BB7-4C51-AE4D-C484-308D70C84B6F}"/>
    <pc:docChg chg="modSld">
      <pc:chgData name="SAI AIK SEI MOUK -" userId="S::u6520057@au.edu::5e9b1900-5786-4d2f-bf74-67ce0b58e309" providerId="AD" clId="Web-{009E9BB7-4C51-AE4D-C484-308D70C84B6F}" dt="2024-06-21T14:09:24.040" v="17"/>
      <pc:docMkLst>
        <pc:docMk/>
      </pc:docMkLst>
      <pc:sldChg chg="modNotes">
        <pc:chgData name="SAI AIK SEI MOUK -" userId="S::u6520057@au.edu::5e9b1900-5786-4d2f-bf74-67ce0b58e309" providerId="AD" clId="Web-{009E9BB7-4C51-AE4D-C484-308D70C84B6F}" dt="2024-06-21T14:09:24.040" v="17"/>
        <pc:sldMkLst>
          <pc:docMk/>
          <pc:sldMk cId="2860674632" sldId="388"/>
        </pc:sldMkLst>
      </pc:sldChg>
    </pc:docChg>
  </pc:docChgLst>
  <pc:docChgLst>
    <pc:chgData name="MIN MYINT MOH SOE -" userId="S::u6530262@au.edu::41e49228-78a0-4cad-9e5d-5954fab4af59" providerId="AD" clId="Web-{00547EF8-6859-8BD4-5F1B-FC506FC599BF}"/>
    <pc:docChg chg="modSld">
      <pc:chgData name="MIN MYINT MOH SOE -" userId="S::u6530262@au.edu::41e49228-78a0-4cad-9e5d-5954fab4af59" providerId="AD" clId="Web-{00547EF8-6859-8BD4-5F1B-FC506FC599BF}" dt="2024-06-19T08:20:34.282" v="22" actId="20577"/>
      <pc:docMkLst>
        <pc:docMk/>
      </pc:docMkLst>
      <pc:sldChg chg="modSp">
        <pc:chgData name="MIN MYINT MOH SOE -" userId="S::u6530262@au.edu::41e49228-78a0-4cad-9e5d-5954fab4af59" providerId="AD" clId="Web-{00547EF8-6859-8BD4-5F1B-FC506FC599BF}" dt="2024-06-19T08:20:34.282" v="22" actId="20577"/>
        <pc:sldMkLst>
          <pc:docMk/>
          <pc:sldMk cId="3363812636" sldId="322"/>
        </pc:sldMkLst>
        <pc:spChg chg="mod">
          <ac:chgData name="MIN MYINT MOH SOE -" userId="S::u6530262@au.edu::41e49228-78a0-4cad-9e5d-5954fab4af59" providerId="AD" clId="Web-{00547EF8-6859-8BD4-5F1B-FC506FC599BF}" dt="2024-06-19T08:20:34.282" v="22" actId="20577"/>
          <ac:spMkLst>
            <pc:docMk/>
            <pc:sldMk cId="3363812636" sldId="322"/>
            <ac:spMk id="4" creationId="{1C316285-D51C-49DA-B366-78D007135F8B}"/>
          </ac:spMkLst>
        </pc:spChg>
      </pc:sldChg>
      <pc:sldChg chg="modSp">
        <pc:chgData name="MIN MYINT MOH SOE -" userId="S::u6530262@au.edu::41e49228-78a0-4cad-9e5d-5954fab4af59" providerId="AD" clId="Web-{00547EF8-6859-8BD4-5F1B-FC506FC599BF}" dt="2024-06-19T07:46:37.589" v="3"/>
        <pc:sldMkLst>
          <pc:docMk/>
          <pc:sldMk cId="2318206645" sldId="386"/>
        </pc:sldMkLst>
        <pc:graphicFrameChg chg="mod modGraphic">
          <ac:chgData name="MIN MYINT MOH SOE -" userId="S::u6530262@au.edu::41e49228-78a0-4cad-9e5d-5954fab4af59" providerId="AD" clId="Web-{00547EF8-6859-8BD4-5F1B-FC506FC599BF}" dt="2024-06-19T07:46:37.589" v="3"/>
          <ac:graphicFrameMkLst>
            <pc:docMk/>
            <pc:sldMk cId="2318206645" sldId="386"/>
            <ac:graphicFrameMk id="3" creationId="{05ED1400-B0C8-4ABA-A1C5-BD9E6BEAC045}"/>
          </ac:graphicFrameMkLst>
        </pc:graphicFrameChg>
      </pc:sldChg>
    </pc:docChg>
  </pc:docChgLst>
  <pc:docChgLst>
    <pc:chgData name="MIN MYINT MOH SOE -" userId="S::u6530262@au.edu::41e49228-78a0-4cad-9e5d-5954fab4af59" providerId="AD" clId="Web-{1C570A5E-6E76-23A4-394C-046AA79F5572}"/>
    <pc:docChg chg="modSld">
      <pc:chgData name="MIN MYINT MOH SOE -" userId="S::u6530262@au.edu::41e49228-78a0-4cad-9e5d-5954fab4af59" providerId="AD" clId="Web-{1C570A5E-6E76-23A4-394C-046AA79F5572}" dt="2024-06-12T19:19:19.037" v="209"/>
      <pc:docMkLst>
        <pc:docMk/>
      </pc:docMkLst>
      <pc:sldChg chg="modSp">
        <pc:chgData name="MIN MYINT MOH SOE -" userId="S::u6530262@au.edu::41e49228-78a0-4cad-9e5d-5954fab4af59" providerId="AD" clId="Web-{1C570A5E-6E76-23A4-394C-046AA79F5572}" dt="2024-06-12T19:19:09.239" v="207" actId="20577"/>
        <pc:sldMkLst>
          <pc:docMk/>
          <pc:sldMk cId="2531926224" sldId="385"/>
        </pc:sldMkLst>
        <pc:spChg chg="mod">
          <ac:chgData name="MIN MYINT MOH SOE -" userId="S::u6530262@au.edu::41e49228-78a0-4cad-9e5d-5954fab4af59" providerId="AD" clId="Web-{1C570A5E-6E76-23A4-394C-046AA79F5572}" dt="2024-06-12T19:19:09.239" v="207" actId="20577"/>
          <ac:spMkLst>
            <pc:docMk/>
            <pc:sldMk cId="2531926224" sldId="385"/>
            <ac:spMk id="9" creationId="{C78FBF75-F8B1-4A3C-9AE1-BCBDA8D9014F}"/>
          </ac:spMkLst>
        </pc:spChg>
      </pc:sldChg>
      <pc:sldChg chg="modSp">
        <pc:chgData name="MIN MYINT MOH SOE -" userId="S::u6530262@au.edu::41e49228-78a0-4cad-9e5d-5954fab4af59" providerId="AD" clId="Web-{1C570A5E-6E76-23A4-394C-046AA79F5572}" dt="2024-06-12T19:19:19.037" v="209"/>
        <pc:sldMkLst>
          <pc:docMk/>
          <pc:sldMk cId="2318206645" sldId="386"/>
        </pc:sldMkLst>
        <pc:graphicFrameChg chg="mod modGraphic">
          <ac:chgData name="MIN MYINT MOH SOE -" userId="S::u6530262@au.edu::41e49228-78a0-4cad-9e5d-5954fab4af59" providerId="AD" clId="Web-{1C570A5E-6E76-23A4-394C-046AA79F5572}" dt="2024-06-12T19:19:19.037" v="209"/>
          <ac:graphicFrameMkLst>
            <pc:docMk/>
            <pc:sldMk cId="2318206645" sldId="386"/>
            <ac:graphicFrameMk id="3" creationId="{05ED1400-B0C8-4ABA-A1C5-BD9E6BEAC045}"/>
          </ac:graphicFrameMkLst>
        </pc:graphicFrameChg>
      </pc:sldChg>
      <pc:sldChg chg="modSp">
        <pc:chgData name="MIN MYINT MOH SOE -" userId="S::u6530262@au.edu::41e49228-78a0-4cad-9e5d-5954fab4af59" providerId="AD" clId="Web-{1C570A5E-6E76-23A4-394C-046AA79F5572}" dt="2024-06-12T19:16:50.245" v="129"/>
        <pc:sldMkLst>
          <pc:docMk/>
          <pc:sldMk cId="3816302190" sldId="387"/>
        </pc:sldMkLst>
        <pc:graphicFrameChg chg="mod modGraphic">
          <ac:chgData name="MIN MYINT MOH SOE -" userId="S::u6530262@au.edu::41e49228-78a0-4cad-9e5d-5954fab4af59" providerId="AD" clId="Web-{1C570A5E-6E76-23A4-394C-046AA79F5572}" dt="2024-06-12T19:16:50.245" v="129"/>
          <ac:graphicFrameMkLst>
            <pc:docMk/>
            <pc:sldMk cId="3816302190" sldId="387"/>
            <ac:graphicFrameMk id="3" creationId="{05ED1400-B0C8-4ABA-A1C5-BD9E6BEAC045}"/>
          </ac:graphicFrameMkLst>
        </pc:graphicFrameChg>
      </pc:sldChg>
    </pc:docChg>
  </pc:docChgLst>
  <pc:docChgLst>
    <pc:chgData name="MIN MYINT MOH SOE -" userId="S::u6530262@au.edu::41e49228-78a0-4cad-9e5d-5954fab4af59" providerId="AD" clId="Web-{95D1986F-D48A-F234-B959-946BF6248CDD}"/>
    <pc:docChg chg="modSld">
      <pc:chgData name="MIN MYINT MOH SOE -" userId="S::u6530262@au.edu::41e49228-78a0-4cad-9e5d-5954fab4af59" providerId="AD" clId="Web-{95D1986F-D48A-F234-B959-946BF6248CDD}" dt="2024-06-19T20:16:07.665" v="33"/>
      <pc:docMkLst>
        <pc:docMk/>
      </pc:docMkLst>
      <pc:sldChg chg="modSp">
        <pc:chgData name="MIN MYINT MOH SOE -" userId="S::u6530262@au.edu::41e49228-78a0-4cad-9e5d-5954fab4af59" providerId="AD" clId="Web-{95D1986F-D48A-F234-B959-946BF6248CDD}" dt="2024-06-19T20:16:07.665" v="33"/>
        <pc:sldMkLst>
          <pc:docMk/>
          <pc:sldMk cId="2531926224" sldId="385"/>
        </pc:sldMkLst>
        <pc:graphicFrameChg chg="mod modGraphic">
          <ac:chgData name="MIN MYINT MOH SOE -" userId="S::u6530262@au.edu::41e49228-78a0-4cad-9e5d-5954fab4af59" providerId="AD" clId="Web-{95D1986F-D48A-F234-B959-946BF6248CDD}" dt="2024-06-19T20:16:07.665" v="33"/>
          <ac:graphicFrameMkLst>
            <pc:docMk/>
            <pc:sldMk cId="2531926224" sldId="385"/>
            <ac:graphicFrameMk id="3" creationId="{05ED1400-B0C8-4ABA-A1C5-BD9E6BEAC045}"/>
          </ac:graphicFrameMkLst>
        </pc:graphicFrameChg>
      </pc:sldChg>
      <pc:sldChg chg="modSp">
        <pc:chgData name="MIN MYINT MOH SOE -" userId="S::u6530262@au.edu::41e49228-78a0-4cad-9e5d-5954fab4af59" providerId="AD" clId="Web-{95D1986F-D48A-F234-B959-946BF6248CDD}" dt="2024-06-19T20:15:28.679" v="31"/>
        <pc:sldMkLst>
          <pc:docMk/>
          <pc:sldMk cId="2860674632" sldId="388"/>
        </pc:sldMkLst>
        <pc:graphicFrameChg chg="mod modGraphic">
          <ac:chgData name="MIN MYINT MOH SOE -" userId="S::u6530262@au.edu::41e49228-78a0-4cad-9e5d-5954fab4af59" providerId="AD" clId="Web-{95D1986F-D48A-F234-B959-946BF6248CDD}" dt="2024-06-19T20:15:28.679" v="31"/>
          <ac:graphicFrameMkLst>
            <pc:docMk/>
            <pc:sldMk cId="2860674632" sldId="388"/>
            <ac:graphicFrameMk id="3" creationId="{05ED1400-B0C8-4ABA-A1C5-BD9E6BEAC045}"/>
          </ac:graphicFrameMkLst>
        </pc:graphicFrameChg>
      </pc:sldChg>
    </pc:docChg>
  </pc:docChgLst>
  <pc:docChgLst>
    <pc:chgData name="SAI OUM MAING -" userId="S::u6530289@au.edu::cde3bbe5-1b84-4ecb-9f52-7621d6597c47" providerId="AD" clId="Web-{8ABB860D-40B7-06CD-4C8B-6AE22816E029}"/>
    <pc:docChg chg="modSld">
      <pc:chgData name="SAI OUM MAING -" userId="S::u6530289@au.edu::cde3bbe5-1b84-4ecb-9f52-7621d6597c47" providerId="AD" clId="Web-{8ABB860D-40B7-06CD-4C8B-6AE22816E029}" dt="2024-06-19T15:38:10.895" v="1959"/>
      <pc:docMkLst>
        <pc:docMk/>
      </pc:docMkLst>
      <pc:sldChg chg="modSp">
        <pc:chgData name="SAI OUM MAING -" userId="S::u6530289@au.edu::cde3bbe5-1b84-4ecb-9f52-7621d6597c47" providerId="AD" clId="Web-{8ABB860D-40B7-06CD-4C8B-6AE22816E029}" dt="2024-06-19T15:32:20.398" v="1789"/>
        <pc:sldMkLst>
          <pc:docMk/>
          <pc:sldMk cId="2531926224" sldId="385"/>
        </pc:sldMkLst>
        <pc:graphicFrameChg chg="mod modGraphic">
          <ac:chgData name="SAI OUM MAING -" userId="S::u6530289@au.edu::cde3bbe5-1b84-4ecb-9f52-7621d6597c47" providerId="AD" clId="Web-{8ABB860D-40B7-06CD-4C8B-6AE22816E029}" dt="2024-06-19T15:32:20.398" v="1789"/>
          <ac:graphicFrameMkLst>
            <pc:docMk/>
            <pc:sldMk cId="2531926224" sldId="385"/>
            <ac:graphicFrameMk id="3" creationId="{05ED1400-B0C8-4ABA-A1C5-BD9E6BEAC045}"/>
          </ac:graphicFrameMkLst>
        </pc:graphicFrameChg>
      </pc:sldChg>
      <pc:sldChg chg="modSp">
        <pc:chgData name="SAI OUM MAING -" userId="S::u6530289@au.edu::cde3bbe5-1b84-4ecb-9f52-7621d6597c47" providerId="AD" clId="Web-{8ABB860D-40B7-06CD-4C8B-6AE22816E029}" dt="2024-06-19T15:32:43.086" v="1815"/>
        <pc:sldMkLst>
          <pc:docMk/>
          <pc:sldMk cId="2318206645" sldId="386"/>
        </pc:sldMkLst>
        <pc:graphicFrameChg chg="mod modGraphic">
          <ac:chgData name="SAI OUM MAING -" userId="S::u6530289@au.edu::cde3bbe5-1b84-4ecb-9f52-7621d6597c47" providerId="AD" clId="Web-{8ABB860D-40B7-06CD-4C8B-6AE22816E029}" dt="2024-06-19T15:32:43.086" v="1815"/>
          <ac:graphicFrameMkLst>
            <pc:docMk/>
            <pc:sldMk cId="2318206645" sldId="386"/>
            <ac:graphicFrameMk id="3" creationId="{05ED1400-B0C8-4ABA-A1C5-BD9E6BEAC045}"/>
          </ac:graphicFrameMkLst>
        </pc:graphicFrameChg>
      </pc:sldChg>
      <pc:sldChg chg="modSp">
        <pc:chgData name="SAI OUM MAING -" userId="S::u6530289@au.edu::cde3bbe5-1b84-4ecb-9f52-7621d6597c47" providerId="AD" clId="Web-{8ABB860D-40B7-06CD-4C8B-6AE22816E029}" dt="2024-06-19T15:32:59.321" v="1847"/>
        <pc:sldMkLst>
          <pc:docMk/>
          <pc:sldMk cId="3816302190" sldId="387"/>
        </pc:sldMkLst>
        <pc:graphicFrameChg chg="mod modGraphic">
          <ac:chgData name="SAI OUM MAING -" userId="S::u6530289@au.edu::cde3bbe5-1b84-4ecb-9f52-7621d6597c47" providerId="AD" clId="Web-{8ABB860D-40B7-06CD-4C8B-6AE22816E029}" dt="2024-06-19T15:32:59.321" v="1847"/>
          <ac:graphicFrameMkLst>
            <pc:docMk/>
            <pc:sldMk cId="3816302190" sldId="387"/>
            <ac:graphicFrameMk id="3" creationId="{05ED1400-B0C8-4ABA-A1C5-BD9E6BEAC045}"/>
          </ac:graphicFrameMkLst>
        </pc:graphicFrameChg>
      </pc:sldChg>
      <pc:sldChg chg="modSp">
        <pc:chgData name="SAI OUM MAING -" userId="S::u6530289@au.edu::cde3bbe5-1b84-4ecb-9f52-7621d6597c47" providerId="AD" clId="Web-{8ABB860D-40B7-06CD-4C8B-6AE22816E029}" dt="2024-06-19T15:38:10.895" v="1959"/>
        <pc:sldMkLst>
          <pc:docMk/>
          <pc:sldMk cId="2860674632" sldId="388"/>
        </pc:sldMkLst>
        <pc:graphicFrameChg chg="mod modGraphic">
          <ac:chgData name="SAI OUM MAING -" userId="S::u6530289@au.edu::cde3bbe5-1b84-4ecb-9f52-7621d6597c47" providerId="AD" clId="Web-{8ABB860D-40B7-06CD-4C8B-6AE22816E029}" dt="2024-06-19T15:38:10.895" v="1959"/>
          <ac:graphicFrameMkLst>
            <pc:docMk/>
            <pc:sldMk cId="2860674632" sldId="388"/>
            <ac:graphicFrameMk id="3" creationId="{05ED1400-B0C8-4ABA-A1C5-BD9E6BEAC045}"/>
          </ac:graphicFrameMkLst>
        </pc:graphicFrameChg>
      </pc:sldChg>
    </pc:docChg>
  </pc:docChgLst>
  <pc:docChgLst>
    <pc:chgData name="PAITOON PORNTRAKOON" userId="5cd5d3ab-e961-47d6-bf96-e335d2d4bc52" providerId="ADAL" clId="{112B0F03-5877-4C4D-8097-0EA72FF838F8}"/>
    <pc:docChg chg="undo redo custSel modSld sldOrd">
      <pc:chgData name="PAITOON PORNTRAKOON" userId="5cd5d3ab-e961-47d6-bf96-e335d2d4bc52" providerId="ADAL" clId="{112B0F03-5877-4C4D-8097-0EA72FF838F8}" dt="2023-06-14T09:04:45.808" v="22" actId="20578"/>
      <pc:docMkLst>
        <pc:docMk/>
      </pc:docMkLst>
      <pc:sldChg chg="modNotesTx">
        <pc:chgData name="PAITOON PORNTRAKOON" userId="5cd5d3ab-e961-47d6-bf96-e335d2d4bc52" providerId="ADAL" clId="{112B0F03-5877-4C4D-8097-0EA72FF838F8}" dt="2023-06-08T07:32:26.335" v="18" actId="6549"/>
        <pc:sldMkLst>
          <pc:docMk/>
          <pc:sldMk cId="1076254150" sldId="356"/>
        </pc:sldMkLst>
      </pc:sldChg>
      <pc:sldChg chg="ord">
        <pc:chgData name="PAITOON PORNTRAKOON" userId="5cd5d3ab-e961-47d6-bf96-e335d2d4bc52" providerId="ADAL" clId="{112B0F03-5877-4C4D-8097-0EA72FF838F8}" dt="2023-06-14T09:04:45.808" v="22" actId="20578"/>
        <pc:sldMkLst>
          <pc:docMk/>
          <pc:sldMk cId="1536307034" sldId="378"/>
        </pc:sldMkLst>
      </pc:sldChg>
      <pc:sldChg chg="ord">
        <pc:chgData name="PAITOON PORNTRAKOON" userId="5cd5d3ab-e961-47d6-bf96-e335d2d4bc52" providerId="ADAL" clId="{112B0F03-5877-4C4D-8097-0EA72FF838F8}" dt="2023-06-14T09:04:45.808" v="22" actId="20578"/>
        <pc:sldMkLst>
          <pc:docMk/>
          <pc:sldMk cId="3485864804" sldId="380"/>
        </pc:sldMkLst>
      </pc:sldChg>
      <pc:sldChg chg="ord">
        <pc:chgData name="PAITOON PORNTRAKOON" userId="5cd5d3ab-e961-47d6-bf96-e335d2d4bc52" providerId="ADAL" clId="{112B0F03-5877-4C4D-8097-0EA72FF838F8}" dt="2023-06-14T09:04:45.808" v="22" actId="20578"/>
        <pc:sldMkLst>
          <pc:docMk/>
          <pc:sldMk cId="3691665213" sldId="634"/>
        </pc:sldMkLst>
      </pc:sldChg>
    </pc:docChg>
  </pc:docChgLst>
  <pc:docChgLst>
    <pc:chgData name="MIN MYINT MOH SOE -" userId="S::u6530262@au.edu::41e49228-78a0-4cad-9e5d-5954fab4af59" providerId="AD" clId="Web-{38E7967B-0BDF-E031-CDB7-DE252C07217F}"/>
    <pc:docChg chg="modSld">
      <pc:chgData name="MIN MYINT MOH SOE -" userId="S::u6530262@au.edu::41e49228-78a0-4cad-9e5d-5954fab4af59" providerId="AD" clId="Web-{38E7967B-0BDF-E031-CDB7-DE252C07217F}" dt="2024-06-19T19:13:21.957" v="953"/>
      <pc:docMkLst>
        <pc:docMk/>
      </pc:docMkLst>
      <pc:sldChg chg="modSp">
        <pc:chgData name="MIN MYINT MOH SOE -" userId="S::u6530262@au.edu::41e49228-78a0-4cad-9e5d-5954fab4af59" providerId="AD" clId="Web-{38E7967B-0BDF-E031-CDB7-DE252C07217F}" dt="2024-06-19T19:02:48.261" v="845"/>
        <pc:sldMkLst>
          <pc:docMk/>
          <pc:sldMk cId="2531926224" sldId="385"/>
        </pc:sldMkLst>
        <pc:graphicFrameChg chg="mod modGraphic">
          <ac:chgData name="MIN MYINT MOH SOE -" userId="S::u6530262@au.edu::41e49228-78a0-4cad-9e5d-5954fab4af59" providerId="AD" clId="Web-{38E7967B-0BDF-E031-CDB7-DE252C07217F}" dt="2024-06-19T19:02:48.261" v="845"/>
          <ac:graphicFrameMkLst>
            <pc:docMk/>
            <pc:sldMk cId="2531926224" sldId="385"/>
            <ac:graphicFrameMk id="3" creationId="{05ED1400-B0C8-4ABA-A1C5-BD9E6BEAC045}"/>
          </ac:graphicFrameMkLst>
        </pc:graphicFrameChg>
      </pc:sldChg>
      <pc:sldChg chg="modSp">
        <pc:chgData name="MIN MYINT MOH SOE -" userId="S::u6530262@au.edu::41e49228-78a0-4cad-9e5d-5954fab4af59" providerId="AD" clId="Web-{38E7967B-0BDF-E031-CDB7-DE252C07217F}" dt="2024-06-19T19:13:21.957" v="953"/>
        <pc:sldMkLst>
          <pc:docMk/>
          <pc:sldMk cId="2318206645" sldId="386"/>
        </pc:sldMkLst>
        <pc:graphicFrameChg chg="mod modGraphic">
          <ac:chgData name="MIN MYINT MOH SOE -" userId="S::u6530262@au.edu::41e49228-78a0-4cad-9e5d-5954fab4af59" providerId="AD" clId="Web-{38E7967B-0BDF-E031-CDB7-DE252C07217F}" dt="2024-06-19T19:13:21.957" v="953"/>
          <ac:graphicFrameMkLst>
            <pc:docMk/>
            <pc:sldMk cId="2318206645" sldId="386"/>
            <ac:graphicFrameMk id="3" creationId="{05ED1400-B0C8-4ABA-A1C5-BD9E6BEAC045}"/>
          </ac:graphicFrameMkLst>
        </pc:graphicFrameChg>
      </pc:sldChg>
      <pc:sldChg chg="modSp">
        <pc:chgData name="MIN MYINT MOH SOE -" userId="S::u6530262@au.edu::41e49228-78a0-4cad-9e5d-5954fab4af59" providerId="AD" clId="Web-{38E7967B-0BDF-E031-CDB7-DE252C07217F}" dt="2024-06-19T19:03:07.840" v="877"/>
        <pc:sldMkLst>
          <pc:docMk/>
          <pc:sldMk cId="3816302190" sldId="387"/>
        </pc:sldMkLst>
        <pc:graphicFrameChg chg="mod modGraphic">
          <ac:chgData name="MIN MYINT MOH SOE -" userId="S::u6530262@au.edu::41e49228-78a0-4cad-9e5d-5954fab4af59" providerId="AD" clId="Web-{38E7967B-0BDF-E031-CDB7-DE252C07217F}" dt="2024-06-19T19:03:07.840" v="877"/>
          <ac:graphicFrameMkLst>
            <pc:docMk/>
            <pc:sldMk cId="3816302190" sldId="387"/>
            <ac:graphicFrameMk id="3" creationId="{05ED1400-B0C8-4ABA-A1C5-BD9E6BEAC045}"/>
          </ac:graphicFrameMkLst>
        </pc:graphicFrameChg>
      </pc:sldChg>
      <pc:sldChg chg="modSp">
        <pc:chgData name="MIN MYINT MOH SOE -" userId="S::u6530262@au.edu::41e49228-78a0-4cad-9e5d-5954fab4af59" providerId="AD" clId="Web-{38E7967B-0BDF-E031-CDB7-DE252C07217F}" dt="2024-06-19T19:07:23.599" v="937"/>
        <pc:sldMkLst>
          <pc:docMk/>
          <pc:sldMk cId="2860674632" sldId="388"/>
        </pc:sldMkLst>
        <pc:graphicFrameChg chg="mod modGraphic">
          <ac:chgData name="MIN MYINT MOH SOE -" userId="S::u6530262@au.edu::41e49228-78a0-4cad-9e5d-5954fab4af59" providerId="AD" clId="Web-{38E7967B-0BDF-E031-CDB7-DE252C07217F}" dt="2024-06-19T19:07:23.599" v="937"/>
          <ac:graphicFrameMkLst>
            <pc:docMk/>
            <pc:sldMk cId="2860674632" sldId="388"/>
            <ac:graphicFrameMk id="3" creationId="{05ED1400-B0C8-4ABA-A1C5-BD9E6BEAC045}"/>
          </ac:graphicFrameMkLst>
        </pc:graphicFrameChg>
      </pc:sldChg>
    </pc:docChg>
  </pc:docChgLst>
  <pc:docChgLst>
    <pc:chgData name="AUNG BHONE NAING -" userId="S::u6520102@au.edu::01ae9bd9-f92b-4291-b5c2-d4716072a6ba" providerId="AD" clId="Web-{AFE461BD-44AC-486A-8D75-86955706855A}"/>
    <pc:docChg chg="modSld">
      <pc:chgData name="AUNG BHONE NAING -" userId="S::u6520102@au.edu::01ae9bd9-f92b-4291-b5c2-d4716072a6ba" providerId="AD" clId="Web-{AFE461BD-44AC-486A-8D75-86955706855A}" dt="2024-06-19T19:35:36.346" v="917"/>
      <pc:docMkLst>
        <pc:docMk/>
      </pc:docMkLst>
      <pc:sldChg chg="modSp">
        <pc:chgData name="AUNG BHONE NAING -" userId="S::u6520102@au.edu::01ae9bd9-f92b-4291-b5c2-d4716072a6ba" providerId="AD" clId="Web-{AFE461BD-44AC-486A-8D75-86955706855A}" dt="2024-06-19T18:53:08.371" v="145"/>
        <pc:sldMkLst>
          <pc:docMk/>
          <pc:sldMk cId="2531926224" sldId="385"/>
        </pc:sldMkLst>
        <pc:graphicFrameChg chg="mod modGraphic">
          <ac:chgData name="AUNG BHONE NAING -" userId="S::u6520102@au.edu::01ae9bd9-f92b-4291-b5c2-d4716072a6ba" providerId="AD" clId="Web-{AFE461BD-44AC-486A-8D75-86955706855A}" dt="2024-06-19T18:53:08.371" v="145"/>
          <ac:graphicFrameMkLst>
            <pc:docMk/>
            <pc:sldMk cId="2531926224" sldId="385"/>
            <ac:graphicFrameMk id="3" creationId="{05ED1400-B0C8-4ABA-A1C5-BD9E6BEAC045}"/>
          </ac:graphicFrameMkLst>
        </pc:graphicFrameChg>
      </pc:sldChg>
      <pc:sldChg chg="modSp">
        <pc:chgData name="AUNG BHONE NAING -" userId="S::u6520102@au.edu::01ae9bd9-f92b-4291-b5c2-d4716072a6ba" providerId="AD" clId="Web-{AFE461BD-44AC-486A-8D75-86955706855A}" dt="2024-06-19T19:30:32.771" v="779"/>
        <pc:sldMkLst>
          <pc:docMk/>
          <pc:sldMk cId="2318206645" sldId="386"/>
        </pc:sldMkLst>
        <pc:graphicFrameChg chg="mod modGraphic">
          <ac:chgData name="AUNG BHONE NAING -" userId="S::u6520102@au.edu::01ae9bd9-f92b-4291-b5c2-d4716072a6ba" providerId="AD" clId="Web-{AFE461BD-44AC-486A-8D75-86955706855A}" dt="2024-06-19T19:30:32.771" v="779"/>
          <ac:graphicFrameMkLst>
            <pc:docMk/>
            <pc:sldMk cId="2318206645" sldId="386"/>
            <ac:graphicFrameMk id="3" creationId="{05ED1400-B0C8-4ABA-A1C5-BD9E6BEAC045}"/>
          </ac:graphicFrameMkLst>
        </pc:graphicFrameChg>
      </pc:sldChg>
      <pc:sldChg chg="modSp">
        <pc:chgData name="AUNG BHONE NAING -" userId="S::u6520102@au.edu::01ae9bd9-f92b-4291-b5c2-d4716072a6ba" providerId="AD" clId="Web-{AFE461BD-44AC-486A-8D75-86955706855A}" dt="2024-06-19T19:01:17.030" v="713"/>
        <pc:sldMkLst>
          <pc:docMk/>
          <pc:sldMk cId="3816302190" sldId="387"/>
        </pc:sldMkLst>
        <pc:graphicFrameChg chg="mod modGraphic">
          <ac:chgData name="AUNG BHONE NAING -" userId="S::u6520102@au.edu::01ae9bd9-f92b-4291-b5c2-d4716072a6ba" providerId="AD" clId="Web-{AFE461BD-44AC-486A-8D75-86955706855A}" dt="2024-06-19T19:01:17.030" v="713"/>
          <ac:graphicFrameMkLst>
            <pc:docMk/>
            <pc:sldMk cId="3816302190" sldId="387"/>
            <ac:graphicFrameMk id="3" creationId="{05ED1400-B0C8-4ABA-A1C5-BD9E6BEAC045}"/>
          </ac:graphicFrameMkLst>
        </pc:graphicFrameChg>
      </pc:sldChg>
      <pc:sldChg chg="modSp">
        <pc:chgData name="AUNG BHONE NAING -" userId="S::u6520102@au.edu::01ae9bd9-f92b-4291-b5c2-d4716072a6ba" providerId="AD" clId="Web-{AFE461BD-44AC-486A-8D75-86955706855A}" dt="2024-06-19T19:35:36.346" v="917"/>
        <pc:sldMkLst>
          <pc:docMk/>
          <pc:sldMk cId="2860674632" sldId="388"/>
        </pc:sldMkLst>
        <pc:graphicFrameChg chg="mod modGraphic">
          <ac:chgData name="AUNG BHONE NAING -" userId="S::u6520102@au.edu::01ae9bd9-f92b-4291-b5c2-d4716072a6ba" providerId="AD" clId="Web-{AFE461BD-44AC-486A-8D75-86955706855A}" dt="2024-06-19T19:35:36.346" v="917"/>
          <ac:graphicFrameMkLst>
            <pc:docMk/>
            <pc:sldMk cId="2860674632" sldId="388"/>
            <ac:graphicFrameMk id="3" creationId="{05ED1400-B0C8-4ABA-A1C5-BD9E6BEAC045}"/>
          </ac:graphicFrameMkLst>
        </pc:graphicFrameChg>
      </pc:sldChg>
    </pc:docChg>
  </pc:docChgLst>
  <pc:docChgLst>
    <pc:chgData name="PAITOON PORNTRAKOON" userId="5cd5d3ab-e961-47d6-bf96-e335d2d4bc52" providerId="ADAL" clId="{A422859E-C374-42AD-A908-FE402D5CED6A}"/>
    <pc:docChg chg="modSld">
      <pc:chgData name="PAITOON PORNTRAKOON" userId="5cd5d3ab-e961-47d6-bf96-e335d2d4bc52" providerId="ADAL" clId="{A422859E-C374-42AD-A908-FE402D5CED6A}" dt="2023-05-17T03:27:15.701" v="4" actId="20577"/>
      <pc:docMkLst>
        <pc:docMk/>
      </pc:docMkLst>
      <pc:sldChg chg="modSp mod">
        <pc:chgData name="PAITOON PORNTRAKOON" userId="5cd5d3ab-e961-47d6-bf96-e335d2d4bc52" providerId="ADAL" clId="{A422859E-C374-42AD-A908-FE402D5CED6A}" dt="2023-05-17T03:27:15.701" v="4" actId="20577"/>
        <pc:sldMkLst>
          <pc:docMk/>
          <pc:sldMk cId="3151586822" sldId="359"/>
        </pc:sldMkLst>
        <pc:spChg chg="mod">
          <ac:chgData name="PAITOON PORNTRAKOON" userId="5cd5d3ab-e961-47d6-bf96-e335d2d4bc52" providerId="ADAL" clId="{A422859E-C374-42AD-A908-FE402D5CED6A}" dt="2023-05-17T03:27:15.701" v="4" actId="20577"/>
          <ac:spMkLst>
            <pc:docMk/>
            <pc:sldMk cId="3151586822" sldId="359"/>
            <ac:spMk id="6" creationId="{27C4BF8B-DB1D-4C41-99CF-4D6BE9B03224}"/>
          </ac:spMkLst>
        </pc:spChg>
      </pc:sldChg>
      <pc:sldChg chg="modSp mod">
        <pc:chgData name="PAITOON PORNTRAKOON" userId="5cd5d3ab-e961-47d6-bf96-e335d2d4bc52" providerId="ADAL" clId="{A422859E-C374-42AD-A908-FE402D5CED6A}" dt="2023-05-17T03:26:28.063" v="2" actId="20577"/>
        <pc:sldMkLst>
          <pc:docMk/>
          <pc:sldMk cId="878092412" sldId="368"/>
        </pc:sldMkLst>
        <pc:spChg chg="mod">
          <ac:chgData name="PAITOON PORNTRAKOON" userId="5cd5d3ab-e961-47d6-bf96-e335d2d4bc52" providerId="ADAL" clId="{A422859E-C374-42AD-A908-FE402D5CED6A}" dt="2023-05-17T03:25:53.817" v="0" actId="113"/>
          <ac:spMkLst>
            <pc:docMk/>
            <pc:sldMk cId="878092412" sldId="368"/>
            <ac:spMk id="3" creationId="{1DD0EF4A-4797-47FA-A0CA-D4B704D64A52}"/>
          </ac:spMkLst>
        </pc:spChg>
        <pc:spChg chg="mod">
          <ac:chgData name="PAITOON PORNTRAKOON" userId="5cd5d3ab-e961-47d6-bf96-e335d2d4bc52" providerId="ADAL" clId="{A422859E-C374-42AD-A908-FE402D5CED6A}" dt="2023-05-17T03:26:28.063" v="2" actId="20577"/>
          <ac:spMkLst>
            <pc:docMk/>
            <pc:sldMk cId="878092412" sldId="368"/>
            <ac:spMk id="6" creationId="{27C4BF8B-DB1D-4C41-99CF-4D6BE9B03224}"/>
          </ac:spMkLst>
        </pc:spChg>
      </pc:sldChg>
    </pc:docChg>
  </pc:docChgLst>
  <pc:docChgLst>
    <pc:chgData name="MIN MYINT MOH SOE -" userId="S::u6530262@au.edu::41e49228-78a0-4cad-9e5d-5954fab4af59" providerId="AD" clId="Web-{895EC457-3BFB-B75E-5656-A0CC942BACDF}"/>
    <pc:docChg chg="modSld">
      <pc:chgData name="MIN MYINT MOH SOE -" userId="S::u6530262@au.edu::41e49228-78a0-4cad-9e5d-5954fab4af59" providerId="AD" clId="Web-{895EC457-3BFB-B75E-5656-A0CC942BACDF}" dt="2024-06-26T06:47:14.567" v="0"/>
      <pc:docMkLst>
        <pc:docMk/>
      </pc:docMkLst>
      <pc:sldChg chg="modSp">
        <pc:chgData name="MIN MYINT MOH SOE -" userId="S::u6530262@au.edu::41e49228-78a0-4cad-9e5d-5954fab4af59" providerId="AD" clId="Web-{895EC457-3BFB-B75E-5656-A0CC942BACDF}" dt="2024-06-26T06:47:14.567" v="0"/>
        <pc:sldMkLst>
          <pc:docMk/>
          <pc:sldMk cId="3816302190" sldId="387"/>
        </pc:sldMkLst>
        <pc:graphicFrameChg chg="modGraphic">
          <ac:chgData name="MIN MYINT MOH SOE -" userId="S::u6530262@au.edu::41e49228-78a0-4cad-9e5d-5954fab4af59" providerId="AD" clId="Web-{895EC457-3BFB-B75E-5656-A0CC942BACDF}" dt="2024-06-26T06:47:14.567" v="0"/>
          <ac:graphicFrameMkLst>
            <pc:docMk/>
            <pc:sldMk cId="3816302190" sldId="387"/>
            <ac:graphicFrameMk id="3" creationId="{05ED1400-B0C8-4ABA-A1C5-BD9E6BEAC045}"/>
          </ac:graphicFrameMkLst>
        </pc:graphicFrameChg>
      </pc:sldChg>
    </pc:docChg>
  </pc:docChgLst>
  <pc:docChgLst>
    <pc:chgData name="SAI OUM MAING -" userId="S::u6530289@au.edu::cde3bbe5-1b84-4ecb-9f52-7621d6597c47" providerId="AD" clId="Web-{47A5C77A-A884-88B2-E803-EF80F3EAA4E9}"/>
    <pc:docChg chg="modSld">
      <pc:chgData name="SAI OUM MAING -" userId="S::u6530289@au.edu::cde3bbe5-1b84-4ecb-9f52-7621d6597c47" providerId="AD" clId="Web-{47A5C77A-A884-88B2-E803-EF80F3EAA4E9}" dt="2024-06-20T06:47:05.054" v="162"/>
      <pc:docMkLst>
        <pc:docMk/>
      </pc:docMkLst>
      <pc:sldChg chg="modSp">
        <pc:chgData name="SAI OUM MAING -" userId="S::u6530289@au.edu::cde3bbe5-1b84-4ecb-9f52-7621d6597c47" providerId="AD" clId="Web-{47A5C77A-A884-88B2-E803-EF80F3EAA4E9}" dt="2024-06-20T06:30:17.512" v="3"/>
        <pc:sldMkLst>
          <pc:docMk/>
          <pc:sldMk cId="2531926224" sldId="385"/>
        </pc:sldMkLst>
        <pc:graphicFrameChg chg="mod modGraphic">
          <ac:chgData name="SAI OUM MAING -" userId="S::u6530289@au.edu::cde3bbe5-1b84-4ecb-9f52-7621d6597c47" providerId="AD" clId="Web-{47A5C77A-A884-88B2-E803-EF80F3EAA4E9}" dt="2024-06-20T06:30:17.512" v="3"/>
          <ac:graphicFrameMkLst>
            <pc:docMk/>
            <pc:sldMk cId="2531926224" sldId="385"/>
            <ac:graphicFrameMk id="3" creationId="{05ED1400-B0C8-4ABA-A1C5-BD9E6BEAC045}"/>
          </ac:graphicFrameMkLst>
        </pc:graphicFrameChg>
      </pc:sldChg>
      <pc:sldChg chg="modSp">
        <pc:chgData name="SAI OUM MAING -" userId="S::u6530289@au.edu::cde3bbe5-1b84-4ecb-9f52-7621d6597c47" providerId="AD" clId="Web-{47A5C77A-A884-88B2-E803-EF80F3EAA4E9}" dt="2024-06-20T06:37:34.830" v="32" actId="1076"/>
        <pc:sldMkLst>
          <pc:docMk/>
          <pc:sldMk cId="2318206645" sldId="386"/>
        </pc:sldMkLst>
        <pc:graphicFrameChg chg="mod">
          <ac:chgData name="SAI OUM MAING -" userId="S::u6530289@au.edu::cde3bbe5-1b84-4ecb-9f52-7621d6597c47" providerId="AD" clId="Web-{47A5C77A-A884-88B2-E803-EF80F3EAA4E9}" dt="2024-06-20T06:37:34.830" v="32" actId="1076"/>
          <ac:graphicFrameMkLst>
            <pc:docMk/>
            <pc:sldMk cId="2318206645" sldId="386"/>
            <ac:graphicFrameMk id="3" creationId="{05ED1400-B0C8-4ABA-A1C5-BD9E6BEAC045}"/>
          </ac:graphicFrameMkLst>
        </pc:graphicFrameChg>
      </pc:sldChg>
      <pc:sldChg chg="modSp">
        <pc:chgData name="SAI OUM MAING -" userId="S::u6530289@au.edu::cde3bbe5-1b84-4ecb-9f52-7621d6597c47" providerId="AD" clId="Web-{47A5C77A-A884-88B2-E803-EF80F3EAA4E9}" dt="2024-06-20T06:47:05.054" v="162"/>
        <pc:sldMkLst>
          <pc:docMk/>
          <pc:sldMk cId="2860674632" sldId="388"/>
        </pc:sldMkLst>
        <pc:graphicFrameChg chg="mod modGraphic">
          <ac:chgData name="SAI OUM MAING -" userId="S::u6530289@au.edu::cde3bbe5-1b84-4ecb-9f52-7621d6597c47" providerId="AD" clId="Web-{47A5C77A-A884-88B2-E803-EF80F3EAA4E9}" dt="2024-06-20T06:47:05.054" v="162"/>
          <ac:graphicFrameMkLst>
            <pc:docMk/>
            <pc:sldMk cId="2860674632" sldId="388"/>
            <ac:graphicFrameMk id="3" creationId="{05ED1400-B0C8-4ABA-A1C5-BD9E6BEAC045}"/>
          </ac:graphicFrameMkLst>
        </pc:graphicFrameChg>
      </pc:sldChg>
    </pc:docChg>
  </pc:docChgLst>
  <pc:docChgLst>
    <pc:chgData name="SAI OUM MAING -" userId="S::u6530289@au.edu::cde3bbe5-1b84-4ecb-9f52-7621d6597c47" providerId="AD" clId="Web-{BCDA6A31-6A5B-9754-EC01-5AA058F113C4}"/>
    <pc:docChg chg="modSld">
      <pc:chgData name="SAI OUM MAING -" userId="S::u6530289@au.edu::cde3bbe5-1b84-4ecb-9f52-7621d6597c47" providerId="AD" clId="Web-{BCDA6A31-6A5B-9754-EC01-5AA058F113C4}" dt="2024-06-12T08:48:40.928" v="21" actId="20577"/>
      <pc:docMkLst>
        <pc:docMk/>
      </pc:docMkLst>
      <pc:sldChg chg="modSp">
        <pc:chgData name="SAI OUM MAING -" userId="S::u6530289@au.edu::cde3bbe5-1b84-4ecb-9f52-7621d6597c47" providerId="AD" clId="Web-{BCDA6A31-6A5B-9754-EC01-5AA058F113C4}" dt="2024-06-12T08:48:40.928" v="21" actId="20577"/>
        <pc:sldMkLst>
          <pc:docMk/>
          <pc:sldMk cId="3363812636" sldId="322"/>
        </pc:sldMkLst>
        <pc:spChg chg="mod">
          <ac:chgData name="SAI OUM MAING -" userId="S::u6530289@au.edu::cde3bbe5-1b84-4ecb-9f52-7621d6597c47" providerId="AD" clId="Web-{BCDA6A31-6A5B-9754-EC01-5AA058F113C4}" dt="2024-06-12T08:48:40.928" v="21" actId="20577"/>
          <ac:spMkLst>
            <pc:docMk/>
            <pc:sldMk cId="3363812636" sldId="322"/>
            <ac:spMk id="4" creationId="{1C316285-D51C-49DA-B366-78D007135F8B}"/>
          </ac:spMkLst>
        </pc:spChg>
      </pc:sldChg>
    </pc:docChg>
  </pc:docChgLst>
  <pc:docChgLst>
    <pc:chgData name="SAI AIK SEI MOUK -" userId="S::u6520057@au.edu::5e9b1900-5786-4d2f-bf74-67ce0b58e309" providerId="AD" clId="Web-{568F57A2-D409-F197-0755-22482A9832BE}"/>
    <pc:docChg chg="modSld">
      <pc:chgData name="SAI AIK SEI MOUK -" userId="S::u6520057@au.edu::5e9b1900-5786-4d2f-bf74-67ce0b58e309" providerId="AD" clId="Web-{568F57A2-D409-F197-0755-22482A9832BE}" dt="2024-06-14T13:10:41.818" v="53"/>
      <pc:docMkLst>
        <pc:docMk/>
      </pc:docMkLst>
      <pc:sldChg chg="modNotes">
        <pc:chgData name="SAI AIK SEI MOUK -" userId="S::u6520057@au.edu::5e9b1900-5786-4d2f-bf74-67ce0b58e309" providerId="AD" clId="Web-{568F57A2-D409-F197-0755-22482A9832BE}" dt="2024-06-14T13:07:49.157" v="3"/>
        <pc:sldMkLst>
          <pc:docMk/>
          <pc:sldMk cId="1076254150" sldId="356"/>
        </pc:sldMkLst>
      </pc:sldChg>
      <pc:sldChg chg="modNotes">
        <pc:chgData name="SAI AIK SEI MOUK -" userId="S::u6520057@au.edu::5e9b1900-5786-4d2f-bf74-67ce0b58e309" providerId="AD" clId="Web-{568F57A2-D409-F197-0755-22482A9832BE}" dt="2024-06-14T13:10:41.818" v="53"/>
        <pc:sldMkLst>
          <pc:docMk/>
          <pc:sldMk cId="3816302190" sldId="387"/>
        </pc:sldMkLst>
      </pc:sldChg>
    </pc:docChg>
  </pc:docChgLst>
  <pc:docChgLst>
    <pc:chgData name="PAITOON PORNTRAKOON" userId="5cd5d3ab-e961-47d6-bf96-e335d2d4bc52" providerId="ADAL" clId="{793B24F3-6271-414C-8245-38343A66E2A9}"/>
    <pc:docChg chg="addSld modSld">
      <pc:chgData name="PAITOON PORNTRAKOON" userId="5cd5d3ab-e961-47d6-bf96-e335d2d4bc52" providerId="ADAL" clId="{793B24F3-6271-414C-8245-38343A66E2A9}" dt="2022-06-22T03:13:15.321" v="17" actId="20577"/>
      <pc:docMkLst>
        <pc:docMk/>
      </pc:docMkLst>
      <pc:sldChg chg="modSp mod">
        <pc:chgData name="PAITOON PORNTRAKOON" userId="5cd5d3ab-e961-47d6-bf96-e335d2d4bc52" providerId="ADAL" clId="{793B24F3-6271-414C-8245-38343A66E2A9}" dt="2022-06-22T03:13:15.321" v="17" actId="20577"/>
        <pc:sldMkLst>
          <pc:docMk/>
          <pc:sldMk cId="3363812636" sldId="322"/>
        </pc:sldMkLst>
        <pc:spChg chg="mod">
          <ac:chgData name="PAITOON PORNTRAKOON" userId="5cd5d3ab-e961-47d6-bf96-e335d2d4bc52" providerId="ADAL" clId="{793B24F3-6271-414C-8245-38343A66E2A9}" dt="2022-06-22T03:13:15.321" v="17" actId="20577"/>
          <ac:spMkLst>
            <pc:docMk/>
            <pc:sldMk cId="3363812636" sldId="322"/>
            <ac:spMk id="4" creationId="{1C316285-D51C-49DA-B366-78D007135F8B}"/>
          </ac:spMkLst>
        </pc:spChg>
        <pc:spChg chg="mod">
          <ac:chgData name="PAITOON PORNTRAKOON" userId="5cd5d3ab-e961-47d6-bf96-e335d2d4bc52" providerId="ADAL" clId="{793B24F3-6271-414C-8245-38343A66E2A9}" dt="2022-06-20T07:41:13.252" v="9" actId="1038"/>
          <ac:spMkLst>
            <pc:docMk/>
            <pc:sldMk cId="3363812636" sldId="322"/>
            <ac:spMk id="357" creationId="{00000000-0000-0000-0000-000000000000}"/>
          </ac:spMkLst>
        </pc:spChg>
      </pc:sldChg>
      <pc:sldChg chg="modSp mod">
        <pc:chgData name="PAITOON PORNTRAKOON" userId="5cd5d3ab-e961-47d6-bf96-e335d2d4bc52" providerId="ADAL" clId="{793B24F3-6271-414C-8245-38343A66E2A9}" dt="2022-06-15T02:31:24.653" v="3" actId="20577"/>
        <pc:sldMkLst>
          <pc:docMk/>
          <pc:sldMk cId="3151586822" sldId="359"/>
        </pc:sldMkLst>
        <pc:spChg chg="mod">
          <ac:chgData name="PAITOON PORNTRAKOON" userId="5cd5d3ab-e961-47d6-bf96-e335d2d4bc52" providerId="ADAL" clId="{793B24F3-6271-414C-8245-38343A66E2A9}" dt="2022-06-15T02:31:24.653" v="3" actId="20577"/>
          <ac:spMkLst>
            <pc:docMk/>
            <pc:sldMk cId="3151586822" sldId="359"/>
            <ac:spMk id="6" creationId="{27C4BF8B-DB1D-4C41-99CF-4D6BE9B03224}"/>
          </ac:spMkLst>
        </pc:spChg>
      </pc:sldChg>
      <pc:sldChg chg="modSp mod">
        <pc:chgData name="PAITOON PORNTRAKOON" userId="5cd5d3ab-e961-47d6-bf96-e335d2d4bc52" providerId="ADAL" clId="{793B24F3-6271-414C-8245-38343A66E2A9}" dt="2022-06-15T02:31:12.813" v="1" actId="20577"/>
        <pc:sldMkLst>
          <pc:docMk/>
          <pc:sldMk cId="878092412" sldId="368"/>
        </pc:sldMkLst>
        <pc:spChg chg="mod">
          <ac:chgData name="PAITOON PORNTRAKOON" userId="5cd5d3ab-e961-47d6-bf96-e335d2d4bc52" providerId="ADAL" clId="{793B24F3-6271-414C-8245-38343A66E2A9}" dt="2022-06-15T02:31:12.813" v="1" actId="20577"/>
          <ac:spMkLst>
            <pc:docMk/>
            <pc:sldMk cId="878092412" sldId="368"/>
            <ac:spMk id="6" creationId="{27C4BF8B-DB1D-4C41-99CF-4D6BE9B03224}"/>
          </ac:spMkLst>
        </pc:spChg>
      </pc:sldChg>
      <pc:sldChg chg="modSp add">
        <pc:chgData name="PAITOON PORNTRAKOON" userId="5cd5d3ab-e961-47d6-bf96-e335d2d4bc52" providerId="ADAL" clId="{793B24F3-6271-414C-8245-38343A66E2A9}" dt="2022-06-22T03:13:10.232" v="15"/>
        <pc:sldMkLst>
          <pc:docMk/>
          <pc:sldMk cId="2129607164" sldId="389"/>
        </pc:sldMkLst>
        <pc:spChg chg="mod">
          <ac:chgData name="PAITOON PORNTRAKOON" userId="5cd5d3ab-e961-47d6-bf96-e335d2d4bc52" providerId="ADAL" clId="{793B24F3-6271-414C-8245-38343A66E2A9}" dt="2022-06-22T03:13:10.232" v="15"/>
          <ac:spMkLst>
            <pc:docMk/>
            <pc:sldMk cId="2129607164" sldId="389"/>
            <ac:spMk id="3" creationId="{1DD0EF4A-4797-47FA-A0CA-D4B704D64A52}"/>
          </ac:spMkLst>
        </pc:spChg>
      </pc:sldChg>
      <pc:sldChg chg="modSp add">
        <pc:chgData name="PAITOON PORNTRAKOON" userId="5cd5d3ab-e961-47d6-bf96-e335d2d4bc52" providerId="ADAL" clId="{793B24F3-6271-414C-8245-38343A66E2A9}" dt="2022-06-22T03:13:10.232" v="15"/>
        <pc:sldMkLst>
          <pc:docMk/>
          <pc:sldMk cId="4262724896" sldId="390"/>
        </pc:sldMkLst>
        <pc:spChg chg="mod">
          <ac:chgData name="PAITOON PORNTRAKOON" userId="5cd5d3ab-e961-47d6-bf96-e335d2d4bc52" providerId="ADAL" clId="{793B24F3-6271-414C-8245-38343A66E2A9}" dt="2022-06-22T03:13:10.232" v="15"/>
          <ac:spMkLst>
            <pc:docMk/>
            <pc:sldMk cId="4262724896" sldId="390"/>
            <ac:spMk id="3" creationId="{1DD0EF4A-4797-47FA-A0CA-D4B704D64A52}"/>
          </ac:spMkLst>
        </pc:spChg>
      </pc:sldChg>
      <pc:sldChg chg="modSp add">
        <pc:chgData name="PAITOON PORNTRAKOON" userId="5cd5d3ab-e961-47d6-bf96-e335d2d4bc52" providerId="ADAL" clId="{793B24F3-6271-414C-8245-38343A66E2A9}" dt="2022-06-22T03:13:10.232" v="15"/>
        <pc:sldMkLst>
          <pc:docMk/>
          <pc:sldMk cId="1485460384" sldId="391"/>
        </pc:sldMkLst>
        <pc:spChg chg="mod">
          <ac:chgData name="PAITOON PORNTRAKOON" userId="5cd5d3ab-e961-47d6-bf96-e335d2d4bc52" providerId="ADAL" clId="{793B24F3-6271-414C-8245-38343A66E2A9}" dt="2022-06-22T03:13:10.232" v="15"/>
          <ac:spMkLst>
            <pc:docMk/>
            <pc:sldMk cId="1485460384" sldId="391"/>
            <ac:spMk id="3" creationId="{1DD0EF4A-4797-47FA-A0CA-D4B704D64A52}"/>
          </ac:spMkLst>
        </pc:spChg>
      </pc:sldChg>
      <pc:sldChg chg="modSp mod">
        <pc:chgData name="PAITOON PORNTRAKOON" userId="5cd5d3ab-e961-47d6-bf96-e335d2d4bc52" providerId="ADAL" clId="{793B24F3-6271-414C-8245-38343A66E2A9}" dt="2022-06-15T02:32:10.013" v="6" actId="20577"/>
        <pc:sldMkLst>
          <pc:docMk/>
          <pc:sldMk cId="3591494045" sldId="631"/>
        </pc:sldMkLst>
        <pc:spChg chg="mod">
          <ac:chgData name="PAITOON PORNTRAKOON" userId="5cd5d3ab-e961-47d6-bf96-e335d2d4bc52" providerId="ADAL" clId="{793B24F3-6271-414C-8245-38343A66E2A9}" dt="2022-06-15T02:32:10.013" v="6" actId="20577"/>
          <ac:spMkLst>
            <pc:docMk/>
            <pc:sldMk cId="3591494045" sldId="631"/>
            <ac:spMk id="3" creationId="{1DD0EF4A-4797-47FA-A0CA-D4B704D64A52}"/>
          </ac:spMkLst>
        </pc:spChg>
        <pc:spChg chg="mod">
          <ac:chgData name="PAITOON PORNTRAKOON" userId="5cd5d3ab-e961-47d6-bf96-e335d2d4bc52" providerId="ADAL" clId="{793B24F3-6271-414C-8245-38343A66E2A9}" dt="2022-06-15T02:32:06.028" v="4" actId="20577"/>
          <ac:spMkLst>
            <pc:docMk/>
            <pc:sldMk cId="3591494045" sldId="631"/>
            <ac:spMk id="6" creationId="{27C4BF8B-DB1D-4C41-99CF-4D6BE9B03224}"/>
          </ac:spMkLst>
        </pc:spChg>
      </pc:sldChg>
      <pc:sldChg chg="modSp mod">
        <pc:chgData name="PAITOON PORNTRAKOON" userId="5cd5d3ab-e961-47d6-bf96-e335d2d4bc52" providerId="ADAL" clId="{793B24F3-6271-414C-8245-38343A66E2A9}" dt="2022-06-15T02:32:16.334" v="8" actId="20577"/>
        <pc:sldMkLst>
          <pc:docMk/>
          <pc:sldMk cId="3722913257" sldId="632"/>
        </pc:sldMkLst>
        <pc:spChg chg="mod">
          <ac:chgData name="PAITOON PORNTRAKOON" userId="5cd5d3ab-e961-47d6-bf96-e335d2d4bc52" providerId="ADAL" clId="{793B24F3-6271-414C-8245-38343A66E2A9}" dt="2022-06-15T02:32:16.334" v="8" actId="20577"/>
          <ac:spMkLst>
            <pc:docMk/>
            <pc:sldMk cId="3722913257" sldId="632"/>
            <ac:spMk id="6" creationId="{27C4BF8B-DB1D-4C41-99CF-4D6BE9B03224}"/>
          </ac:spMkLst>
        </pc:spChg>
      </pc:sldChg>
      <pc:sldChg chg="modSp add">
        <pc:chgData name="PAITOON PORNTRAKOON" userId="5cd5d3ab-e961-47d6-bf96-e335d2d4bc52" providerId="ADAL" clId="{793B24F3-6271-414C-8245-38343A66E2A9}" dt="2022-06-22T03:13:10.232" v="15"/>
        <pc:sldMkLst>
          <pc:docMk/>
          <pc:sldMk cId="3691665213" sldId="634"/>
        </pc:sldMkLst>
        <pc:spChg chg="mod">
          <ac:chgData name="PAITOON PORNTRAKOON" userId="5cd5d3ab-e961-47d6-bf96-e335d2d4bc52" providerId="ADAL" clId="{793B24F3-6271-414C-8245-38343A66E2A9}" dt="2022-06-22T03:13:10.232" v="15"/>
          <ac:spMkLst>
            <pc:docMk/>
            <pc:sldMk cId="3691665213" sldId="634"/>
            <ac:spMk id="3" creationId="{1DD0EF4A-4797-47FA-A0CA-D4B704D64A52}"/>
          </ac:spMkLst>
        </pc:spChg>
      </pc:sldChg>
      <pc:sldChg chg="modSp add">
        <pc:chgData name="PAITOON PORNTRAKOON" userId="5cd5d3ab-e961-47d6-bf96-e335d2d4bc52" providerId="ADAL" clId="{793B24F3-6271-414C-8245-38343A66E2A9}" dt="2022-06-22T03:13:10.232" v="15"/>
        <pc:sldMkLst>
          <pc:docMk/>
          <pc:sldMk cId="4241973338" sldId="635"/>
        </pc:sldMkLst>
        <pc:spChg chg="mod">
          <ac:chgData name="PAITOON PORNTRAKOON" userId="5cd5d3ab-e961-47d6-bf96-e335d2d4bc52" providerId="ADAL" clId="{793B24F3-6271-414C-8245-38343A66E2A9}" dt="2022-06-22T03:13:10.232" v="15"/>
          <ac:spMkLst>
            <pc:docMk/>
            <pc:sldMk cId="4241973338" sldId="635"/>
            <ac:spMk id="3" creationId="{1DD0EF4A-4797-47FA-A0CA-D4B704D64A52}"/>
          </ac:spMkLst>
        </pc:spChg>
      </pc:sldChg>
    </pc:docChg>
  </pc:docChgLst>
  <pc:docChgLst>
    <pc:chgData name="MIN MYINT MOH SOE -" userId="S::u6530262@au.edu::41e49228-78a0-4cad-9e5d-5954fab4af59" providerId="AD" clId="Web-{2F72C9AF-6AE4-DF1A-439D-EB21A564A02C}"/>
    <pc:docChg chg="modSld sldOrd">
      <pc:chgData name="MIN MYINT MOH SOE -" userId="S::u6530262@au.edu::41e49228-78a0-4cad-9e5d-5954fab4af59" providerId="AD" clId="Web-{2F72C9AF-6AE4-DF1A-439D-EB21A564A02C}" dt="2024-06-12T09:14:49.424" v="182"/>
      <pc:docMkLst>
        <pc:docMk/>
      </pc:docMkLst>
      <pc:sldChg chg="modSp">
        <pc:chgData name="MIN MYINT MOH SOE -" userId="S::u6530262@au.edu::41e49228-78a0-4cad-9e5d-5954fab4af59" providerId="AD" clId="Web-{2F72C9AF-6AE4-DF1A-439D-EB21A564A02C}" dt="2024-06-12T08:50:10.665" v="78" actId="20577"/>
        <pc:sldMkLst>
          <pc:docMk/>
          <pc:sldMk cId="3363812636" sldId="322"/>
        </pc:sldMkLst>
        <pc:spChg chg="mod">
          <ac:chgData name="MIN MYINT MOH SOE -" userId="S::u6530262@au.edu::41e49228-78a0-4cad-9e5d-5954fab4af59" providerId="AD" clId="Web-{2F72C9AF-6AE4-DF1A-439D-EB21A564A02C}" dt="2024-06-12T08:50:10.665" v="78" actId="20577"/>
          <ac:spMkLst>
            <pc:docMk/>
            <pc:sldMk cId="3363812636" sldId="322"/>
            <ac:spMk id="4" creationId="{1C316285-D51C-49DA-B366-78D007135F8B}"/>
          </ac:spMkLst>
        </pc:spChg>
      </pc:sldChg>
      <pc:sldChg chg="ord">
        <pc:chgData name="MIN MYINT MOH SOE -" userId="S::u6530262@au.edu::41e49228-78a0-4cad-9e5d-5954fab4af59" providerId="AD" clId="Web-{2F72C9AF-6AE4-DF1A-439D-EB21A564A02C}" dt="2024-06-12T08:57:20.949" v="79"/>
        <pc:sldMkLst>
          <pc:docMk/>
          <pc:sldMk cId="878092412" sldId="368"/>
        </pc:sldMkLst>
      </pc:sldChg>
      <pc:sldChg chg="modSp">
        <pc:chgData name="MIN MYINT MOH SOE -" userId="S::u6530262@au.edu::41e49228-78a0-4cad-9e5d-5954fab4af59" providerId="AD" clId="Web-{2F72C9AF-6AE4-DF1A-439D-EB21A564A02C}" dt="2024-06-12T08:59:46.794" v="137" actId="20577"/>
        <pc:sldMkLst>
          <pc:docMk/>
          <pc:sldMk cId="2531926224" sldId="385"/>
        </pc:sldMkLst>
        <pc:spChg chg="mod">
          <ac:chgData name="MIN MYINT MOH SOE -" userId="S::u6530262@au.edu::41e49228-78a0-4cad-9e5d-5954fab4af59" providerId="AD" clId="Web-{2F72C9AF-6AE4-DF1A-439D-EB21A564A02C}" dt="2024-06-12T08:59:46.794" v="137" actId="20577"/>
          <ac:spMkLst>
            <pc:docMk/>
            <pc:sldMk cId="2531926224" sldId="385"/>
            <ac:spMk id="9" creationId="{C78FBF75-F8B1-4A3C-9AE1-BCBDA8D9014F}"/>
          </ac:spMkLst>
        </pc:spChg>
        <pc:graphicFrameChg chg="mod">
          <ac:chgData name="MIN MYINT MOH SOE -" userId="S::u6530262@au.edu::41e49228-78a0-4cad-9e5d-5954fab4af59" providerId="AD" clId="Web-{2F72C9AF-6AE4-DF1A-439D-EB21A564A02C}" dt="2024-06-12T08:59:22.684" v="132" actId="1076"/>
          <ac:graphicFrameMkLst>
            <pc:docMk/>
            <pc:sldMk cId="2531926224" sldId="385"/>
            <ac:graphicFrameMk id="3" creationId="{05ED1400-B0C8-4ABA-A1C5-BD9E6BEAC045}"/>
          </ac:graphicFrameMkLst>
        </pc:graphicFrameChg>
      </pc:sldChg>
      <pc:sldChg chg="modSp">
        <pc:chgData name="MIN MYINT MOH SOE -" userId="S::u6530262@au.edu::41e49228-78a0-4cad-9e5d-5954fab4af59" providerId="AD" clId="Web-{2F72C9AF-6AE4-DF1A-439D-EB21A564A02C}" dt="2024-06-12T09:13:44.674" v="176"/>
        <pc:sldMkLst>
          <pc:docMk/>
          <pc:sldMk cId="2318206645" sldId="386"/>
        </pc:sldMkLst>
        <pc:graphicFrameChg chg="mod modGraphic">
          <ac:chgData name="MIN MYINT MOH SOE -" userId="S::u6530262@au.edu::41e49228-78a0-4cad-9e5d-5954fab4af59" providerId="AD" clId="Web-{2F72C9AF-6AE4-DF1A-439D-EB21A564A02C}" dt="2024-06-12T09:13:44.674" v="176"/>
          <ac:graphicFrameMkLst>
            <pc:docMk/>
            <pc:sldMk cId="2318206645" sldId="386"/>
            <ac:graphicFrameMk id="3" creationId="{05ED1400-B0C8-4ABA-A1C5-BD9E6BEAC045}"/>
          </ac:graphicFrameMkLst>
        </pc:graphicFrameChg>
      </pc:sldChg>
      <pc:sldChg chg="modSp">
        <pc:chgData name="MIN MYINT MOH SOE -" userId="S::u6530262@au.edu::41e49228-78a0-4cad-9e5d-5954fab4af59" providerId="AD" clId="Web-{2F72C9AF-6AE4-DF1A-439D-EB21A564A02C}" dt="2024-06-12T09:14:49.424" v="182"/>
        <pc:sldMkLst>
          <pc:docMk/>
          <pc:sldMk cId="3816302190" sldId="387"/>
        </pc:sldMkLst>
        <pc:graphicFrameChg chg="mod modGraphic">
          <ac:chgData name="MIN MYINT MOH SOE -" userId="S::u6530262@au.edu::41e49228-78a0-4cad-9e5d-5954fab4af59" providerId="AD" clId="Web-{2F72C9AF-6AE4-DF1A-439D-EB21A564A02C}" dt="2024-06-12T09:14:49.424" v="182"/>
          <ac:graphicFrameMkLst>
            <pc:docMk/>
            <pc:sldMk cId="3816302190" sldId="387"/>
            <ac:graphicFrameMk id="3" creationId="{05ED1400-B0C8-4ABA-A1C5-BD9E6BEAC045}"/>
          </ac:graphicFrameMkLst>
        </pc:graphicFrameChg>
      </pc:sldChg>
    </pc:docChg>
  </pc:docChgLst>
  <pc:docChgLst>
    <pc:chgData name="PAITOON PORNTRAKOON" userId="5cd5d3ab-e961-47d6-bf96-e335d2d4bc52" providerId="ADAL" clId="{AC7131FE-5787-47D8-8EF1-59FBA3FDE59D}"/>
    <pc:docChg chg="addSld delSld modSld">
      <pc:chgData name="PAITOON PORNTRAKOON" userId="5cd5d3ab-e961-47d6-bf96-e335d2d4bc52" providerId="ADAL" clId="{AC7131FE-5787-47D8-8EF1-59FBA3FDE59D}" dt="2024-04-03T09:58:30.588" v="17" actId="6549"/>
      <pc:docMkLst>
        <pc:docMk/>
      </pc:docMkLst>
      <pc:sldChg chg="modSp mod">
        <pc:chgData name="PAITOON PORNTRAKOON" userId="5cd5d3ab-e961-47d6-bf96-e335d2d4bc52" providerId="ADAL" clId="{AC7131FE-5787-47D8-8EF1-59FBA3FDE59D}" dt="2024-04-03T09:50:20.121" v="9"/>
        <pc:sldMkLst>
          <pc:docMk/>
          <pc:sldMk cId="3363812636" sldId="322"/>
        </pc:sldMkLst>
        <pc:spChg chg="mod">
          <ac:chgData name="PAITOON PORNTRAKOON" userId="5cd5d3ab-e961-47d6-bf96-e335d2d4bc52" providerId="ADAL" clId="{AC7131FE-5787-47D8-8EF1-59FBA3FDE59D}" dt="2024-04-03T09:50:20.121" v="9"/>
          <ac:spMkLst>
            <pc:docMk/>
            <pc:sldMk cId="3363812636" sldId="322"/>
            <ac:spMk id="4" creationId="{1C316285-D51C-49DA-B366-78D007135F8B}"/>
          </ac:spMkLst>
        </pc:spChg>
      </pc:sldChg>
      <pc:sldChg chg="add del">
        <pc:chgData name="PAITOON PORNTRAKOON" userId="5cd5d3ab-e961-47d6-bf96-e335d2d4bc52" providerId="ADAL" clId="{AC7131FE-5787-47D8-8EF1-59FBA3FDE59D}" dt="2024-04-03T09:50:45.197" v="11"/>
        <pc:sldMkLst>
          <pc:docMk/>
          <pc:sldMk cId="1076254150" sldId="356"/>
        </pc:sldMkLst>
      </pc:sldChg>
      <pc:sldChg chg="add del modNotesTx">
        <pc:chgData name="PAITOON PORNTRAKOON" userId="5cd5d3ab-e961-47d6-bf96-e335d2d4bc52" providerId="ADAL" clId="{AC7131FE-5787-47D8-8EF1-59FBA3FDE59D}" dt="2024-04-03T09:58:25.120" v="16" actId="6549"/>
        <pc:sldMkLst>
          <pc:docMk/>
          <pc:sldMk cId="3151586822" sldId="359"/>
        </pc:sldMkLst>
      </pc:sldChg>
      <pc:sldChg chg="del">
        <pc:chgData name="PAITOON PORNTRAKOON" userId="5cd5d3ab-e961-47d6-bf96-e335d2d4bc52" providerId="ADAL" clId="{AC7131FE-5787-47D8-8EF1-59FBA3FDE59D}" dt="2024-04-03T09:53:00.538" v="12" actId="47"/>
        <pc:sldMkLst>
          <pc:docMk/>
          <pc:sldMk cId="1652252692" sldId="363"/>
        </pc:sldMkLst>
      </pc:sldChg>
      <pc:sldChg chg="del">
        <pc:chgData name="PAITOON PORNTRAKOON" userId="5cd5d3ab-e961-47d6-bf96-e335d2d4bc52" providerId="ADAL" clId="{AC7131FE-5787-47D8-8EF1-59FBA3FDE59D}" dt="2024-04-03T09:53:00.538" v="12" actId="47"/>
        <pc:sldMkLst>
          <pc:docMk/>
          <pc:sldMk cId="1712920783" sldId="364"/>
        </pc:sldMkLst>
      </pc:sldChg>
      <pc:sldChg chg="add del modNotesTx">
        <pc:chgData name="PAITOON PORNTRAKOON" userId="5cd5d3ab-e961-47d6-bf96-e335d2d4bc52" providerId="ADAL" clId="{AC7131FE-5787-47D8-8EF1-59FBA3FDE59D}" dt="2024-04-03T09:58:30.588" v="17" actId="6549"/>
        <pc:sldMkLst>
          <pc:docMk/>
          <pc:sldMk cId="878092412" sldId="368"/>
        </pc:sldMkLst>
      </pc:sldChg>
      <pc:sldChg chg="del">
        <pc:chgData name="PAITOON PORNTRAKOON" userId="5cd5d3ab-e961-47d6-bf96-e335d2d4bc52" providerId="ADAL" clId="{AC7131FE-5787-47D8-8EF1-59FBA3FDE59D}" dt="2024-04-03T09:53:00.538" v="12" actId="47"/>
        <pc:sldMkLst>
          <pc:docMk/>
          <pc:sldMk cId="1536307034" sldId="378"/>
        </pc:sldMkLst>
      </pc:sldChg>
      <pc:sldChg chg="del">
        <pc:chgData name="PAITOON PORNTRAKOON" userId="5cd5d3ab-e961-47d6-bf96-e335d2d4bc52" providerId="ADAL" clId="{AC7131FE-5787-47D8-8EF1-59FBA3FDE59D}" dt="2024-04-03T09:53:00.538" v="12" actId="47"/>
        <pc:sldMkLst>
          <pc:docMk/>
          <pc:sldMk cId="3485864804" sldId="380"/>
        </pc:sldMkLst>
      </pc:sldChg>
      <pc:sldChg chg="add del">
        <pc:chgData name="PAITOON PORNTRAKOON" userId="5cd5d3ab-e961-47d6-bf96-e335d2d4bc52" providerId="ADAL" clId="{AC7131FE-5787-47D8-8EF1-59FBA3FDE59D}" dt="2024-04-03T09:56:15.430" v="15"/>
        <pc:sldMkLst>
          <pc:docMk/>
          <pc:sldMk cId="2156756188" sldId="381"/>
        </pc:sldMkLst>
      </pc:sldChg>
      <pc:sldChg chg="add del">
        <pc:chgData name="PAITOON PORNTRAKOON" userId="5cd5d3ab-e961-47d6-bf96-e335d2d4bc52" providerId="ADAL" clId="{AC7131FE-5787-47D8-8EF1-59FBA3FDE59D}" dt="2024-04-03T09:56:15.430" v="15"/>
        <pc:sldMkLst>
          <pc:docMk/>
          <pc:sldMk cId="339477905" sldId="382"/>
        </pc:sldMkLst>
      </pc:sldChg>
      <pc:sldChg chg="add del">
        <pc:chgData name="PAITOON PORNTRAKOON" userId="5cd5d3ab-e961-47d6-bf96-e335d2d4bc52" providerId="ADAL" clId="{AC7131FE-5787-47D8-8EF1-59FBA3FDE59D}" dt="2024-04-03T09:56:15.430" v="15"/>
        <pc:sldMkLst>
          <pc:docMk/>
          <pc:sldMk cId="1941488613" sldId="383"/>
        </pc:sldMkLst>
      </pc:sldChg>
      <pc:sldChg chg="add del">
        <pc:chgData name="PAITOON PORNTRAKOON" userId="5cd5d3ab-e961-47d6-bf96-e335d2d4bc52" providerId="ADAL" clId="{AC7131FE-5787-47D8-8EF1-59FBA3FDE59D}" dt="2024-04-03T09:56:15.430" v="15"/>
        <pc:sldMkLst>
          <pc:docMk/>
          <pc:sldMk cId="1791902428" sldId="384"/>
        </pc:sldMkLst>
      </pc:sldChg>
      <pc:sldChg chg="add del">
        <pc:chgData name="PAITOON PORNTRAKOON" userId="5cd5d3ab-e961-47d6-bf96-e335d2d4bc52" providerId="ADAL" clId="{AC7131FE-5787-47D8-8EF1-59FBA3FDE59D}" dt="2024-04-03T09:53:03.448" v="13"/>
        <pc:sldMkLst>
          <pc:docMk/>
          <pc:sldMk cId="2531926224" sldId="385"/>
        </pc:sldMkLst>
      </pc:sldChg>
      <pc:sldChg chg="add del">
        <pc:chgData name="PAITOON PORNTRAKOON" userId="5cd5d3ab-e961-47d6-bf96-e335d2d4bc52" providerId="ADAL" clId="{AC7131FE-5787-47D8-8EF1-59FBA3FDE59D}" dt="2024-04-03T09:53:03.448" v="13"/>
        <pc:sldMkLst>
          <pc:docMk/>
          <pc:sldMk cId="2318206645" sldId="386"/>
        </pc:sldMkLst>
      </pc:sldChg>
      <pc:sldChg chg="add del">
        <pc:chgData name="PAITOON PORNTRAKOON" userId="5cd5d3ab-e961-47d6-bf96-e335d2d4bc52" providerId="ADAL" clId="{AC7131FE-5787-47D8-8EF1-59FBA3FDE59D}" dt="2024-04-03T09:53:03.448" v="13"/>
        <pc:sldMkLst>
          <pc:docMk/>
          <pc:sldMk cId="3816302190" sldId="387"/>
        </pc:sldMkLst>
      </pc:sldChg>
      <pc:sldChg chg="add del">
        <pc:chgData name="PAITOON PORNTRAKOON" userId="5cd5d3ab-e961-47d6-bf96-e335d2d4bc52" providerId="ADAL" clId="{AC7131FE-5787-47D8-8EF1-59FBA3FDE59D}" dt="2024-04-03T09:53:03.448" v="13"/>
        <pc:sldMkLst>
          <pc:docMk/>
          <pc:sldMk cId="2860674632" sldId="388"/>
        </pc:sldMkLst>
      </pc:sldChg>
      <pc:sldChg chg="add del">
        <pc:chgData name="PAITOON PORNTRAKOON" userId="5cd5d3ab-e961-47d6-bf96-e335d2d4bc52" providerId="ADAL" clId="{AC7131FE-5787-47D8-8EF1-59FBA3FDE59D}" dt="2024-04-03T09:50:45.197" v="11"/>
        <pc:sldMkLst>
          <pc:docMk/>
          <pc:sldMk cId="2129607164" sldId="389"/>
        </pc:sldMkLst>
      </pc:sldChg>
      <pc:sldChg chg="del">
        <pc:chgData name="PAITOON PORNTRAKOON" userId="5cd5d3ab-e961-47d6-bf96-e335d2d4bc52" providerId="ADAL" clId="{AC7131FE-5787-47D8-8EF1-59FBA3FDE59D}" dt="2024-04-03T09:53:00.538" v="12" actId="47"/>
        <pc:sldMkLst>
          <pc:docMk/>
          <pc:sldMk cId="4262724896" sldId="390"/>
        </pc:sldMkLst>
      </pc:sldChg>
      <pc:sldChg chg="add del">
        <pc:chgData name="PAITOON PORNTRAKOON" userId="5cd5d3ab-e961-47d6-bf96-e335d2d4bc52" providerId="ADAL" clId="{AC7131FE-5787-47D8-8EF1-59FBA3FDE59D}" dt="2024-04-03T09:53:03.448" v="13"/>
        <pc:sldMkLst>
          <pc:docMk/>
          <pc:sldMk cId="1485460384" sldId="391"/>
        </pc:sldMkLst>
      </pc:sldChg>
      <pc:sldChg chg="del">
        <pc:chgData name="PAITOON PORNTRAKOON" userId="5cd5d3ab-e961-47d6-bf96-e335d2d4bc52" providerId="ADAL" clId="{AC7131FE-5787-47D8-8EF1-59FBA3FDE59D}" dt="2024-04-03T09:53:00.538" v="12" actId="47"/>
        <pc:sldMkLst>
          <pc:docMk/>
          <pc:sldMk cId="3591494045" sldId="631"/>
        </pc:sldMkLst>
      </pc:sldChg>
      <pc:sldChg chg="del">
        <pc:chgData name="PAITOON PORNTRAKOON" userId="5cd5d3ab-e961-47d6-bf96-e335d2d4bc52" providerId="ADAL" clId="{AC7131FE-5787-47D8-8EF1-59FBA3FDE59D}" dt="2024-04-03T09:53:00.538" v="12" actId="47"/>
        <pc:sldMkLst>
          <pc:docMk/>
          <pc:sldMk cId="3722913257" sldId="632"/>
        </pc:sldMkLst>
      </pc:sldChg>
      <pc:sldChg chg="del">
        <pc:chgData name="PAITOON PORNTRAKOON" userId="5cd5d3ab-e961-47d6-bf96-e335d2d4bc52" providerId="ADAL" clId="{AC7131FE-5787-47D8-8EF1-59FBA3FDE59D}" dt="2024-04-03T09:53:00.538" v="12" actId="47"/>
        <pc:sldMkLst>
          <pc:docMk/>
          <pc:sldMk cId="3864167785" sldId="633"/>
        </pc:sldMkLst>
      </pc:sldChg>
      <pc:sldChg chg="del">
        <pc:chgData name="PAITOON PORNTRAKOON" userId="5cd5d3ab-e961-47d6-bf96-e335d2d4bc52" providerId="ADAL" clId="{AC7131FE-5787-47D8-8EF1-59FBA3FDE59D}" dt="2024-04-03T09:53:00.538" v="12" actId="47"/>
        <pc:sldMkLst>
          <pc:docMk/>
          <pc:sldMk cId="3691665213" sldId="634"/>
        </pc:sldMkLst>
      </pc:sldChg>
      <pc:sldChg chg="del">
        <pc:chgData name="PAITOON PORNTRAKOON" userId="5cd5d3ab-e961-47d6-bf96-e335d2d4bc52" providerId="ADAL" clId="{AC7131FE-5787-47D8-8EF1-59FBA3FDE59D}" dt="2024-04-03T09:53:00.538" v="12" actId="47"/>
        <pc:sldMkLst>
          <pc:docMk/>
          <pc:sldMk cId="4241973338" sldId="63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Raleway" pitchFamily="2" charset="0"/>
        <a:ea typeface="Raleway" pitchFamily="2"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21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1490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4198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Calibri"/>
                <a:cs typeface="Calibri"/>
              </a:rPr>
              <a:t>(0) Blank</a:t>
            </a:r>
          </a:p>
        </p:txBody>
      </p:sp>
    </p:spTree>
    <p:extLst>
      <p:ext uri="{BB962C8B-B14F-4D97-AF65-F5344CB8AC3E}">
        <p14:creationId xmlns:p14="http://schemas.microsoft.com/office/powerpoint/2010/main" val="3566536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(3) Overall okay. Please avoid compound question and split them.</a:t>
            </a:r>
          </a:p>
        </p:txBody>
      </p:sp>
    </p:spTree>
    <p:extLst>
      <p:ext uri="{BB962C8B-B14F-4D97-AF65-F5344CB8AC3E}">
        <p14:creationId xmlns:p14="http://schemas.microsoft.com/office/powerpoint/2010/main" val="2097305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(3)Great . However, usernames are missing.</a:t>
            </a:r>
          </a:p>
        </p:txBody>
      </p:sp>
    </p:spTree>
    <p:extLst>
      <p:ext uri="{BB962C8B-B14F-4D97-AF65-F5344CB8AC3E}">
        <p14:creationId xmlns:p14="http://schemas.microsoft.com/office/powerpoint/2010/main" val="325218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066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color background">
  <p:cSld name="Blank color background">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10416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userDrawn="1">
  <p:cSld name="Title + 1 column">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11817" y="337763"/>
            <a:ext cx="7868758" cy="8574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solidFill>
                  <a:schemeClr val="bg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pitchFamily="2" charset="0"/>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pitchFamily="2" charset="0"/>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pitchFamily="2" charset="0"/>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pitchFamily="2" charset="0"/>
            </a:endParaRPr>
          </a:p>
        </p:txBody>
      </p:sp>
      <p:sp>
        <p:nvSpPr>
          <p:cNvPr id="11" name="Text Placeholder 2">
            <a:extLst>
              <a:ext uri="{FF2B5EF4-FFF2-40B4-BE49-F238E27FC236}">
                <a16:creationId xmlns:a16="http://schemas.microsoft.com/office/drawing/2014/main" id="{7A929BEC-9580-4699-AE6B-D62091B0B6DF}"/>
              </a:ext>
            </a:extLst>
          </p:cNvPr>
          <p:cNvSpPr>
            <a:spLocks noGrp="1"/>
          </p:cNvSpPr>
          <p:nvPr>
            <p:ph type="body" sz="quarter" idx="13"/>
          </p:nvPr>
        </p:nvSpPr>
        <p:spPr>
          <a:xfrm>
            <a:off x="611188" y="1300163"/>
            <a:ext cx="7869237" cy="3629025"/>
          </a:xfrm>
        </p:spPr>
        <p:txBody>
          <a:bodyPr/>
          <a:lstStyle>
            <a:lvl1pPr>
              <a:defRPr sz="2000">
                <a:latin typeface="Raleway" pitchFamily="2" charset="0"/>
              </a:defRPr>
            </a:lvl1pPr>
            <a:lvl2pPr>
              <a:spcBef>
                <a:spcPts val="600"/>
              </a:spcBef>
              <a:buClr>
                <a:schemeClr val="accent6"/>
              </a:buClr>
              <a:buSzPct val="100000"/>
              <a:defRPr sz="1800">
                <a:latin typeface="Raleway" pitchFamily="2" charset="0"/>
              </a:defRPr>
            </a:lvl2pPr>
            <a:lvl3pPr>
              <a:spcBef>
                <a:spcPts val="600"/>
              </a:spcBef>
              <a:buClr>
                <a:schemeClr val="accent6"/>
              </a:buClr>
              <a:buSzPct val="100000"/>
              <a:defRPr sz="1600">
                <a:latin typeface="Raleway" pitchFamily="2" charset="0"/>
              </a:defRPr>
            </a:lvl3pPr>
            <a:lvl4pPr marL="1447800" indent="0">
              <a:buNone/>
              <a:defRPr/>
            </a:lvl4pPr>
          </a:lstStyle>
          <a:p>
            <a:pPr lvl="0"/>
            <a:r>
              <a:rPr lang="en-US"/>
              <a:t>Click to edit Master text styles</a:t>
            </a:r>
          </a:p>
          <a:p>
            <a:pPr lvl="1"/>
            <a:r>
              <a:rPr lang="en-US"/>
              <a:t>Second level</a:t>
            </a:r>
          </a:p>
          <a:p>
            <a:pPr lvl="2"/>
            <a:r>
              <a:rPr lang="en-US"/>
              <a:t>Third level</a:t>
            </a:r>
          </a:p>
        </p:txBody>
      </p:sp>
      <p:sp>
        <p:nvSpPr>
          <p:cNvPr id="12" name="Slide Number Placeholder 3">
            <a:extLst>
              <a:ext uri="{FF2B5EF4-FFF2-40B4-BE49-F238E27FC236}">
                <a16:creationId xmlns:a16="http://schemas.microsoft.com/office/drawing/2014/main" id="{8DBA85B8-BF06-4A76-8EC2-116129FB3479}"/>
              </a:ext>
            </a:extLst>
          </p:cNvPr>
          <p:cNvSpPr>
            <a:spLocks noGrp="1"/>
          </p:cNvSpPr>
          <p:nvPr>
            <p:ph type="sldNum" idx="12"/>
          </p:nvPr>
        </p:nvSpPr>
        <p:spPr>
          <a:xfrm>
            <a:off x="8480575" y="4696933"/>
            <a:ext cx="548700" cy="313500"/>
          </a:xfrm>
          <a:prstGeom prst="rect">
            <a:avLst/>
          </a:prstGeom>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05680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orkshe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81C2-90E1-431C-BD53-3E55D5CC739F}"/>
              </a:ext>
            </a:extLst>
          </p:cNvPr>
          <p:cNvSpPr>
            <a:spLocks noGrp="1"/>
          </p:cNvSpPr>
          <p:nvPr>
            <p:ph type="title"/>
          </p:nvPr>
        </p:nvSpPr>
        <p:spPr>
          <a:xfrm>
            <a:off x="666893" y="224972"/>
            <a:ext cx="7813682" cy="406399"/>
          </a:xfrm>
        </p:spPr>
        <p:txBody>
          <a:bodyPr/>
          <a:lstStyle>
            <a:lvl1pPr>
              <a:defRPr sz="2000">
                <a:solidFill>
                  <a:schemeClr val="bg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E2EA5B26-2D84-4085-9040-9414D1295B99}"/>
              </a:ext>
            </a:extLst>
          </p:cNvPr>
          <p:cNvSpPr>
            <a:spLocks noGrp="1"/>
          </p:cNvSpPr>
          <p:nvPr>
            <p:ph type="sldNum" idx="10"/>
          </p:nvPr>
        </p:nvSpPr>
        <p:spPr/>
        <p:txBody>
          <a:bodyPr/>
          <a:lstStyle/>
          <a:p>
            <a:fld id="{00000000-1234-1234-1234-123412341234}" type="slidenum">
              <a:rPr lang="en" smtClean="0"/>
              <a:pPr/>
              <a:t>‹#›</a:t>
            </a:fld>
            <a:endParaRPr lang="en"/>
          </a:p>
        </p:txBody>
      </p:sp>
      <p:sp>
        <p:nvSpPr>
          <p:cNvPr id="4" name="Google Shape;14;p2">
            <a:extLst>
              <a:ext uri="{FF2B5EF4-FFF2-40B4-BE49-F238E27FC236}">
                <a16:creationId xmlns:a16="http://schemas.microsoft.com/office/drawing/2014/main" id="{06D6070F-148D-4E25-AD2B-446BF9CF2A60}"/>
              </a:ext>
            </a:extLst>
          </p:cNvPr>
          <p:cNvSpPr/>
          <p:nvPr userDrawn="1"/>
        </p:nvSpPr>
        <p:spPr>
          <a:xfrm>
            <a:off x="663424" y="631371"/>
            <a:ext cx="4553275" cy="4571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1301;p48">
            <a:extLst>
              <a:ext uri="{FF2B5EF4-FFF2-40B4-BE49-F238E27FC236}">
                <a16:creationId xmlns:a16="http://schemas.microsoft.com/office/drawing/2014/main" id="{21F709A3-7817-4176-9686-E275A032BD78}"/>
              </a:ext>
            </a:extLst>
          </p:cNvPr>
          <p:cNvGrpSpPr/>
          <p:nvPr userDrawn="1"/>
        </p:nvGrpSpPr>
        <p:grpSpPr>
          <a:xfrm>
            <a:off x="105380" y="222815"/>
            <a:ext cx="445821" cy="425246"/>
            <a:chOff x="8338678" y="5506443"/>
            <a:chExt cx="720227" cy="686988"/>
          </a:xfrm>
        </p:grpSpPr>
        <p:sp>
          <p:nvSpPr>
            <p:cNvPr id="6" name="Google Shape;1302;p48">
              <a:extLst>
                <a:ext uri="{FF2B5EF4-FFF2-40B4-BE49-F238E27FC236}">
                  <a16:creationId xmlns:a16="http://schemas.microsoft.com/office/drawing/2014/main" id="{63AF51E0-3895-48D6-BC2B-4398BFE358AB}"/>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1303;p48">
              <a:extLst>
                <a:ext uri="{FF2B5EF4-FFF2-40B4-BE49-F238E27FC236}">
                  <a16:creationId xmlns:a16="http://schemas.microsoft.com/office/drawing/2014/main" id="{DF40D4B8-DE82-4EF0-9315-8A039D9DE6B3}"/>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304;p48">
              <a:extLst>
                <a:ext uri="{FF2B5EF4-FFF2-40B4-BE49-F238E27FC236}">
                  <a16:creationId xmlns:a16="http://schemas.microsoft.com/office/drawing/2014/main" id="{B50FF70F-E987-4B6E-81E7-503ABF3FC644}"/>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305;p48">
              <a:extLst>
                <a:ext uri="{FF2B5EF4-FFF2-40B4-BE49-F238E27FC236}">
                  <a16:creationId xmlns:a16="http://schemas.microsoft.com/office/drawing/2014/main" id="{97171C13-69AE-4251-8FD6-81228D7FA673}"/>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306;p48">
              <a:extLst>
                <a:ext uri="{FF2B5EF4-FFF2-40B4-BE49-F238E27FC236}">
                  <a16:creationId xmlns:a16="http://schemas.microsoft.com/office/drawing/2014/main" id="{432FE4C5-6BEB-4A9E-8558-68A25F69B8B9}"/>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307;p48">
              <a:extLst>
                <a:ext uri="{FF2B5EF4-FFF2-40B4-BE49-F238E27FC236}">
                  <a16:creationId xmlns:a16="http://schemas.microsoft.com/office/drawing/2014/main" id="{C3748A53-EB3D-420F-85F8-BC98642A7283}"/>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216993502"/>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6893" y="358388"/>
            <a:ext cx="7813682" cy="857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666893" y="1373588"/>
            <a:ext cx="7813682"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lang="en-US"/>
          </a:p>
          <a:p>
            <a:pPr lvl="1"/>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Raleway" pitchFamily="2" charset="0"/>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bg2"/>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a:solidFill>
            <a:srgbClr val="000000"/>
          </a:solidFill>
          <a:latin typeface="Raleway" pitchFamily="2" charset="0"/>
          <a:ea typeface="Raleway" pitchFamily="2" charset="0"/>
          <a:cs typeface="Arial"/>
          <a:sym typeface="Arial"/>
        </a:defRPr>
      </a:lvl1pPr>
      <a:lvl2pPr marR="0" lvl="1" algn="l" rtl="0">
        <a:lnSpc>
          <a:spcPct val="100000"/>
        </a:lnSpc>
        <a:spcBef>
          <a:spcPts val="0"/>
        </a:spcBef>
        <a:spcAft>
          <a:spcPts val="0"/>
        </a:spcAft>
        <a:buClr>
          <a:srgbClr val="000000"/>
        </a:buClr>
        <a:buFont typeface="Arial"/>
        <a:defRPr sz="1800" b="0" i="0" u="none" strike="noStrike" cap="none">
          <a:solidFill>
            <a:srgbClr val="000000"/>
          </a:solidFill>
          <a:latin typeface="Raleway" pitchFamily="2" charset="0"/>
          <a:ea typeface="Raleway" pitchFamily="2" charset="0"/>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7" name="Google Shape;357;p34"/>
          <p:cNvSpPr txBox="1">
            <a:spLocks noGrp="1"/>
          </p:cNvSpPr>
          <p:nvPr>
            <p:ph type="subTitle" idx="4294967295"/>
          </p:nvPr>
        </p:nvSpPr>
        <p:spPr>
          <a:xfrm>
            <a:off x="924263" y="502932"/>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a:solidFill>
                  <a:schemeClr val="lt1"/>
                </a:solidFill>
                <a:latin typeface="Raleway" pitchFamily="2" charset="0"/>
              </a:rPr>
              <a:t>UI/UX </a:t>
            </a:r>
            <a:r>
              <a:rPr lang="en" sz="3200">
                <a:solidFill>
                  <a:schemeClr val="accent4"/>
                </a:solidFill>
                <a:latin typeface="Raleway" pitchFamily="2" charset="0"/>
              </a:rPr>
              <a:t>Worksheet</a:t>
            </a:r>
            <a:endParaRPr sz="3200">
              <a:solidFill>
                <a:schemeClr val="accent4"/>
              </a:solidFill>
              <a:latin typeface="Raleway" pitchFamily="2" charset="0"/>
            </a:endParaRPr>
          </a:p>
        </p:txBody>
      </p:sp>
      <p:sp>
        <p:nvSpPr>
          <p:cNvPr id="4" name="Google Shape;357;p34">
            <a:extLst>
              <a:ext uri="{FF2B5EF4-FFF2-40B4-BE49-F238E27FC236}">
                <a16:creationId xmlns:a16="http://schemas.microsoft.com/office/drawing/2014/main" id="{1C316285-D51C-49DA-B366-78D007135F8B}"/>
              </a:ext>
            </a:extLst>
          </p:cNvPr>
          <p:cNvSpPr txBox="1">
            <a:spLocks/>
          </p:cNvSpPr>
          <p:nvPr/>
        </p:nvSpPr>
        <p:spPr>
          <a:xfrm>
            <a:off x="916025" y="1780282"/>
            <a:ext cx="5561100" cy="27997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en-US" sz="2000" b="1">
                <a:solidFill>
                  <a:schemeClr val="lt1"/>
                </a:solidFill>
                <a:latin typeface="Raleway"/>
              </a:rPr>
              <a:t>Team members</a:t>
            </a:r>
          </a:p>
          <a:p>
            <a:pPr marL="0" indent="0">
              <a:buNone/>
            </a:pPr>
            <a:r>
              <a:rPr lang="en-US" sz="2000">
                <a:solidFill>
                  <a:schemeClr val="lt1"/>
                </a:solidFill>
                <a:latin typeface="Calibri"/>
              </a:rPr>
              <a:t>6530262 Min Myint Moh Soe</a:t>
            </a:r>
          </a:p>
          <a:p>
            <a:pPr marL="0" indent="0">
              <a:buNone/>
            </a:pPr>
            <a:r>
              <a:rPr lang="en-US" sz="2000">
                <a:solidFill>
                  <a:schemeClr val="lt1"/>
                </a:solidFill>
                <a:latin typeface="Calibri"/>
              </a:rPr>
              <a:t>6530289 Sai Oum Maing</a:t>
            </a:r>
          </a:p>
          <a:p>
            <a:pPr marL="0" indent="0">
              <a:buNone/>
            </a:pPr>
            <a:r>
              <a:rPr lang="en-US" sz="2000">
                <a:solidFill>
                  <a:schemeClr val="lt1"/>
                </a:solidFill>
                <a:latin typeface="Calibri"/>
              </a:rPr>
              <a:t>6622085 Min Htet</a:t>
            </a:r>
          </a:p>
          <a:p>
            <a:pPr marL="0" indent="0">
              <a:buNone/>
            </a:pPr>
            <a:r>
              <a:rPr lang="en-US" sz="2000">
                <a:solidFill>
                  <a:schemeClr val="lt1"/>
                </a:solidFill>
                <a:latin typeface="Calibri"/>
              </a:rPr>
              <a:t>6520102 Aung </a:t>
            </a:r>
            <a:r>
              <a:rPr lang="en-US" sz="2000" err="1">
                <a:solidFill>
                  <a:schemeClr val="lt1"/>
                </a:solidFill>
                <a:latin typeface="Calibri"/>
              </a:rPr>
              <a:t>Bhone</a:t>
            </a:r>
            <a:r>
              <a:rPr lang="en-US" sz="2000">
                <a:solidFill>
                  <a:schemeClr val="lt1"/>
                </a:solidFill>
                <a:latin typeface="Calibri"/>
              </a:rPr>
              <a:t> Naing</a:t>
            </a:r>
          </a:p>
          <a:p>
            <a:pPr marL="0" indent="0">
              <a:buNone/>
            </a:pPr>
            <a:r>
              <a:rPr lang="en-US" sz="2000">
                <a:solidFill>
                  <a:schemeClr val="lt1"/>
                </a:solidFill>
                <a:latin typeface="Calibri"/>
              </a:rPr>
              <a:t>6530198 Heang Mengtry</a:t>
            </a:r>
          </a:p>
          <a:p>
            <a:pPr marL="0" indent="0">
              <a:buNone/>
            </a:pPr>
            <a:endParaRPr lang="en-US" sz="2000">
              <a:solidFill>
                <a:schemeClr val="accent4"/>
              </a:solidFill>
              <a:latin typeface="Raleway" pitchFamily="2" charset="0"/>
            </a:endParaRPr>
          </a:p>
        </p:txBody>
      </p:sp>
      <p:grpSp>
        <p:nvGrpSpPr>
          <p:cNvPr id="7" name="Google Shape;1301;p48">
            <a:extLst>
              <a:ext uri="{FF2B5EF4-FFF2-40B4-BE49-F238E27FC236}">
                <a16:creationId xmlns:a16="http://schemas.microsoft.com/office/drawing/2014/main" id="{A7A0508C-DE74-4A72-8F8D-64890C7D1A60}"/>
              </a:ext>
            </a:extLst>
          </p:cNvPr>
          <p:cNvGrpSpPr/>
          <p:nvPr/>
        </p:nvGrpSpPr>
        <p:grpSpPr>
          <a:xfrm>
            <a:off x="6029392" y="502932"/>
            <a:ext cx="2725533" cy="2620878"/>
            <a:chOff x="8338678" y="5506443"/>
            <a:chExt cx="720227" cy="686988"/>
          </a:xfrm>
        </p:grpSpPr>
        <p:sp>
          <p:nvSpPr>
            <p:cNvPr id="8" name="Google Shape;1302;p48">
              <a:extLst>
                <a:ext uri="{FF2B5EF4-FFF2-40B4-BE49-F238E27FC236}">
                  <a16:creationId xmlns:a16="http://schemas.microsoft.com/office/drawing/2014/main" id="{276A9FAA-FCCE-4193-BF03-E2F173401E10}"/>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alpha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303;p48">
              <a:extLst>
                <a:ext uri="{FF2B5EF4-FFF2-40B4-BE49-F238E27FC236}">
                  <a16:creationId xmlns:a16="http://schemas.microsoft.com/office/drawing/2014/main" id="{D769601A-8BE6-4DCD-9BCB-2FFA100CD0CD}"/>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3">
                <a:lumMod val="40000"/>
                <a:lumOff val="60000"/>
                <a:alpha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304;p48">
              <a:extLst>
                <a:ext uri="{FF2B5EF4-FFF2-40B4-BE49-F238E27FC236}">
                  <a16:creationId xmlns:a16="http://schemas.microsoft.com/office/drawing/2014/main" id="{7DCD4D5B-9A3A-46B8-B5A3-EB83C7DCBF84}"/>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alpha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305;p48">
              <a:extLst>
                <a:ext uri="{FF2B5EF4-FFF2-40B4-BE49-F238E27FC236}">
                  <a16:creationId xmlns:a16="http://schemas.microsoft.com/office/drawing/2014/main" id="{869A0739-25C5-47BC-BB46-DC2475B39625}"/>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alpha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306;p48">
              <a:extLst>
                <a:ext uri="{FF2B5EF4-FFF2-40B4-BE49-F238E27FC236}">
                  <a16:creationId xmlns:a16="http://schemas.microsoft.com/office/drawing/2014/main" id="{3D8455A8-29AC-4337-B9E6-EF3ADA4045F4}"/>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alpha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07;p48">
              <a:extLst>
                <a:ext uri="{FF2B5EF4-FFF2-40B4-BE49-F238E27FC236}">
                  <a16:creationId xmlns:a16="http://schemas.microsoft.com/office/drawing/2014/main" id="{8A0C9098-1294-423E-BA7E-8B7ACB9845E7}"/>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alpha val="60000"/>
              </a:schemeClr>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36381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EED-2BB0-402C-85C4-88133A27B5FE}"/>
              </a:ext>
            </a:extLst>
          </p:cNvPr>
          <p:cNvSpPr>
            <a:spLocks noGrp="1"/>
          </p:cNvSpPr>
          <p:nvPr>
            <p:ph type="title"/>
          </p:nvPr>
        </p:nvSpPr>
        <p:spPr/>
        <p:txBody>
          <a:bodyPr/>
          <a:lstStyle/>
          <a:p>
            <a:r>
              <a:rPr lang="en-US"/>
              <a:t>Script &amp; questions for interview</a:t>
            </a:r>
            <a:r>
              <a:rPr lang="en-US">
                <a:solidFill>
                  <a:schemeClr val="accent4"/>
                </a:solidFill>
              </a:rPr>
              <a:t> (example)</a:t>
            </a:r>
          </a:p>
        </p:txBody>
      </p:sp>
      <p:sp>
        <p:nvSpPr>
          <p:cNvPr id="4" name="Slide Number Placeholder 3">
            <a:extLst>
              <a:ext uri="{FF2B5EF4-FFF2-40B4-BE49-F238E27FC236}">
                <a16:creationId xmlns:a16="http://schemas.microsoft.com/office/drawing/2014/main" id="{6BBBF055-C713-413D-AE24-825D6197D9C5}"/>
              </a:ext>
            </a:extLst>
          </p:cNvPr>
          <p:cNvSpPr>
            <a:spLocks noGrp="1"/>
          </p:cNvSpPr>
          <p:nvPr>
            <p:ph type="sldNum" idx="10"/>
          </p:nvPr>
        </p:nvSpPr>
        <p:spPr/>
        <p:txBody>
          <a:bodyPr/>
          <a:lstStyle/>
          <a:p>
            <a:fld id="{00000000-1234-1234-1234-123412341234}" type="slidenum">
              <a:rPr lang="en" smtClean="0"/>
              <a:pPr/>
              <a:t>10</a:t>
            </a:fld>
            <a:endParaRPr lang="en"/>
          </a:p>
        </p:txBody>
      </p:sp>
      <p:pic>
        <p:nvPicPr>
          <p:cNvPr id="5" name="Picture 4" descr="A picture containing text, outdoor object, manhole cover&#10;&#10;Description automatically generated">
            <a:extLst>
              <a:ext uri="{FF2B5EF4-FFF2-40B4-BE49-F238E27FC236}">
                <a16:creationId xmlns:a16="http://schemas.microsoft.com/office/drawing/2014/main" id="{F0B52316-F31B-43C0-85F5-8B436FD0C529}"/>
              </a:ext>
            </a:extLst>
          </p:cNvPr>
          <p:cNvPicPr>
            <a:picLocks noChangeAspect="1"/>
          </p:cNvPicPr>
          <p:nvPr/>
        </p:nvPicPr>
        <p:blipFill>
          <a:blip r:embed="rId2"/>
          <a:stretch>
            <a:fillRect/>
          </a:stretch>
        </p:blipFill>
        <p:spPr>
          <a:xfrm>
            <a:off x="8241438" y="91892"/>
            <a:ext cx="810514" cy="656516"/>
          </a:xfrm>
          <a:prstGeom prst="rect">
            <a:avLst/>
          </a:prstGeom>
        </p:spPr>
      </p:pic>
      <p:graphicFrame>
        <p:nvGraphicFramePr>
          <p:cNvPr id="3" name="Table 5">
            <a:extLst>
              <a:ext uri="{FF2B5EF4-FFF2-40B4-BE49-F238E27FC236}">
                <a16:creationId xmlns:a16="http://schemas.microsoft.com/office/drawing/2014/main" id="{05ED1400-B0C8-4ABA-A1C5-BD9E6BEAC045}"/>
              </a:ext>
            </a:extLst>
          </p:cNvPr>
          <p:cNvGraphicFramePr>
            <a:graphicFrameLocks noGrp="1"/>
          </p:cNvGraphicFramePr>
          <p:nvPr/>
        </p:nvGraphicFramePr>
        <p:xfrm>
          <a:off x="480059" y="803394"/>
          <a:ext cx="8176260" cy="822960"/>
        </p:xfrm>
        <a:graphic>
          <a:graphicData uri="http://schemas.openxmlformats.org/drawingml/2006/table">
            <a:tbl>
              <a:tblPr firstRow="1" bandRow="1">
                <a:tableStyleId>{C98665B7-6574-423E-A4B5-A6C020D860FF}</a:tableStyleId>
              </a:tblPr>
              <a:tblGrid>
                <a:gridCol w="2044065">
                  <a:extLst>
                    <a:ext uri="{9D8B030D-6E8A-4147-A177-3AD203B41FA5}">
                      <a16:colId xmlns:a16="http://schemas.microsoft.com/office/drawing/2014/main" val="4284209471"/>
                    </a:ext>
                  </a:extLst>
                </a:gridCol>
                <a:gridCol w="2044065">
                  <a:extLst>
                    <a:ext uri="{9D8B030D-6E8A-4147-A177-3AD203B41FA5}">
                      <a16:colId xmlns:a16="http://schemas.microsoft.com/office/drawing/2014/main" val="2988083944"/>
                    </a:ext>
                  </a:extLst>
                </a:gridCol>
                <a:gridCol w="2044065">
                  <a:extLst>
                    <a:ext uri="{9D8B030D-6E8A-4147-A177-3AD203B41FA5}">
                      <a16:colId xmlns:a16="http://schemas.microsoft.com/office/drawing/2014/main" val="2805836334"/>
                    </a:ext>
                  </a:extLst>
                </a:gridCol>
                <a:gridCol w="2044065">
                  <a:extLst>
                    <a:ext uri="{9D8B030D-6E8A-4147-A177-3AD203B41FA5}">
                      <a16:colId xmlns:a16="http://schemas.microsoft.com/office/drawing/2014/main" val="781602451"/>
                    </a:ext>
                  </a:extLst>
                </a:gridCol>
              </a:tblGrid>
              <a:tr h="240583">
                <a:tc>
                  <a:txBody>
                    <a:bodyPr/>
                    <a:lstStyle/>
                    <a:p>
                      <a:r>
                        <a:rPr lang="en-US" sz="1200" b="1">
                          <a:solidFill>
                            <a:schemeClr val="tx1"/>
                          </a:solidFill>
                          <a:latin typeface="Raleway" pitchFamily="2" charset="0"/>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62231710"/>
                  </a:ext>
                </a:extLst>
              </a:tr>
              <a:tr h="240583">
                <a:tc>
                  <a:txBody>
                    <a:bodyPr/>
                    <a:lstStyle/>
                    <a:p>
                      <a:r>
                        <a:rPr lang="en-US" sz="1200">
                          <a:solidFill>
                            <a:schemeClr val="tx1"/>
                          </a:solidFill>
                          <a:latin typeface="Raleway" pitchFamily="2" charset="0"/>
                        </a:rPr>
                        <a:t>3 biggest insights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969302"/>
                  </a:ext>
                </a:extLst>
              </a:tr>
              <a:tr h="240583">
                <a:tc>
                  <a:txBody>
                    <a:bodyPr/>
                    <a:lstStyle/>
                    <a:p>
                      <a:r>
                        <a:rPr lang="en-US" sz="1200" u="none">
                          <a:solidFill>
                            <a:schemeClr val="tx1"/>
                          </a:solidFill>
                          <a:latin typeface="Raleway" pitchFamily="2" charset="0"/>
                        </a:rPr>
                        <a:t>Other useful information</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246210"/>
                  </a:ext>
                </a:extLst>
              </a:tr>
            </a:tbl>
          </a:graphicData>
        </a:graphic>
      </p:graphicFrame>
    </p:spTree>
    <p:extLst>
      <p:ext uri="{BB962C8B-B14F-4D97-AF65-F5344CB8AC3E}">
        <p14:creationId xmlns:p14="http://schemas.microsoft.com/office/powerpoint/2010/main" val="1791902428"/>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7FBBFB-916C-4E92-96E6-B88FC9A25FC0}"/>
              </a:ext>
            </a:extLst>
          </p:cNvPr>
          <p:cNvSpPr/>
          <p:nvPr/>
        </p:nvSpPr>
        <p:spPr>
          <a:xfrm>
            <a:off x="0" y="0"/>
            <a:ext cx="890337" cy="50693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25440-14DD-4168-9E2E-ACC18F94FC76}"/>
              </a:ext>
            </a:extLst>
          </p:cNvPr>
          <p:cNvSpPr>
            <a:spLocks noGrp="1"/>
          </p:cNvSpPr>
          <p:nvPr>
            <p:ph type="title"/>
          </p:nvPr>
        </p:nvSpPr>
        <p:spPr>
          <a:xfrm>
            <a:off x="1002631" y="337763"/>
            <a:ext cx="7477943" cy="857400"/>
          </a:xfrm>
        </p:spPr>
        <p:txBody>
          <a:bodyPr/>
          <a:lstStyle/>
          <a:p>
            <a:r>
              <a:rPr lang="en-US" sz="2400">
                <a:solidFill>
                  <a:schemeClr val="tx2">
                    <a:lumMod val="10000"/>
                  </a:schemeClr>
                </a:solidFill>
              </a:rPr>
              <a:t>Assignment: Prepare interview script </a:t>
            </a:r>
            <a:br>
              <a:rPr lang="en-US" sz="2400">
                <a:solidFill>
                  <a:schemeClr val="tx2">
                    <a:lumMod val="10000"/>
                  </a:schemeClr>
                </a:solidFill>
              </a:rPr>
            </a:br>
            <a:r>
              <a:rPr lang="en-US" sz="2400">
                <a:solidFill>
                  <a:schemeClr val="tx2">
                    <a:lumMod val="10000"/>
                  </a:schemeClr>
                </a:solidFill>
              </a:rPr>
              <a:t>and questions</a:t>
            </a:r>
          </a:p>
        </p:txBody>
      </p:sp>
      <p:sp>
        <p:nvSpPr>
          <p:cNvPr id="3" name="Text Placeholder 2">
            <a:extLst>
              <a:ext uri="{FF2B5EF4-FFF2-40B4-BE49-F238E27FC236}">
                <a16:creationId xmlns:a16="http://schemas.microsoft.com/office/drawing/2014/main" id="{1DD0EF4A-4797-47FA-A0CA-D4B704D64A52}"/>
              </a:ext>
            </a:extLst>
          </p:cNvPr>
          <p:cNvSpPr>
            <a:spLocks noGrp="1"/>
          </p:cNvSpPr>
          <p:nvPr>
            <p:ph type="body" idx="4294967295"/>
          </p:nvPr>
        </p:nvSpPr>
        <p:spPr>
          <a:xfrm>
            <a:off x="1003300" y="1300163"/>
            <a:ext cx="7477125" cy="3625850"/>
          </a:xfrm>
        </p:spPr>
        <p:txBody>
          <a:bodyPr/>
          <a:lstStyle/>
          <a:p>
            <a:r>
              <a:rPr lang="en-US" sz="1600">
                <a:latin typeface="Raleway" pitchFamily="2" charset="0"/>
              </a:rPr>
              <a:t>Grading Criteria</a:t>
            </a:r>
          </a:p>
          <a:p>
            <a:pPr lvl="1">
              <a:spcBef>
                <a:spcPts val="600"/>
              </a:spcBef>
              <a:buClr>
                <a:schemeClr val="accent6"/>
              </a:buClr>
              <a:buSzPct val="100000"/>
            </a:pPr>
            <a:r>
              <a:rPr lang="en-US" sz="1400">
                <a:latin typeface="Raleway" pitchFamily="2" charset="0"/>
              </a:rPr>
              <a:t>0 = Blank</a:t>
            </a:r>
          </a:p>
          <a:p>
            <a:pPr lvl="1">
              <a:spcBef>
                <a:spcPts val="600"/>
              </a:spcBef>
              <a:buClr>
                <a:schemeClr val="accent6"/>
              </a:buClr>
              <a:buSzPct val="100000"/>
            </a:pPr>
            <a:r>
              <a:rPr lang="en-US" sz="1400">
                <a:latin typeface="Raleway" pitchFamily="2" charset="0"/>
              </a:rPr>
              <a:t>1 = Less than 7 questions or incomplete script/questions</a:t>
            </a:r>
          </a:p>
          <a:p>
            <a:pPr lvl="1">
              <a:spcBef>
                <a:spcPts val="600"/>
              </a:spcBef>
              <a:buClr>
                <a:schemeClr val="accent6"/>
              </a:buClr>
              <a:buSzPct val="100000"/>
            </a:pPr>
            <a:r>
              <a:rPr lang="en-US" sz="1400">
                <a:latin typeface="Raleway" pitchFamily="2" charset="0"/>
              </a:rPr>
              <a:t>2 = Script and 7 questions are listed although they can’t cover who, what, where, when, why, and how</a:t>
            </a:r>
          </a:p>
          <a:p>
            <a:pPr lvl="1">
              <a:spcBef>
                <a:spcPts val="600"/>
              </a:spcBef>
              <a:buClr>
                <a:schemeClr val="accent6"/>
              </a:buClr>
              <a:buSzPct val="100000"/>
            </a:pPr>
            <a:r>
              <a:rPr lang="en-US" sz="1400">
                <a:latin typeface="Raleway" pitchFamily="2" charset="0"/>
              </a:rPr>
              <a:t>3 = Script and 7 or more questions are listed, and they cover the insights (who, what, where, when, why, and how)</a:t>
            </a:r>
            <a:endParaRPr lang="en-US" sz="1400">
              <a:highlight>
                <a:srgbClr val="FFFF00"/>
              </a:highlight>
              <a:latin typeface="Raleway" pitchFamily="2" charset="0"/>
            </a:endParaRPr>
          </a:p>
          <a:p>
            <a:endParaRPr lang="en-US" sz="1600">
              <a:latin typeface="Raleway" pitchFamily="2" charset="0"/>
            </a:endParaRPr>
          </a:p>
        </p:txBody>
      </p:sp>
      <p:sp>
        <p:nvSpPr>
          <p:cNvPr id="4" name="Slide Number Placeholder 3">
            <a:extLst>
              <a:ext uri="{FF2B5EF4-FFF2-40B4-BE49-F238E27FC236}">
                <a16:creationId xmlns:a16="http://schemas.microsoft.com/office/drawing/2014/main" id="{EC725121-7839-445D-83AD-85C38E8C5E11}"/>
              </a:ext>
            </a:extLst>
          </p:cNvPr>
          <p:cNvSpPr>
            <a:spLocks noGrp="1"/>
          </p:cNvSpPr>
          <p:nvPr>
            <p:ph type="sldNum" idx="12"/>
          </p:nvPr>
        </p:nvSpPr>
        <p:spPr>
          <a:xfrm>
            <a:off x="8480575" y="4696933"/>
            <a:ext cx="548700" cy="313500"/>
          </a:xfrm>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148546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EED-2BB0-402C-85C4-88133A27B5FE}"/>
              </a:ext>
            </a:extLst>
          </p:cNvPr>
          <p:cNvSpPr>
            <a:spLocks noGrp="1"/>
          </p:cNvSpPr>
          <p:nvPr>
            <p:ph type="title"/>
          </p:nvPr>
        </p:nvSpPr>
        <p:spPr/>
        <p:txBody>
          <a:bodyPr/>
          <a:lstStyle/>
          <a:p>
            <a:r>
              <a:rPr lang="en-US"/>
              <a:t>Script &amp; questions for interview</a:t>
            </a:r>
            <a:endParaRPr lang="en-US">
              <a:solidFill>
                <a:schemeClr val="accent4"/>
              </a:solidFill>
            </a:endParaRPr>
          </a:p>
        </p:txBody>
      </p:sp>
      <p:sp>
        <p:nvSpPr>
          <p:cNvPr id="4" name="Slide Number Placeholder 3">
            <a:extLst>
              <a:ext uri="{FF2B5EF4-FFF2-40B4-BE49-F238E27FC236}">
                <a16:creationId xmlns:a16="http://schemas.microsoft.com/office/drawing/2014/main" id="{6BBBF055-C713-413D-AE24-825D6197D9C5}"/>
              </a:ext>
            </a:extLst>
          </p:cNvPr>
          <p:cNvSpPr>
            <a:spLocks noGrp="1"/>
          </p:cNvSpPr>
          <p:nvPr>
            <p:ph type="sldNum" idx="10"/>
          </p:nvPr>
        </p:nvSpPr>
        <p:spPr/>
        <p:txBody>
          <a:bodyPr/>
          <a:lstStyle/>
          <a:p>
            <a:fld id="{00000000-1234-1234-1234-123412341234}" type="slidenum">
              <a:rPr lang="en" smtClean="0"/>
              <a:pPr/>
              <a:t>12</a:t>
            </a:fld>
            <a:endParaRPr lang="en"/>
          </a:p>
        </p:txBody>
      </p:sp>
      <p:sp>
        <p:nvSpPr>
          <p:cNvPr id="9" name="TextBox 8">
            <a:extLst>
              <a:ext uri="{FF2B5EF4-FFF2-40B4-BE49-F238E27FC236}">
                <a16:creationId xmlns:a16="http://schemas.microsoft.com/office/drawing/2014/main" id="{C78FBF75-F8B1-4A3C-9AE1-BCBDA8D9014F}"/>
              </a:ext>
            </a:extLst>
          </p:cNvPr>
          <p:cNvSpPr txBox="1"/>
          <p:nvPr/>
        </p:nvSpPr>
        <p:spPr>
          <a:xfrm>
            <a:off x="461820" y="762001"/>
            <a:ext cx="8485186" cy="1908215"/>
          </a:xfrm>
          <a:prstGeom prst="rect">
            <a:avLst/>
          </a:prstGeom>
          <a:noFill/>
        </p:spPr>
        <p:txBody>
          <a:bodyPr wrap="square" lIns="91440" tIns="45720" rIns="91440" bIns="45720" rtlCol="0" anchor="t">
            <a:spAutoFit/>
          </a:bodyPr>
          <a:lstStyle/>
          <a:p>
            <a:r>
              <a:rPr lang="en-US" b="1" u="sng">
                <a:solidFill>
                  <a:schemeClr val="tx1"/>
                </a:solidFill>
                <a:latin typeface="Raleway"/>
              </a:rPr>
              <a:t>Introduction</a:t>
            </a:r>
          </a:p>
          <a:p>
            <a:endParaRPr lang="en-US" sz="1000" u="sng">
              <a:solidFill>
                <a:schemeClr val="tx1"/>
              </a:solidFill>
              <a:latin typeface="Raleway"/>
            </a:endParaRPr>
          </a:p>
          <a:p>
            <a:endParaRPr lang="en-US" sz="1000" u="sng">
              <a:solidFill>
                <a:schemeClr val="tx1"/>
              </a:solidFill>
              <a:latin typeface="Raleway"/>
            </a:endParaRPr>
          </a:p>
          <a:p>
            <a:r>
              <a:rPr lang="en-US" sz="1200">
                <a:solidFill>
                  <a:schemeClr val="tx1"/>
                </a:solidFill>
              </a:rPr>
              <a:t>Hello, we are Team 3, a group of computer science students from Assumption University. We're working on a UI/UX project called </a:t>
            </a:r>
            <a:r>
              <a:rPr lang="en-US" sz="1200" err="1">
                <a:solidFill>
                  <a:schemeClr val="tx1"/>
                </a:solidFill>
              </a:rPr>
              <a:t>PetMatch</a:t>
            </a:r>
            <a:r>
              <a:rPr lang="en-US" sz="1200">
                <a:solidFill>
                  <a:schemeClr val="tx1"/>
                </a:solidFill>
              </a:rPr>
              <a:t>, a marketplace app for pet lovers.  First, thank you for taking the time to share your insights and experiences with us. Your feedback is crucial to help us improve the user experience of our app. May we kindly ask for your consent to record this interview? We want to ensure we capture all your valuable responses accurately.</a:t>
            </a:r>
            <a:endParaRPr lang="en-US">
              <a:solidFill>
                <a:schemeClr val="tx1"/>
              </a:solidFill>
            </a:endParaRPr>
          </a:p>
          <a:p>
            <a:endParaRPr lang="en-US" sz="1200">
              <a:solidFill>
                <a:schemeClr val="tx1"/>
              </a:solidFill>
            </a:endParaRPr>
          </a:p>
          <a:p>
            <a:br>
              <a:rPr lang="en-US"/>
            </a:br>
            <a:endParaRPr lang="en-US" sz="1000"/>
          </a:p>
        </p:txBody>
      </p:sp>
      <p:graphicFrame>
        <p:nvGraphicFramePr>
          <p:cNvPr id="3" name="Table 5">
            <a:extLst>
              <a:ext uri="{FF2B5EF4-FFF2-40B4-BE49-F238E27FC236}">
                <a16:creationId xmlns:a16="http://schemas.microsoft.com/office/drawing/2014/main" id="{05ED1400-B0C8-4ABA-A1C5-BD9E6BEAC045}"/>
              </a:ext>
            </a:extLst>
          </p:cNvPr>
          <p:cNvGraphicFramePr>
            <a:graphicFrameLocks noGrp="1"/>
          </p:cNvGraphicFramePr>
          <p:nvPr>
            <p:extLst>
              <p:ext uri="{D42A27DB-BD31-4B8C-83A1-F6EECF244321}">
                <p14:modId xmlns:p14="http://schemas.microsoft.com/office/powerpoint/2010/main" val="112519506"/>
              </p:ext>
            </p:extLst>
          </p:nvPr>
        </p:nvGraphicFramePr>
        <p:xfrm>
          <a:off x="579451" y="2420159"/>
          <a:ext cx="8176260" cy="1920240"/>
        </p:xfrm>
        <a:graphic>
          <a:graphicData uri="http://schemas.openxmlformats.org/drawingml/2006/table">
            <a:tbl>
              <a:tblPr firstRow="1" bandRow="1">
                <a:tableStyleId>{C98665B7-6574-423E-A4B5-A6C020D860FF}</a:tableStyleId>
              </a:tblPr>
              <a:tblGrid>
                <a:gridCol w="2044065">
                  <a:extLst>
                    <a:ext uri="{9D8B030D-6E8A-4147-A177-3AD203B41FA5}">
                      <a16:colId xmlns:a16="http://schemas.microsoft.com/office/drawing/2014/main" val="4284209471"/>
                    </a:ext>
                  </a:extLst>
                </a:gridCol>
                <a:gridCol w="2044065">
                  <a:extLst>
                    <a:ext uri="{9D8B030D-6E8A-4147-A177-3AD203B41FA5}">
                      <a16:colId xmlns:a16="http://schemas.microsoft.com/office/drawing/2014/main" val="2988083944"/>
                    </a:ext>
                  </a:extLst>
                </a:gridCol>
                <a:gridCol w="2044065">
                  <a:extLst>
                    <a:ext uri="{9D8B030D-6E8A-4147-A177-3AD203B41FA5}">
                      <a16:colId xmlns:a16="http://schemas.microsoft.com/office/drawing/2014/main" val="2805836334"/>
                    </a:ext>
                  </a:extLst>
                </a:gridCol>
                <a:gridCol w="2044065">
                  <a:extLst>
                    <a:ext uri="{9D8B030D-6E8A-4147-A177-3AD203B41FA5}">
                      <a16:colId xmlns:a16="http://schemas.microsoft.com/office/drawing/2014/main" val="781602451"/>
                    </a:ext>
                  </a:extLst>
                </a:gridCol>
              </a:tblGrid>
              <a:tr h="240583">
                <a:tc>
                  <a:txBody>
                    <a:bodyPr/>
                    <a:lstStyle/>
                    <a:p>
                      <a:r>
                        <a:rPr lang="en-US" sz="1200" b="1" dirty="0">
                          <a:solidFill>
                            <a:schemeClr val="tx1"/>
                          </a:solidFill>
                          <a:latin typeface="Raleway"/>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dirty="0">
                          <a:solidFill>
                            <a:schemeClr val="tx1"/>
                          </a:solidFill>
                          <a:latin typeface="Raleway"/>
                        </a:rPr>
                        <a:t>User name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dirty="0">
                          <a:solidFill>
                            <a:schemeClr val="tx1"/>
                          </a:solidFill>
                          <a:latin typeface="Raleway"/>
                        </a:rPr>
                        <a:t>User name 2 </a:t>
                      </a:r>
                      <a:endParaRPr lang="en-US" sz="1200" b="1" dirty="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dirty="0">
                          <a:solidFill>
                            <a:schemeClr val="tx1"/>
                          </a:solidFill>
                          <a:latin typeface="Raleway"/>
                        </a:rPr>
                        <a:t>User name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62231710"/>
                  </a:ext>
                </a:extLst>
              </a:tr>
              <a:tr h="240583">
                <a:tc>
                  <a:txBody>
                    <a:bodyPr/>
                    <a:lstStyle/>
                    <a:p>
                      <a:r>
                        <a:rPr lang="en-US" sz="1200" dirty="0">
                          <a:solidFill>
                            <a:schemeClr val="tx1"/>
                          </a:solidFill>
                          <a:latin typeface="Arial"/>
                        </a:rPr>
                        <a:t>How old are you?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She is 20 years 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She is 20 years 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He is 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246210"/>
                  </a:ext>
                </a:extLst>
              </a:tr>
              <a:tr h="296609">
                <a:tc>
                  <a:txBody>
                    <a:bodyPr/>
                    <a:lstStyle/>
                    <a:p>
                      <a:r>
                        <a:rPr lang="en-US" sz="1200" dirty="0">
                          <a:solidFill>
                            <a:schemeClr val="tx1"/>
                          </a:solidFill>
                          <a:latin typeface="Arial"/>
                        </a:rPr>
                        <a:t>Are you a student or an 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She is a 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She is a 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34948"/>
                  </a:ext>
                </a:extLst>
              </a:tr>
              <a:tr h="296609">
                <a:tc>
                  <a:txBody>
                    <a:bodyPr/>
                    <a:lstStyle/>
                    <a:p>
                      <a:r>
                        <a:rPr lang="en-US" sz="1200" dirty="0">
                          <a:solidFill>
                            <a:schemeClr val="tx1"/>
                          </a:solidFill>
                          <a:latin typeface="Arial"/>
                        </a:rPr>
                        <a:t>Where are you studying or working?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She is studying computer science major in ABAC.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She is studying HDM at ABAC.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Studying IT in ABAC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782959"/>
                  </a:ext>
                </a:extLst>
              </a:tr>
              <a:tr h="240583">
                <a:tc>
                  <a:txBody>
                    <a:bodyPr/>
                    <a:lstStyle/>
                    <a:p>
                      <a:r>
                        <a:rPr lang="en-US" sz="1200" dirty="0">
                          <a:solidFill>
                            <a:schemeClr val="tx1"/>
                          </a:solidFill>
                          <a:latin typeface="Arial"/>
                        </a:rPr>
                        <a:t>Where do you 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She lives at an apartment nearby ABAC.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She lives at condo around ABAC.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latin typeface="Arial"/>
                        </a:rPr>
                        <a:t>He lives at Preme Condo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956388"/>
                  </a:ext>
                </a:extLst>
              </a:tr>
            </a:tbl>
          </a:graphicData>
        </a:graphic>
      </p:graphicFrame>
    </p:spTree>
    <p:extLst>
      <p:ext uri="{BB962C8B-B14F-4D97-AF65-F5344CB8AC3E}">
        <p14:creationId xmlns:p14="http://schemas.microsoft.com/office/powerpoint/2010/main" val="2531926224"/>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EED-2BB0-402C-85C4-88133A27B5FE}"/>
              </a:ext>
            </a:extLst>
          </p:cNvPr>
          <p:cNvSpPr>
            <a:spLocks noGrp="1"/>
          </p:cNvSpPr>
          <p:nvPr>
            <p:ph type="title"/>
          </p:nvPr>
        </p:nvSpPr>
        <p:spPr/>
        <p:txBody>
          <a:bodyPr/>
          <a:lstStyle/>
          <a:p>
            <a:r>
              <a:rPr lang="en-US"/>
              <a:t>Script &amp; questions for interview</a:t>
            </a:r>
            <a:endParaRPr lang="en-US">
              <a:solidFill>
                <a:schemeClr val="accent4"/>
              </a:solidFill>
            </a:endParaRPr>
          </a:p>
        </p:txBody>
      </p:sp>
      <p:sp>
        <p:nvSpPr>
          <p:cNvPr id="4" name="Slide Number Placeholder 3">
            <a:extLst>
              <a:ext uri="{FF2B5EF4-FFF2-40B4-BE49-F238E27FC236}">
                <a16:creationId xmlns:a16="http://schemas.microsoft.com/office/drawing/2014/main" id="{6BBBF055-C713-413D-AE24-825D6197D9C5}"/>
              </a:ext>
            </a:extLst>
          </p:cNvPr>
          <p:cNvSpPr>
            <a:spLocks noGrp="1"/>
          </p:cNvSpPr>
          <p:nvPr>
            <p:ph type="sldNum" idx="10"/>
          </p:nvPr>
        </p:nvSpPr>
        <p:spPr/>
        <p:txBody>
          <a:bodyPr/>
          <a:lstStyle/>
          <a:p>
            <a:fld id="{00000000-1234-1234-1234-123412341234}" type="slidenum">
              <a:rPr lang="en" smtClean="0"/>
              <a:pPr/>
              <a:t>13</a:t>
            </a:fld>
            <a:endParaRPr lang="en"/>
          </a:p>
        </p:txBody>
      </p:sp>
      <p:graphicFrame>
        <p:nvGraphicFramePr>
          <p:cNvPr id="3" name="Table 5">
            <a:extLst>
              <a:ext uri="{FF2B5EF4-FFF2-40B4-BE49-F238E27FC236}">
                <a16:creationId xmlns:a16="http://schemas.microsoft.com/office/drawing/2014/main" id="{05ED1400-B0C8-4ABA-A1C5-BD9E6BEAC045}"/>
              </a:ext>
            </a:extLst>
          </p:cNvPr>
          <p:cNvGraphicFramePr>
            <a:graphicFrameLocks noGrp="1"/>
          </p:cNvGraphicFramePr>
          <p:nvPr>
            <p:extLst>
              <p:ext uri="{D42A27DB-BD31-4B8C-83A1-F6EECF244321}">
                <p14:modId xmlns:p14="http://schemas.microsoft.com/office/powerpoint/2010/main" val="2859252311"/>
              </p:ext>
            </p:extLst>
          </p:nvPr>
        </p:nvGraphicFramePr>
        <p:xfrm>
          <a:off x="587733" y="894503"/>
          <a:ext cx="8034468" cy="4328160"/>
        </p:xfrm>
        <a:graphic>
          <a:graphicData uri="http://schemas.openxmlformats.org/drawingml/2006/table">
            <a:tbl>
              <a:tblPr firstRow="1" bandRow="1">
                <a:tableStyleId>{C98665B7-6574-423E-A4B5-A6C020D860FF}</a:tableStyleId>
              </a:tblPr>
              <a:tblGrid>
                <a:gridCol w="1896434">
                  <a:extLst>
                    <a:ext uri="{9D8B030D-6E8A-4147-A177-3AD203B41FA5}">
                      <a16:colId xmlns:a16="http://schemas.microsoft.com/office/drawing/2014/main" val="4284209471"/>
                    </a:ext>
                  </a:extLst>
                </a:gridCol>
                <a:gridCol w="1896434">
                  <a:extLst>
                    <a:ext uri="{9D8B030D-6E8A-4147-A177-3AD203B41FA5}">
                      <a16:colId xmlns:a16="http://schemas.microsoft.com/office/drawing/2014/main" val="2988083944"/>
                    </a:ext>
                  </a:extLst>
                </a:gridCol>
                <a:gridCol w="2444501">
                  <a:extLst>
                    <a:ext uri="{9D8B030D-6E8A-4147-A177-3AD203B41FA5}">
                      <a16:colId xmlns:a16="http://schemas.microsoft.com/office/drawing/2014/main" val="2805836334"/>
                    </a:ext>
                  </a:extLst>
                </a:gridCol>
                <a:gridCol w="1797099">
                  <a:extLst>
                    <a:ext uri="{9D8B030D-6E8A-4147-A177-3AD203B41FA5}">
                      <a16:colId xmlns:a16="http://schemas.microsoft.com/office/drawing/2014/main" val="781602451"/>
                    </a:ext>
                  </a:extLst>
                </a:gridCol>
              </a:tblGrid>
              <a:tr h="240583">
                <a:tc>
                  <a:txBody>
                    <a:bodyPr/>
                    <a:lstStyle/>
                    <a:p>
                      <a:r>
                        <a:rPr lang="en-US" sz="1200" b="1">
                          <a:solidFill>
                            <a:schemeClr val="tx1"/>
                          </a:solidFill>
                          <a:latin typeface="Raleway"/>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a:rPr>
                        <a:t>User name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a:rPr>
                        <a:t>User name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a:rPr>
                        <a:t>User name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62231710"/>
                  </a:ext>
                </a:extLst>
              </a:tr>
              <a:tr h="240583">
                <a:tc>
                  <a:txBody>
                    <a:bodyPr/>
                    <a:lstStyle/>
                    <a:p>
                      <a:pPr marL="285750" indent="-285750" algn="l">
                        <a:lnSpc>
                          <a:spcPct val="100000"/>
                        </a:lnSpc>
                        <a:spcBef>
                          <a:spcPts val="0"/>
                        </a:spcBef>
                        <a:spcAft>
                          <a:spcPts val="0"/>
                        </a:spcAft>
                        <a:buFont typeface="Arial"/>
                        <a:buChar char="•"/>
                      </a:pPr>
                      <a:r>
                        <a:rPr lang="en-US" sz="1000" u="none">
                          <a:solidFill>
                            <a:schemeClr val="tx1"/>
                          </a:solidFill>
                          <a:latin typeface="Arial"/>
                        </a:rPr>
                        <a:t>1. </a:t>
                      </a:r>
                      <a:r>
                        <a:rPr lang="en-US" sz="1000" b="0" i="0" u="none" strike="noStrike" noProof="0">
                          <a:solidFill>
                            <a:srgbClr val="000000"/>
                          </a:solidFill>
                          <a:latin typeface="Arial"/>
                        </a:rPr>
                        <a:t>Are you a Pet Lover</a:t>
                      </a:r>
                      <a:r>
                        <a:rPr lang="en-US" sz="1000" b="1" i="0" u="none" strike="noStrike" noProof="0">
                          <a:solidFill>
                            <a:srgbClr val="000000"/>
                          </a:solidFill>
                          <a:latin typeface="Arial"/>
                        </a:rPr>
                        <a:t>?</a:t>
                      </a:r>
                      <a:r>
                        <a:rPr lang="en-US" sz="1000" b="0" i="0" u="none" strike="noStrike" noProof="0">
                          <a:solidFill>
                            <a:srgbClr val="000000"/>
                          </a:solidFill>
                          <a:latin typeface="Arial"/>
                        </a:rPr>
                        <a:t> Do you have any pets currently?</a:t>
                      </a:r>
                      <a:endParaRPr lang="en-US" sz="1000">
                        <a:latin typeface="Arial"/>
                      </a:endParaRPr>
                    </a:p>
                    <a:p>
                      <a:pPr lvl="0">
                        <a:buNone/>
                      </a:pPr>
                      <a:endParaRPr lang="en-US" sz="1000" u="none">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b="0" i="0" u="none" strike="noStrike" noProof="0">
                          <a:solidFill>
                            <a:schemeClr val="tx1"/>
                          </a:solidFill>
                        </a:rPr>
                        <a:t>She is a pet lover and she currently has 2 dogs and a cat.</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solidFill>
                            <a:schemeClr val="tx1"/>
                          </a:solidFill>
                          <a:latin typeface="Arial"/>
                        </a:rPr>
                        <a:t>She is a pet lover but she doesn't have any pet currently.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solidFill>
                            <a:schemeClr val="tx1"/>
                          </a:solidFill>
                          <a:latin typeface="Arial"/>
                        </a:rPr>
                        <a:t>He is a pet lover and he has a dog.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246210"/>
                  </a:ext>
                </a:extLst>
              </a:tr>
              <a:tr h="296608">
                <a:tc>
                  <a:txBody>
                    <a:bodyPr/>
                    <a:lstStyle/>
                    <a:p>
                      <a:pPr marL="171450" indent="-171450">
                        <a:buFont typeface="Arial"/>
                        <a:buChar char="•"/>
                      </a:pPr>
                      <a:r>
                        <a:rPr lang="en-US" sz="1000" u="none">
                          <a:solidFill>
                            <a:schemeClr val="tx1"/>
                          </a:solidFill>
                          <a:latin typeface="Arial"/>
                        </a:rPr>
                        <a:t>2. </a:t>
                      </a:r>
                      <a:r>
                        <a:rPr lang="en-US" sz="1000" b="0" i="0" u="none" strike="noStrike" noProof="0">
                          <a:solidFill>
                            <a:srgbClr val="000000"/>
                          </a:solidFill>
                          <a:latin typeface="Arial"/>
                        </a:rPr>
                        <a:t>If you have adopted a pet, what challenges did you face when adopting a pet? How did you handle these challenges?</a:t>
                      </a:r>
                      <a:endParaRPr lang="en-US" sz="100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b="0" i="0" u="none" strike="noStrike" noProof="0">
                          <a:solidFill>
                            <a:schemeClr val="tx1"/>
                          </a:solidFill>
                        </a:rPr>
                        <a:t>A few years ago, she adopted a pet from a shop and that pet became sick and died after a few days. The shop didn't tell anything about the pet being sick.</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solidFill>
                            <a:schemeClr val="tx1"/>
                          </a:solidFill>
                          <a:latin typeface="Arial"/>
                        </a:rPr>
                        <a:t>At first, the pet act wild and scared, not letting anyone touch but later she gave love and good care to the pet to make it feel safe.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solidFill>
                            <a:schemeClr val="tx1"/>
                          </a:solidFill>
                          <a:latin typeface="Arial"/>
                        </a:rPr>
                        <a:t>When the dog was young, The dog barked a lot in his room. However, he trained the dog himself by spending more time with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34948"/>
                  </a:ext>
                </a:extLst>
              </a:tr>
              <a:tr h="296608">
                <a:tc>
                  <a:txBody>
                    <a:bodyPr/>
                    <a:lstStyle/>
                    <a:p>
                      <a:pPr marL="171450" indent="-171450">
                        <a:buFont typeface="Arial"/>
                        <a:buChar char="•"/>
                      </a:pPr>
                      <a:r>
                        <a:rPr lang="en-US" sz="1000" u="none">
                          <a:solidFill>
                            <a:schemeClr val="tx1">
                              <a:lumMod val="75000"/>
                            </a:schemeClr>
                          </a:solidFill>
                          <a:latin typeface="Arial"/>
                        </a:rPr>
                        <a:t>3.</a:t>
                      </a:r>
                      <a:r>
                        <a:rPr lang="en-US" sz="1000" b="0" i="0" u="none" strike="noStrike" noProof="0">
                          <a:solidFill>
                            <a:schemeClr val="tx1">
                              <a:lumMod val="75000"/>
                            </a:schemeClr>
                          </a:solidFill>
                          <a:latin typeface="Arial"/>
                        </a:rPr>
                        <a:t>Do you plan to adopt a pet in the future?</a:t>
                      </a:r>
                      <a:endParaRPr lang="en-US"/>
                    </a:p>
                    <a:p>
                      <a:pPr marL="285750" lvl="0" indent="-285750" algn="l">
                        <a:lnSpc>
                          <a:spcPct val="100000"/>
                        </a:lnSpc>
                        <a:spcBef>
                          <a:spcPts val="0"/>
                        </a:spcBef>
                        <a:spcAft>
                          <a:spcPts val="0"/>
                        </a:spcAft>
                        <a:buFont typeface="Arial"/>
                        <a:buChar char="•"/>
                      </a:pPr>
                      <a:r>
                        <a:rPr lang="en-US" sz="1000" b="0" i="0" u="none" strike="noStrike" noProof="0">
                          <a:solidFill>
                            <a:srgbClr val="000000"/>
                          </a:solidFill>
                          <a:latin typeface="Arial"/>
                        </a:rPr>
                        <a:t>What difficulties do you expect?</a:t>
                      </a:r>
                      <a:endParaRPr lang="en-US" sz="1000">
                        <a:latin typeface="Arial"/>
                      </a:endParaRPr>
                    </a:p>
                    <a:p>
                      <a:pPr lvl="0">
                        <a:buNone/>
                      </a:pPr>
                      <a:endParaRPr lang="en-US" sz="1000" u="none">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b="0" i="0" u="none" strike="noStrike" noProof="0">
                          <a:solidFill>
                            <a:schemeClr val="tx1"/>
                          </a:solidFill>
                        </a:rPr>
                        <a:t>Yes, she would love to adopt one in the future but since she is always traveling and moving place to place, she would only adopt one if she can find the pet that matches with her lifestyle.</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solidFill>
                            <a:schemeClr val="tx1"/>
                          </a:solidFill>
                          <a:latin typeface="Arial"/>
                        </a:rPr>
                        <a:t>Yes, she would love to.</a:t>
                      </a:r>
                    </a:p>
                    <a:p>
                      <a:pPr lvl="0">
                        <a:buNone/>
                      </a:pPr>
                      <a:r>
                        <a:rPr lang="en-US" sz="1000">
                          <a:solidFill>
                            <a:schemeClr val="tx1"/>
                          </a:solidFill>
                          <a:latin typeface="Arial"/>
                        </a:rPr>
                        <a:t>It may have difficulties as she would not always be at home, so she worry about taking care of the pet, e.g. Feeding, caring.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solidFill>
                            <a:schemeClr val="tx1"/>
                          </a:solidFill>
                          <a:latin typeface="Arial"/>
                        </a:rPr>
                        <a:t>Yes, he would like to adopt another dog. He's concerned about the pet policy because his condo doesn't pet allow.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782959"/>
                  </a:ext>
                </a:extLst>
              </a:tr>
              <a:tr h="240583">
                <a:tc>
                  <a:txBody>
                    <a:bodyPr/>
                    <a:lstStyle/>
                    <a:p>
                      <a:pPr marL="171450" indent="-171450">
                        <a:buFont typeface="Arial"/>
                        <a:buChar char="•"/>
                      </a:pPr>
                      <a:r>
                        <a:rPr lang="en-US" sz="1000" u="none">
                          <a:solidFill>
                            <a:schemeClr val="tx1"/>
                          </a:solidFill>
                          <a:latin typeface="Arial"/>
                        </a:rPr>
                        <a:t>4. </a:t>
                      </a:r>
                      <a:r>
                        <a:rPr lang="en-US" sz="1000" b="0" i="0" u="none" strike="noStrike" noProof="0">
                          <a:solidFill>
                            <a:schemeClr val="tx1"/>
                          </a:solidFill>
                          <a:latin typeface="Arial"/>
                        </a:rPr>
                        <a:t>What do you think of using a Tinder-like marketplace app to adopt pets? What features would be most helpful?</a:t>
                      </a:r>
                      <a:endParaRPr lang="en-US" sz="1000">
                        <a:solidFill>
                          <a:schemeClr val="tx1"/>
                        </a:solidFill>
                        <a:latin typeface="Arial"/>
                      </a:endParaRPr>
                    </a:p>
                    <a:p>
                      <a:pPr lvl="0">
                        <a:buNone/>
                      </a:pPr>
                      <a:endParaRPr lang="en-US" sz="1000" u="none">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b="0" i="0" u="none" strike="noStrike" noProof="0">
                          <a:solidFill>
                            <a:schemeClr val="tx1"/>
                          </a:solidFill>
                        </a:rPr>
                        <a:t>She would love to try such an app and she expects to have features that match the right pet for her lifestyle and give post-adoption support.</a:t>
                      </a:r>
                      <a:endParaRPr lang="en-US" sz="1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a:solidFill>
                            <a:schemeClr val="tx1"/>
                          </a:solidFill>
                          <a:latin typeface="Arial"/>
                        </a:rPr>
                        <a:t>It would be easier for her as she can hire pet sitter or buy pet food online even on her busy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000" b="0" i="0" u="none" strike="noStrike" noProof="0">
                          <a:solidFill>
                            <a:schemeClr val="tx1"/>
                          </a:solidFill>
                          <a:latin typeface="Arial"/>
                        </a:rPr>
                        <a:t>He is ready to use the app and believes the search and filter options will be the most helpful, as they provide information on breed, size, and age.</a:t>
                      </a:r>
                      <a:endParaRPr lang="en-US" sz="1000">
                        <a:latin typeface="Arial"/>
                      </a:endParaRPr>
                    </a:p>
                    <a:p>
                      <a:pPr lvl="0">
                        <a:buNone/>
                      </a:pPr>
                      <a:endParaRPr lang="en-US" sz="1200">
                        <a:solidFill>
                          <a:schemeClr val="tx1"/>
                        </a:solidFill>
                        <a:latin typeface="Raleway"/>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956388"/>
                  </a:ext>
                </a:extLst>
              </a:tr>
            </a:tbl>
          </a:graphicData>
        </a:graphic>
      </p:graphicFrame>
    </p:spTree>
    <p:extLst>
      <p:ext uri="{BB962C8B-B14F-4D97-AF65-F5344CB8AC3E}">
        <p14:creationId xmlns:p14="http://schemas.microsoft.com/office/powerpoint/2010/main" val="2318206645"/>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EED-2BB0-402C-85C4-88133A27B5FE}"/>
              </a:ext>
            </a:extLst>
          </p:cNvPr>
          <p:cNvSpPr>
            <a:spLocks noGrp="1"/>
          </p:cNvSpPr>
          <p:nvPr>
            <p:ph type="title"/>
          </p:nvPr>
        </p:nvSpPr>
        <p:spPr/>
        <p:txBody>
          <a:bodyPr/>
          <a:lstStyle/>
          <a:p>
            <a:r>
              <a:rPr lang="en-US"/>
              <a:t>Script &amp; questions for interview</a:t>
            </a:r>
            <a:endParaRPr lang="en-US">
              <a:solidFill>
                <a:schemeClr val="accent4"/>
              </a:solidFill>
            </a:endParaRPr>
          </a:p>
        </p:txBody>
      </p:sp>
      <p:sp>
        <p:nvSpPr>
          <p:cNvPr id="4" name="Slide Number Placeholder 3">
            <a:extLst>
              <a:ext uri="{FF2B5EF4-FFF2-40B4-BE49-F238E27FC236}">
                <a16:creationId xmlns:a16="http://schemas.microsoft.com/office/drawing/2014/main" id="{6BBBF055-C713-413D-AE24-825D6197D9C5}"/>
              </a:ext>
            </a:extLst>
          </p:cNvPr>
          <p:cNvSpPr>
            <a:spLocks noGrp="1"/>
          </p:cNvSpPr>
          <p:nvPr>
            <p:ph type="sldNum" idx="10"/>
          </p:nvPr>
        </p:nvSpPr>
        <p:spPr/>
        <p:txBody>
          <a:bodyPr/>
          <a:lstStyle/>
          <a:p>
            <a:fld id="{00000000-1234-1234-1234-123412341234}" type="slidenum">
              <a:rPr lang="en" smtClean="0"/>
              <a:pPr/>
              <a:t>14</a:t>
            </a:fld>
            <a:endParaRPr lang="en"/>
          </a:p>
        </p:txBody>
      </p:sp>
      <p:graphicFrame>
        <p:nvGraphicFramePr>
          <p:cNvPr id="3" name="Table 5">
            <a:extLst>
              <a:ext uri="{FF2B5EF4-FFF2-40B4-BE49-F238E27FC236}">
                <a16:creationId xmlns:a16="http://schemas.microsoft.com/office/drawing/2014/main" id="{05ED1400-B0C8-4ABA-A1C5-BD9E6BEAC045}"/>
              </a:ext>
            </a:extLst>
          </p:cNvPr>
          <p:cNvGraphicFramePr>
            <a:graphicFrameLocks noGrp="1"/>
          </p:cNvGraphicFramePr>
          <p:nvPr>
            <p:extLst>
              <p:ext uri="{D42A27DB-BD31-4B8C-83A1-F6EECF244321}">
                <p14:modId xmlns:p14="http://schemas.microsoft.com/office/powerpoint/2010/main" val="2676761756"/>
              </p:ext>
            </p:extLst>
          </p:nvPr>
        </p:nvGraphicFramePr>
        <p:xfrm>
          <a:off x="272994" y="985611"/>
          <a:ext cx="8597617" cy="3598852"/>
        </p:xfrm>
        <a:graphic>
          <a:graphicData uri="http://schemas.openxmlformats.org/drawingml/2006/table">
            <a:tbl>
              <a:tblPr firstRow="1" bandRow="1">
                <a:tableStyleId>{C98665B7-6574-423E-A4B5-A6C020D860FF}</a:tableStyleId>
              </a:tblPr>
              <a:tblGrid>
                <a:gridCol w="2044063">
                  <a:extLst>
                    <a:ext uri="{9D8B030D-6E8A-4147-A177-3AD203B41FA5}">
                      <a16:colId xmlns:a16="http://schemas.microsoft.com/office/drawing/2014/main" val="4284209471"/>
                    </a:ext>
                  </a:extLst>
                </a:gridCol>
                <a:gridCol w="2044063">
                  <a:extLst>
                    <a:ext uri="{9D8B030D-6E8A-4147-A177-3AD203B41FA5}">
                      <a16:colId xmlns:a16="http://schemas.microsoft.com/office/drawing/2014/main" val="2988083944"/>
                    </a:ext>
                  </a:extLst>
                </a:gridCol>
                <a:gridCol w="2477988">
                  <a:extLst>
                    <a:ext uri="{9D8B030D-6E8A-4147-A177-3AD203B41FA5}">
                      <a16:colId xmlns:a16="http://schemas.microsoft.com/office/drawing/2014/main" val="2805836334"/>
                    </a:ext>
                  </a:extLst>
                </a:gridCol>
                <a:gridCol w="2031503">
                  <a:extLst>
                    <a:ext uri="{9D8B030D-6E8A-4147-A177-3AD203B41FA5}">
                      <a16:colId xmlns:a16="http://schemas.microsoft.com/office/drawing/2014/main" val="781602451"/>
                    </a:ext>
                  </a:extLst>
                </a:gridCol>
              </a:tblGrid>
              <a:tr h="276532">
                <a:tc>
                  <a:txBody>
                    <a:bodyPr/>
                    <a:lstStyle/>
                    <a:p>
                      <a:r>
                        <a:rPr lang="en-US" sz="1200" b="1">
                          <a:solidFill>
                            <a:schemeClr val="tx1"/>
                          </a:solidFill>
                          <a:latin typeface="Raleway"/>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a:rPr>
                        <a:t>User name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a:rPr>
                        <a:t>User name 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a:rPr>
                        <a:t>User name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62231710"/>
                  </a:ext>
                </a:extLst>
              </a:tr>
              <a:tr h="240583">
                <a:tc>
                  <a:txBody>
                    <a:bodyPr/>
                    <a:lstStyle/>
                    <a:p>
                      <a:r>
                        <a:rPr lang="en-US" sz="1000" u="none">
                          <a:solidFill>
                            <a:schemeClr val="tx1"/>
                          </a:solidFill>
                          <a:latin typeface="Arial"/>
                        </a:rPr>
                        <a:t>5. </a:t>
                      </a:r>
                      <a:r>
                        <a:rPr lang="en-US" sz="1000" b="0" i="0" u="none" strike="noStrike" noProof="0">
                          <a:solidFill>
                            <a:schemeClr val="tx1"/>
                          </a:solidFill>
                          <a:latin typeface="Arial"/>
                        </a:rPr>
                        <a:t>What concerns do you have about using an app for pet adoption? How could these concerns be addressed?</a:t>
                      </a:r>
                      <a:endParaRPr lang="en-US" sz="100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b="0" i="0" u="none" strike="noStrike" noProof="0">
                          <a:solidFill>
                            <a:schemeClr val="tx1"/>
                          </a:solidFill>
                          <a:latin typeface="Arial"/>
                        </a:rPr>
                        <a:t>She is concerned about being scammed by the seller or the seller didn't give full information about the pet. And she wants to be able to contact customer support whenever she needs help with the pet.</a:t>
                      </a:r>
                      <a:endParaRPr lang="en-US" sz="100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solidFill>
                            <a:schemeClr val="tx1"/>
                          </a:solidFill>
                          <a:latin typeface="Arial"/>
                        </a:rPr>
                        <a:t>She concerns about the payment safety ,scammers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b="0" i="0" u="none" strike="noStrike" noProof="0">
                          <a:solidFill>
                            <a:schemeClr val="tx1"/>
                          </a:solidFill>
                          <a:latin typeface="Arial"/>
                        </a:rPr>
                        <a:t>Concern about delivery and scammers.</a:t>
                      </a:r>
                      <a:endParaRPr lang="en-US" sz="100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246210"/>
                  </a:ext>
                </a:extLst>
              </a:tr>
              <a:tr h="296609">
                <a:tc>
                  <a:txBody>
                    <a:bodyPr/>
                    <a:lstStyle/>
                    <a:p>
                      <a:r>
                        <a:rPr lang="en-US" sz="1000">
                          <a:solidFill>
                            <a:schemeClr val="tx1"/>
                          </a:solidFill>
                          <a:latin typeface="Arial"/>
                        </a:rPr>
                        <a:t>6. </a:t>
                      </a:r>
                      <a:r>
                        <a:rPr lang="en-US" sz="1000" b="0" i="0" u="none" strike="noStrike" noProof="0">
                          <a:solidFill>
                            <a:schemeClr val="tx1"/>
                          </a:solidFill>
                          <a:latin typeface="Arial"/>
                        </a:rPr>
                        <a:t>What support would you want from the app after adoption? Can you describe your ideal post-adoption support?</a:t>
                      </a:r>
                      <a:endParaRPr lang="en-US" sz="100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b="0" i="0" u="none" strike="noStrike" noProof="0">
                          <a:solidFill>
                            <a:schemeClr val="tx1"/>
                          </a:solidFill>
                          <a:latin typeface="Arial"/>
                        </a:rPr>
                        <a:t>She wants to be able to contact both the seller and the customer support for having inquiries or any help for the post-adoption process.</a:t>
                      </a:r>
                      <a:endParaRPr lang="en-US" sz="100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solidFill>
                            <a:schemeClr val="tx1"/>
                          </a:solidFill>
                          <a:latin typeface="Arial"/>
                        </a:rPr>
                        <a:t>She wish the app have pet healthcare information, tracking system during the adoption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000" b="0" i="0" u="none" strike="noStrike" noProof="0">
                          <a:solidFill>
                            <a:schemeClr val="tx1"/>
                          </a:solidFill>
                          <a:latin typeface="Arial"/>
                        </a:rPr>
                        <a:t>He expected to chat with shelters or rescue groups to ask questions, experiences, and get advice on pet safety.</a:t>
                      </a:r>
                      <a:endParaRPr lang="en-US" sz="1000">
                        <a:latin typeface="Arial"/>
                      </a:endParaRPr>
                    </a:p>
                    <a:p>
                      <a:pPr lvl="0">
                        <a:buNone/>
                      </a:pPr>
                      <a:endParaRPr lang="en-US" sz="100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34948"/>
                  </a:ext>
                </a:extLst>
              </a:tr>
              <a:tr h="296609">
                <a:tc>
                  <a:txBody>
                    <a:bodyPr/>
                    <a:lstStyle/>
                    <a:p>
                      <a:pPr marL="171450" indent="-171450">
                        <a:buFont typeface="Arial"/>
                        <a:buChar char="•"/>
                      </a:pPr>
                      <a:r>
                        <a:rPr lang="en-US" sz="1000">
                          <a:solidFill>
                            <a:schemeClr val="tx1"/>
                          </a:solidFill>
                          <a:latin typeface="Arial"/>
                        </a:rPr>
                        <a:t>7. </a:t>
                      </a:r>
                      <a:r>
                        <a:rPr lang="en-US" sz="1000" b="0" i="0" u="none" strike="noStrike" noProof="0">
                          <a:solidFill>
                            <a:srgbClr val="677480"/>
                          </a:solidFill>
                          <a:latin typeface="Arial"/>
                        </a:rPr>
                        <a:t>What additional features would you like in a pet adoption app? How would these features help you?</a:t>
                      </a:r>
                      <a:endParaRPr lang="en-US" sz="1000">
                        <a:solidFill>
                          <a:schemeClr val="tx1"/>
                        </a:solidFill>
                        <a:latin typeface="Arial"/>
                      </a:endParaRPr>
                    </a:p>
                    <a:p>
                      <a:pPr lvl="0">
                        <a:buNone/>
                      </a:pPr>
                      <a:endParaRPr lang="en-US" sz="100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000" b="0" i="0" u="none" strike="noStrike" noProof="0">
                          <a:solidFill>
                            <a:schemeClr val="tx1"/>
                          </a:solidFill>
                          <a:latin typeface="Arial"/>
                        </a:rPr>
                        <a:t>And she would love to have insurance feature for the pet, and also guidelines and resources recommendation to make adoption process smoother.</a:t>
                      </a:r>
                      <a:endParaRPr lang="en-US" sz="100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solidFill>
                            <a:schemeClr val="tx1"/>
                          </a:solidFill>
                          <a:latin typeface="Arial"/>
                        </a:rPr>
                        <a:t>She is happy with the existing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000" b="0" i="0" u="none" strike="noStrike" noProof="0">
                          <a:solidFill>
                            <a:schemeClr val="tx1"/>
                          </a:solidFill>
                          <a:latin typeface="Arial"/>
                        </a:rPr>
                        <a:t>He would like the app to have a feature that searches for the nearest veterinary hospital using location services. Because he hope his helps new pet owners easily find necessary services for the pet into their new home.</a:t>
                      </a:r>
                      <a:endParaRPr lang="en-US" sz="1000">
                        <a:latin typeface="Arial"/>
                      </a:endParaRPr>
                    </a:p>
                    <a:p>
                      <a:pPr lvl="0">
                        <a:buNone/>
                      </a:pPr>
                      <a:endParaRPr lang="en-US" sz="100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782959"/>
                  </a:ext>
                </a:extLst>
              </a:tr>
            </a:tbl>
          </a:graphicData>
        </a:graphic>
      </p:graphicFrame>
    </p:spTree>
    <p:extLst>
      <p:ext uri="{BB962C8B-B14F-4D97-AF65-F5344CB8AC3E}">
        <p14:creationId xmlns:p14="http://schemas.microsoft.com/office/powerpoint/2010/main" val="3816302190"/>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EED-2BB0-402C-85C4-88133A27B5FE}"/>
              </a:ext>
            </a:extLst>
          </p:cNvPr>
          <p:cNvSpPr>
            <a:spLocks noGrp="1"/>
          </p:cNvSpPr>
          <p:nvPr>
            <p:ph type="title"/>
          </p:nvPr>
        </p:nvSpPr>
        <p:spPr/>
        <p:txBody>
          <a:bodyPr/>
          <a:lstStyle/>
          <a:p>
            <a:r>
              <a:rPr lang="en-US"/>
              <a:t>Script &amp; questions for interview</a:t>
            </a:r>
            <a:endParaRPr lang="en-US">
              <a:solidFill>
                <a:schemeClr val="accent4"/>
              </a:solidFill>
            </a:endParaRPr>
          </a:p>
        </p:txBody>
      </p:sp>
      <p:sp>
        <p:nvSpPr>
          <p:cNvPr id="4" name="Slide Number Placeholder 3">
            <a:extLst>
              <a:ext uri="{FF2B5EF4-FFF2-40B4-BE49-F238E27FC236}">
                <a16:creationId xmlns:a16="http://schemas.microsoft.com/office/drawing/2014/main" id="{6BBBF055-C713-413D-AE24-825D6197D9C5}"/>
              </a:ext>
            </a:extLst>
          </p:cNvPr>
          <p:cNvSpPr>
            <a:spLocks noGrp="1"/>
          </p:cNvSpPr>
          <p:nvPr>
            <p:ph type="sldNum" idx="10"/>
          </p:nvPr>
        </p:nvSpPr>
        <p:spPr/>
        <p:txBody>
          <a:bodyPr/>
          <a:lstStyle/>
          <a:p>
            <a:fld id="{00000000-1234-1234-1234-123412341234}" type="slidenum">
              <a:rPr lang="en" smtClean="0"/>
              <a:pPr/>
              <a:t>15</a:t>
            </a:fld>
            <a:endParaRPr lang="en"/>
          </a:p>
        </p:txBody>
      </p:sp>
      <p:graphicFrame>
        <p:nvGraphicFramePr>
          <p:cNvPr id="3" name="Table 5">
            <a:extLst>
              <a:ext uri="{FF2B5EF4-FFF2-40B4-BE49-F238E27FC236}">
                <a16:creationId xmlns:a16="http://schemas.microsoft.com/office/drawing/2014/main" id="{05ED1400-B0C8-4ABA-A1C5-BD9E6BEAC045}"/>
              </a:ext>
            </a:extLst>
          </p:cNvPr>
          <p:cNvGraphicFramePr>
            <a:graphicFrameLocks noGrp="1"/>
          </p:cNvGraphicFramePr>
          <p:nvPr>
            <p:extLst>
              <p:ext uri="{D42A27DB-BD31-4B8C-83A1-F6EECF244321}">
                <p14:modId xmlns:p14="http://schemas.microsoft.com/office/powerpoint/2010/main" val="3250300400"/>
              </p:ext>
            </p:extLst>
          </p:nvPr>
        </p:nvGraphicFramePr>
        <p:xfrm>
          <a:off x="480059" y="803394"/>
          <a:ext cx="8176260" cy="2590800"/>
        </p:xfrm>
        <a:graphic>
          <a:graphicData uri="http://schemas.openxmlformats.org/drawingml/2006/table">
            <a:tbl>
              <a:tblPr firstRow="1" bandRow="1">
                <a:tableStyleId>{C98665B7-6574-423E-A4B5-A6C020D860FF}</a:tableStyleId>
              </a:tblPr>
              <a:tblGrid>
                <a:gridCol w="2044065">
                  <a:extLst>
                    <a:ext uri="{9D8B030D-6E8A-4147-A177-3AD203B41FA5}">
                      <a16:colId xmlns:a16="http://schemas.microsoft.com/office/drawing/2014/main" val="4284209471"/>
                    </a:ext>
                  </a:extLst>
                </a:gridCol>
                <a:gridCol w="2044065">
                  <a:extLst>
                    <a:ext uri="{9D8B030D-6E8A-4147-A177-3AD203B41FA5}">
                      <a16:colId xmlns:a16="http://schemas.microsoft.com/office/drawing/2014/main" val="2988083944"/>
                    </a:ext>
                  </a:extLst>
                </a:gridCol>
                <a:gridCol w="2044065">
                  <a:extLst>
                    <a:ext uri="{9D8B030D-6E8A-4147-A177-3AD203B41FA5}">
                      <a16:colId xmlns:a16="http://schemas.microsoft.com/office/drawing/2014/main" val="2805836334"/>
                    </a:ext>
                  </a:extLst>
                </a:gridCol>
                <a:gridCol w="2044065">
                  <a:extLst>
                    <a:ext uri="{9D8B030D-6E8A-4147-A177-3AD203B41FA5}">
                      <a16:colId xmlns:a16="http://schemas.microsoft.com/office/drawing/2014/main" val="781602451"/>
                    </a:ext>
                  </a:extLst>
                </a:gridCol>
              </a:tblGrid>
              <a:tr h="240583">
                <a:tc>
                  <a:txBody>
                    <a:bodyPr/>
                    <a:lstStyle/>
                    <a:p>
                      <a:r>
                        <a:rPr lang="en-US" sz="1200" b="1" dirty="0">
                          <a:solidFill>
                            <a:schemeClr val="tx1"/>
                          </a:solidFill>
                          <a:latin typeface="Raleway"/>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dirty="0">
                          <a:solidFill>
                            <a:schemeClr val="tx1"/>
                          </a:solidFill>
                          <a:latin typeface="Raleway"/>
                        </a:rPr>
                        <a:t>User name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dirty="0">
                          <a:solidFill>
                            <a:schemeClr val="tx1"/>
                          </a:solidFill>
                          <a:latin typeface="Raleway"/>
                        </a:rPr>
                        <a:t>User name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dirty="0">
                          <a:solidFill>
                            <a:schemeClr val="tx1"/>
                          </a:solidFill>
                          <a:latin typeface="Raleway"/>
                        </a:rPr>
                        <a:t>User name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62231710"/>
                  </a:ext>
                </a:extLst>
              </a:tr>
              <a:tr h="24058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tx1"/>
                          </a:solidFill>
                          <a:latin typeface="Arial"/>
                        </a:rPr>
                        <a:t>3 biggest insights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000" b="0" i="0" u="none" strike="noStrike" noProof="0" dirty="0">
                          <a:solidFill>
                            <a:schemeClr val="tx1"/>
                          </a:solidFill>
                          <a:latin typeface="Arial"/>
                        </a:rPr>
                        <a:t>1.Concerns about seller transparency and health of pets.</a:t>
                      </a:r>
                      <a:endParaRPr lang="en-US" sz="1000" dirty="0">
                        <a:latin typeface="Arial"/>
                      </a:endParaRPr>
                    </a:p>
                    <a:p>
                      <a:pPr lvl="0" algn="l">
                        <a:lnSpc>
                          <a:spcPct val="100000"/>
                        </a:lnSpc>
                        <a:spcBef>
                          <a:spcPts val="0"/>
                        </a:spcBef>
                        <a:spcAft>
                          <a:spcPts val="0"/>
                        </a:spcAft>
                        <a:buNone/>
                      </a:pPr>
                      <a:r>
                        <a:rPr lang="en-US" sz="1000" b="0" i="0" u="none" strike="noStrike" noProof="0" dirty="0">
                          <a:solidFill>
                            <a:schemeClr val="tx1"/>
                          </a:solidFill>
                          <a:latin typeface="Arial"/>
                        </a:rPr>
                        <a:t>2.Need for lifestyle compatibility matching and post-adoption support.</a:t>
                      </a:r>
                      <a:endParaRPr lang="en-US" sz="1000" dirty="0">
                        <a:latin typeface="Arial"/>
                      </a:endParaRPr>
                    </a:p>
                    <a:p>
                      <a:pPr lvl="0">
                        <a:buNone/>
                      </a:pPr>
                      <a:r>
                        <a:rPr lang="en-US" sz="1000" b="0" i="0" u="none" strike="noStrike" noProof="0" dirty="0">
                          <a:solidFill>
                            <a:schemeClr val="tx1"/>
                          </a:solidFill>
                          <a:latin typeface="Arial"/>
                        </a:rPr>
                        <a:t>3.Desire for insurance and reliable customer support.</a:t>
                      </a:r>
                      <a:endParaRPr lang="en-US" sz="1000" dirty="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tx1"/>
                          </a:solidFill>
                          <a:latin typeface="Arial"/>
                        </a:rPr>
                        <a:t>1.Pet Welfare, </a:t>
                      </a:r>
                      <a:endParaRPr lang="en-US" dirty="0"/>
                    </a:p>
                    <a:p>
                      <a:pPr lvl="0">
                        <a:buNone/>
                      </a:pPr>
                      <a:r>
                        <a:rPr lang="en-US" sz="1000" dirty="0">
                          <a:solidFill>
                            <a:schemeClr val="tx1"/>
                          </a:solidFill>
                          <a:latin typeface="Arial"/>
                        </a:rPr>
                        <a:t>2.convenience solutions for pet adoption</a:t>
                      </a:r>
                      <a:endParaRPr lang="en-US" dirty="0"/>
                    </a:p>
                    <a:p>
                      <a:pPr lvl="0">
                        <a:buNone/>
                      </a:pPr>
                      <a:r>
                        <a:rPr lang="en-US" sz="1000" dirty="0">
                          <a:solidFill>
                            <a:schemeClr val="tx1"/>
                          </a:solidFill>
                          <a:latin typeface="Arial"/>
                        </a:rPr>
                        <a:t>3.safety and information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spcBef>
                          <a:spcPts val="0"/>
                        </a:spcBef>
                        <a:spcAft>
                          <a:spcPts val="0"/>
                        </a:spcAft>
                        <a:buNone/>
                      </a:pPr>
                      <a:r>
                        <a:rPr lang="en-US" sz="1000" b="0" i="0" u="none" strike="noStrike" noProof="0" dirty="0">
                          <a:solidFill>
                            <a:schemeClr val="tx1"/>
                          </a:solidFill>
                          <a:latin typeface="Arial"/>
                        </a:rPr>
                        <a:t>1. Focus on pet personality over appearance</a:t>
                      </a:r>
                      <a:endParaRPr lang="en-US" sz="1000">
                        <a:latin typeface="Arial"/>
                      </a:endParaRPr>
                    </a:p>
                    <a:p>
                      <a:pPr lvl="0" algn="l">
                        <a:lnSpc>
                          <a:spcPct val="100000"/>
                        </a:lnSpc>
                        <a:spcBef>
                          <a:spcPts val="0"/>
                        </a:spcBef>
                        <a:spcAft>
                          <a:spcPts val="0"/>
                        </a:spcAft>
                        <a:buNone/>
                      </a:pPr>
                      <a:r>
                        <a:rPr lang="en-US" sz="1000" b="0" i="0" u="none" strike="noStrike" noProof="0" dirty="0">
                          <a:solidFill>
                            <a:schemeClr val="tx1"/>
                          </a:solidFill>
                          <a:latin typeface="Arial"/>
                        </a:rPr>
                        <a:t>2. Need for detailed animal profiles</a:t>
                      </a:r>
                      <a:endParaRPr lang="en-US" sz="1000">
                        <a:latin typeface="Arial"/>
                      </a:endParaRPr>
                    </a:p>
                    <a:p>
                      <a:pPr lvl="0" algn="l">
                        <a:lnSpc>
                          <a:spcPct val="100000"/>
                        </a:lnSpc>
                        <a:spcBef>
                          <a:spcPts val="0"/>
                        </a:spcBef>
                        <a:spcAft>
                          <a:spcPts val="0"/>
                        </a:spcAft>
                        <a:buNone/>
                      </a:pPr>
                      <a:r>
                        <a:rPr lang="en-US" sz="1000" b="0" i="0" u="none" strike="noStrike" noProof="0" dirty="0">
                          <a:solidFill>
                            <a:schemeClr val="tx1"/>
                          </a:solidFill>
                          <a:latin typeface="Arial"/>
                        </a:rPr>
                        <a:t>3. Demand for convenient, efficient adoption process</a:t>
                      </a:r>
                      <a:endParaRPr lang="en-US" sz="100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500808"/>
                  </a:ext>
                </a:extLst>
              </a:tr>
              <a:tr h="240583">
                <a:tc>
                  <a:txBody>
                    <a:bodyPr/>
                    <a:lstStyle/>
                    <a:p>
                      <a:r>
                        <a:rPr lang="en-US" sz="1000" u="none" dirty="0">
                          <a:solidFill>
                            <a:schemeClr val="tx1"/>
                          </a:solidFill>
                          <a:latin typeface="Arial"/>
                        </a:rPr>
                        <a:t>Other useful information</a:t>
                      </a:r>
                      <a:endParaRPr lang="en-US" sz="1000" dirty="0">
                        <a:solidFill>
                          <a:schemeClr val="tx1"/>
                        </a:solidFill>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228600" algn="l">
                        <a:lnSpc>
                          <a:spcPct val="100000"/>
                        </a:lnSpc>
                        <a:spcBef>
                          <a:spcPts val="0"/>
                        </a:spcBef>
                        <a:spcAft>
                          <a:spcPts val="0"/>
                        </a:spcAft>
                        <a:buAutoNum type="arabicPeriod"/>
                      </a:pPr>
                      <a:r>
                        <a:rPr lang="en-US" sz="1000" b="0" i="0" u="none" strike="noStrike" noProof="0" dirty="0">
                          <a:solidFill>
                            <a:schemeClr val="tx1"/>
                          </a:solidFill>
                        </a:rPr>
                        <a:t>Preference for an app that provides the right match of pet for her lifestyle.</a:t>
                      </a:r>
                      <a:endParaRPr lang="en-US" dirty="0"/>
                    </a:p>
                    <a:p>
                      <a:pPr marL="228600" lvl="0" indent="-228600">
                        <a:buAutoNum type="arabicPeriod"/>
                      </a:pPr>
                      <a:r>
                        <a:rPr lang="en-US" sz="1000" b="0" i="0" u="none" strike="noStrike" noProof="0" dirty="0">
                          <a:solidFill>
                            <a:schemeClr val="tx1"/>
                          </a:solidFill>
                        </a:rPr>
                        <a:t>Need for a feature to contact both the seller and customer support for inquiries and help.</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solidFill>
                            <a:schemeClr val="tx1"/>
                          </a:solidFill>
                          <a:latin typeface="Arial"/>
                        </a:rPr>
                        <a:t>1.Need a feature that have medical adviser or information about pets (</a:t>
                      </a:r>
                      <a:r>
                        <a:rPr lang="en-US" sz="1000" dirty="0" err="1">
                          <a:solidFill>
                            <a:schemeClr val="tx1"/>
                          </a:solidFill>
                          <a:latin typeface="Arial"/>
                        </a:rPr>
                        <a:t>e,g</a:t>
                      </a:r>
                      <a:r>
                        <a:rPr lang="en-US" sz="1000" dirty="0">
                          <a:solidFill>
                            <a:schemeClr val="tx1"/>
                          </a:solidFill>
                          <a:latin typeface="Arial"/>
                        </a:rPr>
                        <a:t>, first aids , other pet healthcare information)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28600" lvl="0" indent="-228600">
                        <a:buAutoNum type="arabicPeriod"/>
                      </a:pPr>
                      <a:r>
                        <a:rPr lang="en-US" sz="1000" b="0" i="0" u="none" strike="noStrike" noProof="0" dirty="0">
                          <a:solidFill>
                            <a:schemeClr val="tx1"/>
                          </a:solidFill>
                          <a:latin typeface="Arial"/>
                        </a:rPr>
                        <a:t>Option for users to leave reviews and ratings on their experiences.</a:t>
                      </a:r>
                      <a:endParaRPr lang="en-US" sz="1000">
                        <a:latin typeface="Arial"/>
                      </a:endParaRPr>
                    </a:p>
                    <a:p>
                      <a:pPr marL="228600" lvl="0" indent="-228600">
                        <a:buAutoNum type="arabicPeriod"/>
                      </a:pPr>
                      <a:r>
                        <a:rPr lang="en-US" sz="1000" b="0" i="0" u="none" strike="noStrike" noProof="0" dirty="0">
                          <a:solidFill>
                            <a:schemeClr val="tx1"/>
                          </a:solidFill>
                          <a:latin typeface="Arial"/>
                        </a:rPr>
                        <a:t>Ability to report any issues or concerns related to the adoption process</a:t>
                      </a:r>
                      <a:endParaRPr lang="en-US" sz="1000">
                        <a:latin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246210"/>
                  </a:ext>
                </a:extLst>
              </a:tr>
            </a:tbl>
          </a:graphicData>
        </a:graphic>
      </p:graphicFrame>
    </p:spTree>
    <p:extLst>
      <p:ext uri="{BB962C8B-B14F-4D97-AF65-F5344CB8AC3E}">
        <p14:creationId xmlns:p14="http://schemas.microsoft.com/office/powerpoint/2010/main" val="2860674632"/>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070216-BA30-4F53-955D-7B44DDD63016}"/>
              </a:ext>
            </a:extLst>
          </p:cNvPr>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429489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a:solidFill>
                  <a:schemeClr val="bg1"/>
                </a:solidFill>
              </a:rPr>
              <a:t>Day 2</a:t>
            </a:r>
            <a:endParaRPr sz="4000">
              <a:solidFill>
                <a:schemeClr val="bg1"/>
              </a:solidFill>
            </a:endParaRPr>
          </a:p>
        </p:txBody>
      </p:sp>
      <p:sp>
        <p:nvSpPr>
          <p:cNvPr id="3" name="Subtitle 2">
            <a:extLst>
              <a:ext uri="{FF2B5EF4-FFF2-40B4-BE49-F238E27FC236}">
                <a16:creationId xmlns:a16="http://schemas.microsoft.com/office/drawing/2014/main" id="{00203409-F4E1-4FC2-88FC-73148E386ED3}"/>
              </a:ext>
            </a:extLst>
          </p:cNvPr>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7FBBFB-916C-4E92-96E6-B88FC9A25FC0}"/>
              </a:ext>
            </a:extLst>
          </p:cNvPr>
          <p:cNvSpPr/>
          <p:nvPr/>
        </p:nvSpPr>
        <p:spPr>
          <a:xfrm>
            <a:off x="0" y="0"/>
            <a:ext cx="890337" cy="50693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25440-14DD-4168-9E2E-ACC18F94FC76}"/>
              </a:ext>
            </a:extLst>
          </p:cNvPr>
          <p:cNvSpPr>
            <a:spLocks noGrp="1"/>
          </p:cNvSpPr>
          <p:nvPr>
            <p:ph type="title"/>
          </p:nvPr>
        </p:nvSpPr>
        <p:spPr>
          <a:xfrm>
            <a:off x="1002631" y="337763"/>
            <a:ext cx="7477943" cy="857400"/>
          </a:xfrm>
        </p:spPr>
        <p:txBody>
          <a:bodyPr/>
          <a:lstStyle/>
          <a:p>
            <a:r>
              <a:rPr lang="en-US" sz="2400">
                <a:solidFill>
                  <a:schemeClr val="tx2">
                    <a:lumMod val="10000"/>
                  </a:schemeClr>
                </a:solidFill>
              </a:rPr>
              <a:t>Assignment: Select first user for final project</a:t>
            </a:r>
          </a:p>
        </p:txBody>
      </p:sp>
      <p:sp>
        <p:nvSpPr>
          <p:cNvPr id="3" name="Text Placeholder 2">
            <a:extLst>
              <a:ext uri="{FF2B5EF4-FFF2-40B4-BE49-F238E27FC236}">
                <a16:creationId xmlns:a16="http://schemas.microsoft.com/office/drawing/2014/main" id="{1DD0EF4A-4797-47FA-A0CA-D4B704D64A52}"/>
              </a:ext>
            </a:extLst>
          </p:cNvPr>
          <p:cNvSpPr>
            <a:spLocks noGrp="1"/>
          </p:cNvSpPr>
          <p:nvPr>
            <p:ph type="body" idx="4294967295"/>
          </p:nvPr>
        </p:nvSpPr>
        <p:spPr>
          <a:xfrm>
            <a:off x="1003300" y="1300163"/>
            <a:ext cx="7477125" cy="3625850"/>
          </a:xfrm>
        </p:spPr>
        <p:txBody>
          <a:bodyPr/>
          <a:lstStyle/>
          <a:p>
            <a:r>
              <a:rPr lang="en-US" sz="1600">
                <a:latin typeface="Raleway" pitchFamily="2" charset="0"/>
              </a:rPr>
              <a:t>Objective</a:t>
            </a:r>
          </a:p>
          <a:p>
            <a:pPr lvl="1">
              <a:spcBef>
                <a:spcPts val="600"/>
              </a:spcBef>
              <a:buClr>
                <a:schemeClr val="accent6"/>
              </a:buClr>
              <a:buSzPct val="100000"/>
            </a:pPr>
            <a:r>
              <a:rPr lang="en-US" sz="1400">
                <a:latin typeface="Raleway" pitchFamily="2" charset="0"/>
              </a:rPr>
              <a:t>To select the first user for final project.</a:t>
            </a:r>
          </a:p>
          <a:p>
            <a:pPr lvl="1"/>
            <a:endParaRPr lang="en-US" sz="1400">
              <a:highlight>
                <a:srgbClr val="FFFF00"/>
              </a:highlight>
              <a:latin typeface="Raleway" pitchFamily="2" charset="0"/>
            </a:endParaRPr>
          </a:p>
          <a:p>
            <a:r>
              <a:rPr lang="en-US" sz="1600">
                <a:latin typeface="Raleway" pitchFamily="2" charset="0"/>
              </a:rPr>
              <a:t>Instructions</a:t>
            </a:r>
          </a:p>
          <a:p>
            <a:pPr lvl="1">
              <a:spcBef>
                <a:spcPts val="600"/>
              </a:spcBef>
              <a:buClr>
                <a:schemeClr val="accent6"/>
              </a:buClr>
              <a:buSzPct val="100000"/>
            </a:pPr>
            <a:r>
              <a:rPr lang="en-US" sz="1400">
                <a:latin typeface="Raleway" pitchFamily="2" charset="0"/>
              </a:rPr>
              <a:t>Turn the role to the UX designer.</a:t>
            </a:r>
          </a:p>
          <a:p>
            <a:pPr lvl="1">
              <a:spcBef>
                <a:spcPts val="600"/>
              </a:spcBef>
              <a:buClr>
                <a:schemeClr val="accent6"/>
              </a:buClr>
              <a:buSzPct val="100000"/>
            </a:pPr>
            <a:r>
              <a:rPr lang="en-US" sz="1400">
                <a:latin typeface="Raleway" pitchFamily="2" charset="0"/>
              </a:rPr>
              <a:t>Then, pair with the other team.</a:t>
            </a:r>
          </a:p>
          <a:p>
            <a:pPr lvl="1">
              <a:spcBef>
                <a:spcPts val="600"/>
              </a:spcBef>
              <a:buClr>
                <a:schemeClr val="accent6"/>
              </a:buClr>
              <a:buSzPct val="100000"/>
            </a:pPr>
            <a:r>
              <a:rPr lang="en-US" sz="1400">
                <a:latin typeface="Raleway" pitchFamily="2" charset="0"/>
              </a:rPr>
              <a:t>Next, the other team will assume that they are the users and also have the same big problem.</a:t>
            </a:r>
          </a:p>
          <a:p>
            <a:pPr lvl="1">
              <a:spcBef>
                <a:spcPts val="600"/>
              </a:spcBef>
              <a:buClr>
                <a:schemeClr val="accent6"/>
              </a:buClr>
              <a:buSzPct val="100000"/>
            </a:pPr>
            <a:r>
              <a:rPr lang="en-US" sz="1400">
                <a:latin typeface="Raleway" pitchFamily="2" charset="0"/>
              </a:rPr>
              <a:t>Finally, the users describe the big problem to the UX designer.</a:t>
            </a:r>
          </a:p>
          <a:p>
            <a:pPr lvl="1">
              <a:spcBef>
                <a:spcPts val="600"/>
              </a:spcBef>
              <a:buClr>
                <a:schemeClr val="accent6"/>
              </a:buClr>
              <a:buSzPct val="100000"/>
            </a:pPr>
            <a:r>
              <a:rPr lang="en-US" sz="1400">
                <a:latin typeface="Raleway" pitchFamily="2" charset="0"/>
              </a:rPr>
              <a:t>Fill the information in your worksheet.</a:t>
            </a:r>
          </a:p>
          <a:p>
            <a:endParaRPr lang="en-US" sz="1600">
              <a:latin typeface="Raleway" pitchFamily="2" charset="0"/>
            </a:endParaRPr>
          </a:p>
        </p:txBody>
      </p:sp>
      <p:sp>
        <p:nvSpPr>
          <p:cNvPr id="4" name="Slide Number Placeholder 3">
            <a:extLst>
              <a:ext uri="{FF2B5EF4-FFF2-40B4-BE49-F238E27FC236}">
                <a16:creationId xmlns:a16="http://schemas.microsoft.com/office/drawing/2014/main" id="{EC725121-7839-445D-83AD-85C38E8C5E11}"/>
              </a:ext>
            </a:extLst>
          </p:cNvPr>
          <p:cNvSpPr>
            <a:spLocks noGrp="1"/>
          </p:cNvSpPr>
          <p:nvPr>
            <p:ph type="sldNum" idx="12"/>
          </p:nvPr>
        </p:nvSpPr>
        <p:spPr>
          <a:xfrm>
            <a:off x="8480575" y="4696933"/>
            <a:ext cx="548700" cy="313500"/>
          </a:xfrm>
        </p:spPr>
        <p:txBody>
          <a:bodyPr/>
          <a:lstStyle/>
          <a:p>
            <a:fld id="{00000000-1234-1234-1234-123412341234}" type="slidenum">
              <a:rPr lang="en" smtClean="0"/>
              <a:pPr/>
              <a:t>3</a:t>
            </a:fld>
            <a:endParaRPr lang="en"/>
          </a:p>
        </p:txBody>
      </p:sp>
      <p:sp>
        <p:nvSpPr>
          <p:cNvPr id="6" name="Oval 5">
            <a:extLst>
              <a:ext uri="{FF2B5EF4-FFF2-40B4-BE49-F238E27FC236}">
                <a16:creationId xmlns:a16="http://schemas.microsoft.com/office/drawing/2014/main" id="{27C4BF8B-DB1D-4C41-99CF-4D6BE9B03224}"/>
              </a:ext>
            </a:extLst>
          </p:cNvPr>
          <p:cNvSpPr/>
          <p:nvPr/>
        </p:nvSpPr>
        <p:spPr>
          <a:xfrm>
            <a:off x="7989238" y="233515"/>
            <a:ext cx="765687" cy="7656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10000"/>
                  </a:schemeClr>
                </a:solidFill>
                <a:latin typeface="Raleway" pitchFamily="2" charset="0"/>
              </a:rPr>
              <a:t>20 mins</a:t>
            </a:r>
          </a:p>
        </p:txBody>
      </p:sp>
    </p:spTree>
    <p:extLst>
      <p:ext uri="{BB962C8B-B14F-4D97-AF65-F5344CB8AC3E}">
        <p14:creationId xmlns:p14="http://schemas.microsoft.com/office/powerpoint/2010/main" val="315158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7FBBFB-916C-4E92-96E6-B88FC9A25FC0}"/>
              </a:ext>
            </a:extLst>
          </p:cNvPr>
          <p:cNvSpPr/>
          <p:nvPr/>
        </p:nvSpPr>
        <p:spPr>
          <a:xfrm>
            <a:off x="0" y="0"/>
            <a:ext cx="890337" cy="50693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25440-14DD-4168-9E2E-ACC18F94FC76}"/>
              </a:ext>
            </a:extLst>
          </p:cNvPr>
          <p:cNvSpPr>
            <a:spLocks noGrp="1"/>
          </p:cNvSpPr>
          <p:nvPr>
            <p:ph type="title"/>
          </p:nvPr>
        </p:nvSpPr>
        <p:spPr>
          <a:xfrm>
            <a:off x="1002631" y="337763"/>
            <a:ext cx="7477943" cy="857400"/>
          </a:xfrm>
        </p:spPr>
        <p:txBody>
          <a:bodyPr/>
          <a:lstStyle/>
          <a:p>
            <a:r>
              <a:rPr lang="en-US" sz="2400">
                <a:solidFill>
                  <a:schemeClr val="tx2">
                    <a:lumMod val="10000"/>
                  </a:schemeClr>
                </a:solidFill>
              </a:rPr>
              <a:t>Assignment: Prepare interview script </a:t>
            </a:r>
            <a:br>
              <a:rPr lang="en-US" sz="2400">
                <a:solidFill>
                  <a:schemeClr val="tx2">
                    <a:lumMod val="10000"/>
                  </a:schemeClr>
                </a:solidFill>
              </a:rPr>
            </a:br>
            <a:r>
              <a:rPr lang="en-US" sz="2400">
                <a:solidFill>
                  <a:schemeClr val="tx2">
                    <a:lumMod val="10000"/>
                  </a:schemeClr>
                </a:solidFill>
              </a:rPr>
              <a:t>and questions</a:t>
            </a:r>
          </a:p>
        </p:txBody>
      </p:sp>
      <p:sp>
        <p:nvSpPr>
          <p:cNvPr id="3" name="Text Placeholder 2">
            <a:extLst>
              <a:ext uri="{FF2B5EF4-FFF2-40B4-BE49-F238E27FC236}">
                <a16:creationId xmlns:a16="http://schemas.microsoft.com/office/drawing/2014/main" id="{1DD0EF4A-4797-47FA-A0CA-D4B704D64A52}"/>
              </a:ext>
            </a:extLst>
          </p:cNvPr>
          <p:cNvSpPr>
            <a:spLocks noGrp="1"/>
          </p:cNvSpPr>
          <p:nvPr>
            <p:ph type="body" idx="4294967295"/>
          </p:nvPr>
        </p:nvSpPr>
        <p:spPr>
          <a:xfrm>
            <a:off x="1003300" y="1300163"/>
            <a:ext cx="7477125" cy="3625850"/>
          </a:xfrm>
        </p:spPr>
        <p:txBody>
          <a:bodyPr/>
          <a:lstStyle/>
          <a:p>
            <a:r>
              <a:rPr lang="en-US" sz="1600">
                <a:latin typeface="Raleway" pitchFamily="2" charset="0"/>
              </a:rPr>
              <a:t>Objective</a:t>
            </a:r>
          </a:p>
          <a:p>
            <a:pPr lvl="1">
              <a:spcBef>
                <a:spcPts val="600"/>
              </a:spcBef>
              <a:buClr>
                <a:schemeClr val="accent6"/>
              </a:buClr>
              <a:buSzPct val="100000"/>
            </a:pPr>
            <a:r>
              <a:rPr lang="en-US" sz="1400">
                <a:latin typeface="Raleway" pitchFamily="2" charset="0"/>
              </a:rPr>
              <a:t>To be able to prepare the script and good interview questions.</a:t>
            </a:r>
          </a:p>
          <a:p>
            <a:pPr lvl="1"/>
            <a:endParaRPr lang="en-US" sz="1400">
              <a:highlight>
                <a:srgbClr val="FFFF00"/>
              </a:highlight>
              <a:latin typeface="Raleway" pitchFamily="2" charset="0"/>
            </a:endParaRPr>
          </a:p>
          <a:p>
            <a:r>
              <a:rPr lang="en-US" sz="1600">
                <a:latin typeface="Raleway" pitchFamily="2" charset="0"/>
              </a:rPr>
              <a:t>Instructions</a:t>
            </a:r>
          </a:p>
          <a:p>
            <a:pPr lvl="1">
              <a:spcBef>
                <a:spcPts val="600"/>
              </a:spcBef>
              <a:buClr>
                <a:schemeClr val="accent6"/>
              </a:buClr>
              <a:buSzPct val="100000"/>
            </a:pPr>
            <a:r>
              <a:rPr lang="en-US" sz="1400">
                <a:latin typeface="Raleway" pitchFamily="2" charset="0"/>
              </a:rPr>
              <a:t>Prepare the script to introduce yourself and the interview to the users.</a:t>
            </a:r>
          </a:p>
          <a:p>
            <a:pPr lvl="1">
              <a:spcBef>
                <a:spcPts val="600"/>
              </a:spcBef>
              <a:buClr>
                <a:schemeClr val="accent6"/>
              </a:buClr>
              <a:buSzPct val="100000"/>
            </a:pPr>
            <a:r>
              <a:rPr lang="en-US" sz="1400">
                <a:latin typeface="Raleway" pitchFamily="2" charset="0"/>
              </a:rPr>
              <a:t>Prepare </a:t>
            </a:r>
            <a:r>
              <a:rPr lang="en-US" sz="1400" b="1">
                <a:latin typeface="Raleway" pitchFamily="2" charset="0"/>
              </a:rPr>
              <a:t>at least 7 open-ended questions </a:t>
            </a:r>
            <a:r>
              <a:rPr lang="en-US" sz="1400">
                <a:latin typeface="Raleway" pitchFamily="2" charset="0"/>
              </a:rPr>
              <a:t>that will be used in the user interview.</a:t>
            </a:r>
          </a:p>
          <a:p>
            <a:pPr lvl="1">
              <a:spcBef>
                <a:spcPts val="600"/>
              </a:spcBef>
              <a:buClr>
                <a:schemeClr val="accent6"/>
              </a:buClr>
              <a:buSzPct val="100000"/>
            </a:pPr>
            <a:r>
              <a:rPr lang="en-US" sz="1400">
                <a:latin typeface="Raleway" pitchFamily="2" charset="0"/>
              </a:rPr>
              <a:t>The questions should cover </a:t>
            </a:r>
            <a:r>
              <a:rPr lang="en-US" sz="1400" b="1">
                <a:latin typeface="Raleway" pitchFamily="2" charset="0"/>
              </a:rPr>
              <a:t>who, what, where, when, why, and how </a:t>
            </a:r>
            <a:r>
              <a:rPr lang="en-US" sz="1400">
                <a:latin typeface="Raleway" pitchFamily="2" charset="0"/>
              </a:rPr>
              <a:t>that can give you the insights about the user’s pain points.</a:t>
            </a:r>
          </a:p>
          <a:p>
            <a:pPr lvl="1">
              <a:spcBef>
                <a:spcPts val="600"/>
              </a:spcBef>
              <a:buClr>
                <a:schemeClr val="accent6"/>
              </a:buClr>
              <a:buSzPct val="100000"/>
            </a:pPr>
            <a:r>
              <a:rPr lang="en-US" sz="1400">
                <a:latin typeface="Raleway" pitchFamily="2" charset="0"/>
              </a:rPr>
              <a:t>Fill the information in your worksheet.</a:t>
            </a:r>
          </a:p>
          <a:p>
            <a:pPr lvl="1">
              <a:spcBef>
                <a:spcPts val="600"/>
              </a:spcBef>
            </a:pPr>
            <a:endParaRPr lang="en-US" sz="1600">
              <a:latin typeface="Raleway" pitchFamily="2" charset="0"/>
            </a:endParaRPr>
          </a:p>
          <a:p>
            <a:endParaRPr lang="en-US" sz="1600">
              <a:latin typeface="Raleway" pitchFamily="2" charset="0"/>
            </a:endParaRPr>
          </a:p>
        </p:txBody>
      </p:sp>
      <p:sp>
        <p:nvSpPr>
          <p:cNvPr id="4" name="Slide Number Placeholder 3">
            <a:extLst>
              <a:ext uri="{FF2B5EF4-FFF2-40B4-BE49-F238E27FC236}">
                <a16:creationId xmlns:a16="http://schemas.microsoft.com/office/drawing/2014/main" id="{EC725121-7839-445D-83AD-85C38E8C5E11}"/>
              </a:ext>
            </a:extLst>
          </p:cNvPr>
          <p:cNvSpPr>
            <a:spLocks noGrp="1"/>
          </p:cNvSpPr>
          <p:nvPr>
            <p:ph type="sldNum" idx="12"/>
          </p:nvPr>
        </p:nvSpPr>
        <p:spPr>
          <a:xfrm>
            <a:off x="8480575" y="4696933"/>
            <a:ext cx="548700" cy="313500"/>
          </a:xfrm>
        </p:spPr>
        <p:txBody>
          <a:bodyPr/>
          <a:lstStyle/>
          <a:p>
            <a:fld id="{00000000-1234-1234-1234-123412341234}" type="slidenum">
              <a:rPr lang="en" smtClean="0"/>
              <a:pPr/>
              <a:t>4</a:t>
            </a:fld>
            <a:endParaRPr lang="en"/>
          </a:p>
        </p:txBody>
      </p:sp>
      <p:sp>
        <p:nvSpPr>
          <p:cNvPr id="6" name="Oval 5">
            <a:extLst>
              <a:ext uri="{FF2B5EF4-FFF2-40B4-BE49-F238E27FC236}">
                <a16:creationId xmlns:a16="http://schemas.microsoft.com/office/drawing/2014/main" id="{27C4BF8B-DB1D-4C41-99CF-4D6BE9B03224}"/>
              </a:ext>
            </a:extLst>
          </p:cNvPr>
          <p:cNvSpPr/>
          <p:nvPr/>
        </p:nvSpPr>
        <p:spPr>
          <a:xfrm>
            <a:off x="7989238" y="233515"/>
            <a:ext cx="765687" cy="7656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2">
                    <a:lumMod val="10000"/>
                  </a:schemeClr>
                </a:solidFill>
                <a:latin typeface="Raleway" pitchFamily="2" charset="0"/>
              </a:rPr>
              <a:t>45 mins</a:t>
            </a:r>
          </a:p>
        </p:txBody>
      </p:sp>
    </p:spTree>
    <p:extLst>
      <p:ext uri="{BB962C8B-B14F-4D97-AF65-F5344CB8AC3E}">
        <p14:creationId xmlns:p14="http://schemas.microsoft.com/office/powerpoint/2010/main" val="87809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7FBBFB-916C-4E92-96E6-B88FC9A25FC0}"/>
              </a:ext>
            </a:extLst>
          </p:cNvPr>
          <p:cNvSpPr/>
          <p:nvPr/>
        </p:nvSpPr>
        <p:spPr>
          <a:xfrm>
            <a:off x="0" y="0"/>
            <a:ext cx="890337" cy="50693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25440-14DD-4168-9E2E-ACC18F94FC76}"/>
              </a:ext>
            </a:extLst>
          </p:cNvPr>
          <p:cNvSpPr>
            <a:spLocks noGrp="1"/>
          </p:cNvSpPr>
          <p:nvPr>
            <p:ph type="title"/>
          </p:nvPr>
        </p:nvSpPr>
        <p:spPr>
          <a:xfrm>
            <a:off x="1002631" y="337763"/>
            <a:ext cx="7477943" cy="857400"/>
          </a:xfrm>
        </p:spPr>
        <p:txBody>
          <a:bodyPr/>
          <a:lstStyle/>
          <a:p>
            <a:r>
              <a:rPr lang="en-US" sz="2400">
                <a:solidFill>
                  <a:schemeClr val="tx2">
                    <a:lumMod val="10000"/>
                  </a:schemeClr>
                </a:solidFill>
              </a:rPr>
              <a:t>Assignment: Select topic for final project</a:t>
            </a:r>
          </a:p>
        </p:txBody>
      </p:sp>
      <p:sp>
        <p:nvSpPr>
          <p:cNvPr id="3" name="Text Placeholder 2">
            <a:extLst>
              <a:ext uri="{FF2B5EF4-FFF2-40B4-BE49-F238E27FC236}">
                <a16:creationId xmlns:a16="http://schemas.microsoft.com/office/drawing/2014/main" id="{1DD0EF4A-4797-47FA-A0CA-D4B704D64A52}"/>
              </a:ext>
            </a:extLst>
          </p:cNvPr>
          <p:cNvSpPr>
            <a:spLocks noGrp="1"/>
          </p:cNvSpPr>
          <p:nvPr>
            <p:ph type="body" idx="4294967295"/>
          </p:nvPr>
        </p:nvSpPr>
        <p:spPr>
          <a:xfrm>
            <a:off x="1003300" y="1300163"/>
            <a:ext cx="7477125" cy="3625850"/>
          </a:xfrm>
        </p:spPr>
        <p:txBody>
          <a:bodyPr/>
          <a:lstStyle/>
          <a:p>
            <a:r>
              <a:rPr lang="en-US" sz="1600">
                <a:latin typeface="Raleway" pitchFamily="2" charset="0"/>
              </a:rPr>
              <a:t>Grading Criteria</a:t>
            </a:r>
          </a:p>
          <a:p>
            <a:pPr lvl="1">
              <a:spcBef>
                <a:spcPts val="600"/>
              </a:spcBef>
              <a:buClr>
                <a:schemeClr val="accent6"/>
              </a:buClr>
              <a:buSzPct val="100000"/>
            </a:pPr>
            <a:r>
              <a:rPr lang="en-US" sz="1400">
                <a:latin typeface="Raleway" pitchFamily="2" charset="0"/>
              </a:rPr>
              <a:t>0 = Blank</a:t>
            </a:r>
          </a:p>
          <a:p>
            <a:pPr lvl="1">
              <a:spcBef>
                <a:spcPts val="600"/>
              </a:spcBef>
              <a:buClr>
                <a:schemeClr val="accent6"/>
              </a:buClr>
              <a:buSzPct val="100000"/>
            </a:pPr>
            <a:r>
              <a:rPr lang="en-US" sz="1400">
                <a:latin typeface="Raleway" pitchFamily="2" charset="0"/>
              </a:rPr>
              <a:t>1 = Incomplete, some field(s) is/are missing</a:t>
            </a:r>
          </a:p>
          <a:p>
            <a:pPr lvl="1">
              <a:spcBef>
                <a:spcPts val="600"/>
              </a:spcBef>
              <a:buClr>
                <a:schemeClr val="accent6"/>
              </a:buClr>
              <a:buSzPct val="100000"/>
            </a:pPr>
            <a:r>
              <a:rPr lang="en-US" sz="1400">
                <a:latin typeface="Raleway" pitchFamily="2" charset="0"/>
              </a:rPr>
              <a:t>2 = All fields are filled without clear detail of project title and big problem</a:t>
            </a:r>
          </a:p>
          <a:p>
            <a:pPr lvl="1">
              <a:spcBef>
                <a:spcPts val="600"/>
              </a:spcBef>
              <a:buClr>
                <a:schemeClr val="accent6"/>
              </a:buClr>
              <a:buSzPct val="100000"/>
            </a:pPr>
            <a:r>
              <a:rPr lang="en-US" sz="1400">
                <a:latin typeface="Raleway" pitchFamily="2" charset="0"/>
              </a:rPr>
              <a:t>3 = All fields are filled with clear detail of project title and big problem</a:t>
            </a:r>
          </a:p>
          <a:p>
            <a:pPr lvl="1"/>
            <a:endParaRPr lang="en-US" sz="1400">
              <a:highlight>
                <a:srgbClr val="FFFF00"/>
              </a:highlight>
              <a:latin typeface="Raleway" pitchFamily="2" charset="0"/>
            </a:endParaRPr>
          </a:p>
          <a:p>
            <a:endParaRPr lang="en-US" sz="1600">
              <a:latin typeface="Raleway" pitchFamily="2" charset="0"/>
            </a:endParaRPr>
          </a:p>
        </p:txBody>
      </p:sp>
      <p:sp>
        <p:nvSpPr>
          <p:cNvPr id="4" name="Slide Number Placeholder 3">
            <a:extLst>
              <a:ext uri="{FF2B5EF4-FFF2-40B4-BE49-F238E27FC236}">
                <a16:creationId xmlns:a16="http://schemas.microsoft.com/office/drawing/2014/main" id="{EC725121-7839-445D-83AD-85C38E8C5E11}"/>
              </a:ext>
            </a:extLst>
          </p:cNvPr>
          <p:cNvSpPr>
            <a:spLocks noGrp="1"/>
          </p:cNvSpPr>
          <p:nvPr>
            <p:ph type="sldNum" idx="12"/>
          </p:nvPr>
        </p:nvSpPr>
        <p:spPr>
          <a:xfrm>
            <a:off x="8480575" y="4696933"/>
            <a:ext cx="548700" cy="313500"/>
          </a:xfrm>
        </p:spPr>
        <p:txBody>
          <a:bodyPr/>
          <a:lstStyle/>
          <a:p>
            <a:fld id="{00000000-1234-1234-1234-123412341234}" type="slidenum">
              <a:rPr lang="en" smtClean="0"/>
              <a:pPr/>
              <a:t>5</a:t>
            </a:fld>
            <a:endParaRPr lang="en"/>
          </a:p>
        </p:txBody>
      </p:sp>
    </p:spTree>
    <p:extLst>
      <p:ext uri="{BB962C8B-B14F-4D97-AF65-F5344CB8AC3E}">
        <p14:creationId xmlns:p14="http://schemas.microsoft.com/office/powerpoint/2010/main" val="212960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EED-2BB0-402C-85C4-88133A27B5FE}"/>
              </a:ext>
            </a:extLst>
          </p:cNvPr>
          <p:cNvSpPr>
            <a:spLocks noGrp="1"/>
          </p:cNvSpPr>
          <p:nvPr>
            <p:ph type="title"/>
          </p:nvPr>
        </p:nvSpPr>
        <p:spPr/>
        <p:txBody>
          <a:bodyPr/>
          <a:lstStyle/>
          <a:p>
            <a:r>
              <a:rPr lang="en-US"/>
              <a:t>Topic for final project</a:t>
            </a:r>
          </a:p>
        </p:txBody>
      </p:sp>
      <p:sp>
        <p:nvSpPr>
          <p:cNvPr id="4" name="Slide Number Placeholder 3">
            <a:extLst>
              <a:ext uri="{FF2B5EF4-FFF2-40B4-BE49-F238E27FC236}">
                <a16:creationId xmlns:a16="http://schemas.microsoft.com/office/drawing/2014/main" id="{6BBBF055-C713-413D-AE24-825D6197D9C5}"/>
              </a:ext>
            </a:extLst>
          </p:cNvPr>
          <p:cNvSpPr>
            <a:spLocks noGrp="1"/>
          </p:cNvSpPr>
          <p:nvPr>
            <p:ph type="sldNum" idx="10"/>
          </p:nvPr>
        </p:nvSpPr>
        <p:spPr/>
        <p:txBody>
          <a:bodyPr/>
          <a:lstStyle/>
          <a:p>
            <a:fld id="{00000000-1234-1234-1234-123412341234}" type="slidenum">
              <a:rPr lang="en" smtClean="0"/>
              <a:pPr/>
              <a:t>6</a:t>
            </a:fld>
            <a:endParaRPr lang="en"/>
          </a:p>
        </p:txBody>
      </p:sp>
      <p:graphicFrame>
        <p:nvGraphicFramePr>
          <p:cNvPr id="3" name="Table 4">
            <a:extLst>
              <a:ext uri="{FF2B5EF4-FFF2-40B4-BE49-F238E27FC236}">
                <a16:creationId xmlns:a16="http://schemas.microsoft.com/office/drawing/2014/main" id="{427AF7FA-0A44-4B27-AF76-B05E348DB7C2}"/>
              </a:ext>
            </a:extLst>
          </p:cNvPr>
          <p:cNvGraphicFramePr>
            <a:graphicFrameLocks noGrp="1"/>
          </p:cNvGraphicFramePr>
          <p:nvPr/>
        </p:nvGraphicFramePr>
        <p:xfrm>
          <a:off x="481263" y="995372"/>
          <a:ext cx="8165432" cy="914400"/>
        </p:xfrm>
        <a:graphic>
          <a:graphicData uri="http://schemas.openxmlformats.org/drawingml/2006/table">
            <a:tbl>
              <a:tblPr firstRow="1" bandRow="1">
                <a:tableStyleId>{01A8698C-63BC-4B6A-AE92-7E62379B4444}</a:tableStyleId>
              </a:tblPr>
              <a:tblGrid>
                <a:gridCol w="1379621">
                  <a:extLst>
                    <a:ext uri="{9D8B030D-6E8A-4147-A177-3AD203B41FA5}">
                      <a16:colId xmlns:a16="http://schemas.microsoft.com/office/drawing/2014/main" val="2459762928"/>
                    </a:ext>
                  </a:extLst>
                </a:gridCol>
                <a:gridCol w="6785811">
                  <a:extLst>
                    <a:ext uri="{9D8B030D-6E8A-4147-A177-3AD203B41FA5}">
                      <a16:colId xmlns:a16="http://schemas.microsoft.com/office/drawing/2014/main" val="893673222"/>
                    </a:ext>
                  </a:extLst>
                </a:gridCol>
              </a:tblGrid>
              <a:tr h="154820">
                <a:tc>
                  <a:txBody>
                    <a:bodyPr/>
                    <a:lstStyle/>
                    <a:p>
                      <a:r>
                        <a:rPr lang="en-US" sz="1400">
                          <a:solidFill>
                            <a:schemeClr val="tx1"/>
                          </a:solidFill>
                          <a:latin typeface="Raleway" pitchFamily="2" charset="0"/>
                        </a:rPr>
                        <a:t>Project title</a:t>
                      </a:r>
                    </a:p>
                  </a:txBody>
                  <a:tcPr>
                    <a:solidFill>
                      <a:schemeClr val="accent4">
                        <a:lumMod val="20000"/>
                        <a:lumOff val="80000"/>
                      </a:schemeClr>
                    </a:solidFill>
                  </a:tcPr>
                </a:tc>
                <a:tc>
                  <a:txBody>
                    <a:bodyPr/>
                    <a:lstStyle/>
                    <a:p>
                      <a:endParaRPr lang="en-US" sz="1400">
                        <a:solidFill>
                          <a:schemeClr val="tx1"/>
                        </a:solidFill>
                        <a:latin typeface="Raleway" pitchFamily="2" charset="0"/>
                      </a:endParaRPr>
                    </a:p>
                  </a:txBody>
                  <a:tcPr/>
                </a:tc>
                <a:extLst>
                  <a:ext uri="{0D108BD9-81ED-4DB2-BD59-A6C34878D82A}">
                    <a16:rowId xmlns:a16="http://schemas.microsoft.com/office/drawing/2014/main" val="298295020"/>
                  </a:ext>
                </a:extLst>
              </a:tr>
              <a:tr h="154820">
                <a:tc>
                  <a:txBody>
                    <a:bodyPr/>
                    <a:lstStyle/>
                    <a:p>
                      <a:r>
                        <a:rPr lang="en-US" sz="1400">
                          <a:solidFill>
                            <a:schemeClr val="tx1"/>
                          </a:solidFill>
                          <a:latin typeface="Raleway" pitchFamily="2" charset="0"/>
                        </a:rPr>
                        <a:t>User’s name</a:t>
                      </a:r>
                    </a:p>
                  </a:txBody>
                  <a:tcPr>
                    <a:solidFill>
                      <a:schemeClr val="accent4">
                        <a:lumMod val="20000"/>
                        <a:lumOff val="80000"/>
                      </a:schemeClr>
                    </a:solidFill>
                  </a:tcPr>
                </a:tc>
                <a:tc>
                  <a:txBody>
                    <a:bodyPr/>
                    <a:lstStyle/>
                    <a:p>
                      <a:endParaRPr lang="en-US" sz="1400">
                        <a:solidFill>
                          <a:schemeClr val="tx1"/>
                        </a:solidFill>
                        <a:latin typeface="Raleway" pitchFamily="2" charset="0"/>
                      </a:endParaRPr>
                    </a:p>
                  </a:txBody>
                  <a:tcPr/>
                </a:tc>
                <a:extLst>
                  <a:ext uri="{0D108BD9-81ED-4DB2-BD59-A6C34878D82A}">
                    <a16:rowId xmlns:a16="http://schemas.microsoft.com/office/drawing/2014/main" val="234677260"/>
                  </a:ext>
                </a:extLst>
              </a:tr>
              <a:tr h="154820">
                <a:tc>
                  <a:txBody>
                    <a:bodyPr/>
                    <a:lstStyle/>
                    <a:p>
                      <a:r>
                        <a:rPr lang="en-US" sz="1400">
                          <a:solidFill>
                            <a:schemeClr val="tx1"/>
                          </a:solidFill>
                          <a:latin typeface="Raleway" pitchFamily="2" charset="0"/>
                        </a:rPr>
                        <a:t>Big problem</a:t>
                      </a:r>
                    </a:p>
                  </a:txBody>
                  <a:tcPr>
                    <a:solidFill>
                      <a:schemeClr val="accent4">
                        <a:lumMod val="20000"/>
                        <a:lumOff val="80000"/>
                      </a:schemeClr>
                    </a:solidFill>
                  </a:tcPr>
                </a:tc>
                <a:tc>
                  <a:txBody>
                    <a:bodyPr/>
                    <a:lstStyle/>
                    <a:p>
                      <a:endParaRPr lang="en-US" sz="1400">
                        <a:solidFill>
                          <a:schemeClr val="tx1"/>
                        </a:solidFill>
                        <a:latin typeface="Raleway" pitchFamily="2" charset="0"/>
                      </a:endParaRPr>
                    </a:p>
                  </a:txBody>
                  <a:tcPr/>
                </a:tc>
                <a:extLst>
                  <a:ext uri="{0D108BD9-81ED-4DB2-BD59-A6C34878D82A}">
                    <a16:rowId xmlns:a16="http://schemas.microsoft.com/office/drawing/2014/main" val="1747707956"/>
                  </a:ext>
                </a:extLst>
              </a:tr>
            </a:tbl>
          </a:graphicData>
        </a:graphic>
      </p:graphicFrame>
    </p:spTree>
    <p:extLst>
      <p:ext uri="{BB962C8B-B14F-4D97-AF65-F5344CB8AC3E}">
        <p14:creationId xmlns:p14="http://schemas.microsoft.com/office/powerpoint/2010/main" val="1076254150"/>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EED-2BB0-402C-85C4-88133A27B5FE}"/>
              </a:ext>
            </a:extLst>
          </p:cNvPr>
          <p:cNvSpPr>
            <a:spLocks noGrp="1"/>
          </p:cNvSpPr>
          <p:nvPr>
            <p:ph type="title"/>
          </p:nvPr>
        </p:nvSpPr>
        <p:spPr/>
        <p:txBody>
          <a:bodyPr/>
          <a:lstStyle/>
          <a:p>
            <a:r>
              <a:rPr lang="en-US"/>
              <a:t>Script &amp; questions for interview</a:t>
            </a:r>
            <a:r>
              <a:rPr lang="en-US">
                <a:solidFill>
                  <a:schemeClr val="accent4"/>
                </a:solidFill>
              </a:rPr>
              <a:t> (example)</a:t>
            </a:r>
          </a:p>
        </p:txBody>
      </p:sp>
      <p:sp>
        <p:nvSpPr>
          <p:cNvPr id="4" name="Slide Number Placeholder 3">
            <a:extLst>
              <a:ext uri="{FF2B5EF4-FFF2-40B4-BE49-F238E27FC236}">
                <a16:creationId xmlns:a16="http://schemas.microsoft.com/office/drawing/2014/main" id="{6BBBF055-C713-413D-AE24-825D6197D9C5}"/>
              </a:ext>
            </a:extLst>
          </p:cNvPr>
          <p:cNvSpPr>
            <a:spLocks noGrp="1"/>
          </p:cNvSpPr>
          <p:nvPr>
            <p:ph type="sldNum" idx="10"/>
          </p:nvPr>
        </p:nvSpPr>
        <p:spPr/>
        <p:txBody>
          <a:bodyPr/>
          <a:lstStyle/>
          <a:p>
            <a:fld id="{00000000-1234-1234-1234-123412341234}" type="slidenum">
              <a:rPr lang="en" smtClean="0"/>
              <a:pPr/>
              <a:t>7</a:t>
            </a:fld>
            <a:endParaRPr lang="en"/>
          </a:p>
        </p:txBody>
      </p:sp>
      <p:pic>
        <p:nvPicPr>
          <p:cNvPr id="5" name="Picture 4" descr="A picture containing text, outdoor object, manhole cover&#10;&#10;Description automatically generated">
            <a:extLst>
              <a:ext uri="{FF2B5EF4-FFF2-40B4-BE49-F238E27FC236}">
                <a16:creationId xmlns:a16="http://schemas.microsoft.com/office/drawing/2014/main" id="{F0B52316-F31B-43C0-85F5-8B436FD0C529}"/>
              </a:ext>
            </a:extLst>
          </p:cNvPr>
          <p:cNvPicPr>
            <a:picLocks noChangeAspect="1"/>
          </p:cNvPicPr>
          <p:nvPr/>
        </p:nvPicPr>
        <p:blipFill>
          <a:blip r:embed="rId2"/>
          <a:stretch>
            <a:fillRect/>
          </a:stretch>
        </p:blipFill>
        <p:spPr>
          <a:xfrm>
            <a:off x="8241438" y="91892"/>
            <a:ext cx="810514" cy="656516"/>
          </a:xfrm>
          <a:prstGeom prst="rect">
            <a:avLst/>
          </a:prstGeom>
        </p:spPr>
      </p:pic>
      <p:sp>
        <p:nvSpPr>
          <p:cNvPr id="9" name="TextBox 8">
            <a:extLst>
              <a:ext uri="{FF2B5EF4-FFF2-40B4-BE49-F238E27FC236}">
                <a16:creationId xmlns:a16="http://schemas.microsoft.com/office/drawing/2014/main" id="{C78FBF75-F8B1-4A3C-9AE1-BCBDA8D9014F}"/>
              </a:ext>
            </a:extLst>
          </p:cNvPr>
          <p:cNvSpPr txBox="1"/>
          <p:nvPr/>
        </p:nvSpPr>
        <p:spPr>
          <a:xfrm>
            <a:off x="417095" y="762001"/>
            <a:ext cx="8293768" cy="1200329"/>
          </a:xfrm>
          <a:prstGeom prst="rect">
            <a:avLst/>
          </a:prstGeom>
          <a:noFill/>
        </p:spPr>
        <p:txBody>
          <a:bodyPr wrap="square" rtlCol="0">
            <a:spAutoFit/>
          </a:bodyPr>
          <a:lstStyle/>
          <a:p>
            <a:r>
              <a:rPr lang="en-US" sz="1200" u="sng">
                <a:solidFill>
                  <a:schemeClr val="tx1"/>
                </a:solidFill>
                <a:latin typeface="Raleway" pitchFamily="2" charset="0"/>
              </a:rPr>
              <a:t>Introduction</a:t>
            </a:r>
          </a:p>
          <a:p>
            <a:r>
              <a:rPr lang="en-US" sz="1200">
                <a:solidFill>
                  <a:schemeClr val="tx1"/>
                </a:solidFill>
                <a:latin typeface="Raleway" pitchFamily="2" charset="0"/>
              </a:rPr>
              <a:t>Good morning. I am Paitoon </a:t>
            </a:r>
            <a:r>
              <a:rPr lang="en-US" sz="1200" err="1">
                <a:solidFill>
                  <a:schemeClr val="tx1"/>
                </a:solidFill>
                <a:latin typeface="Raleway" pitchFamily="2" charset="0"/>
              </a:rPr>
              <a:t>Porntrakoon</a:t>
            </a:r>
            <a:r>
              <a:rPr lang="en-US" sz="1200">
                <a:solidFill>
                  <a:schemeClr val="tx1"/>
                </a:solidFill>
                <a:latin typeface="Raleway" pitchFamily="2" charset="0"/>
              </a:rPr>
              <a:t>, the leader of UX design team from VMS company. First of all, I would like to thank you for your time to share with us the information and experience regarding the search by image from camera or photo album on smartphone. May I ask for your consent to record the interview? We don’t want to miss any information because your information will be very useful for us to improve the user experience of the app in the future.</a:t>
            </a:r>
          </a:p>
        </p:txBody>
      </p:sp>
      <p:graphicFrame>
        <p:nvGraphicFramePr>
          <p:cNvPr id="3" name="Table 5">
            <a:extLst>
              <a:ext uri="{FF2B5EF4-FFF2-40B4-BE49-F238E27FC236}">
                <a16:creationId xmlns:a16="http://schemas.microsoft.com/office/drawing/2014/main" id="{05ED1400-B0C8-4ABA-A1C5-BD9E6BEAC045}"/>
              </a:ext>
            </a:extLst>
          </p:cNvPr>
          <p:cNvGraphicFramePr>
            <a:graphicFrameLocks noGrp="1"/>
          </p:cNvGraphicFramePr>
          <p:nvPr/>
        </p:nvGraphicFramePr>
        <p:xfrm>
          <a:off x="480059" y="1992184"/>
          <a:ext cx="8176260" cy="1737360"/>
        </p:xfrm>
        <a:graphic>
          <a:graphicData uri="http://schemas.openxmlformats.org/drawingml/2006/table">
            <a:tbl>
              <a:tblPr firstRow="1" bandRow="1">
                <a:tableStyleId>{C98665B7-6574-423E-A4B5-A6C020D860FF}</a:tableStyleId>
              </a:tblPr>
              <a:tblGrid>
                <a:gridCol w="2044065">
                  <a:extLst>
                    <a:ext uri="{9D8B030D-6E8A-4147-A177-3AD203B41FA5}">
                      <a16:colId xmlns:a16="http://schemas.microsoft.com/office/drawing/2014/main" val="4284209471"/>
                    </a:ext>
                  </a:extLst>
                </a:gridCol>
                <a:gridCol w="2044065">
                  <a:extLst>
                    <a:ext uri="{9D8B030D-6E8A-4147-A177-3AD203B41FA5}">
                      <a16:colId xmlns:a16="http://schemas.microsoft.com/office/drawing/2014/main" val="2988083944"/>
                    </a:ext>
                  </a:extLst>
                </a:gridCol>
                <a:gridCol w="2044065">
                  <a:extLst>
                    <a:ext uri="{9D8B030D-6E8A-4147-A177-3AD203B41FA5}">
                      <a16:colId xmlns:a16="http://schemas.microsoft.com/office/drawing/2014/main" val="2805836334"/>
                    </a:ext>
                  </a:extLst>
                </a:gridCol>
                <a:gridCol w="2044065">
                  <a:extLst>
                    <a:ext uri="{9D8B030D-6E8A-4147-A177-3AD203B41FA5}">
                      <a16:colId xmlns:a16="http://schemas.microsoft.com/office/drawing/2014/main" val="781602451"/>
                    </a:ext>
                  </a:extLst>
                </a:gridCol>
              </a:tblGrid>
              <a:tr h="240583">
                <a:tc>
                  <a:txBody>
                    <a:bodyPr/>
                    <a:lstStyle/>
                    <a:p>
                      <a:r>
                        <a:rPr lang="en-US" sz="1200" b="1">
                          <a:solidFill>
                            <a:schemeClr val="tx1"/>
                          </a:solidFill>
                          <a:latin typeface="Raleway" pitchFamily="2" charset="0"/>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62231710"/>
                  </a:ext>
                </a:extLst>
              </a:tr>
              <a:tr h="240583">
                <a:tc>
                  <a:txBody>
                    <a:bodyPr/>
                    <a:lstStyle/>
                    <a:p>
                      <a:r>
                        <a:rPr lang="en-US" sz="1200">
                          <a:solidFill>
                            <a:schemeClr val="tx1"/>
                          </a:solidFill>
                          <a:latin typeface="Raleway" pitchFamily="2" charset="0"/>
                        </a:rPr>
                        <a:t>How old are you?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246210"/>
                  </a:ext>
                </a:extLst>
              </a:tr>
              <a:tr h="296609">
                <a:tc>
                  <a:txBody>
                    <a:bodyPr/>
                    <a:lstStyle/>
                    <a:p>
                      <a:r>
                        <a:rPr lang="en-US" sz="1200">
                          <a:solidFill>
                            <a:schemeClr val="tx1"/>
                          </a:solidFill>
                          <a:latin typeface="Raleway" pitchFamily="2" charset="0"/>
                        </a:rPr>
                        <a:t>Are you a student or an 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34948"/>
                  </a:ext>
                </a:extLst>
              </a:tr>
              <a:tr h="296609">
                <a:tc>
                  <a:txBody>
                    <a:bodyPr/>
                    <a:lstStyle/>
                    <a:p>
                      <a:r>
                        <a:rPr lang="en-US" sz="1200">
                          <a:solidFill>
                            <a:schemeClr val="tx1"/>
                          </a:solidFill>
                          <a:latin typeface="Raleway" pitchFamily="2" charset="0"/>
                        </a:rPr>
                        <a:t>Where are you studying or working?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782959"/>
                  </a:ext>
                </a:extLst>
              </a:tr>
              <a:tr h="240583">
                <a:tc>
                  <a:txBody>
                    <a:bodyPr/>
                    <a:lstStyle/>
                    <a:p>
                      <a:r>
                        <a:rPr lang="en-US" sz="1200">
                          <a:solidFill>
                            <a:schemeClr val="tx1"/>
                          </a:solidFill>
                          <a:latin typeface="Raleway" pitchFamily="2" charset="0"/>
                        </a:rPr>
                        <a:t>Where do you 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956388"/>
                  </a:ext>
                </a:extLst>
              </a:tr>
            </a:tbl>
          </a:graphicData>
        </a:graphic>
      </p:graphicFrame>
    </p:spTree>
    <p:extLst>
      <p:ext uri="{BB962C8B-B14F-4D97-AF65-F5344CB8AC3E}">
        <p14:creationId xmlns:p14="http://schemas.microsoft.com/office/powerpoint/2010/main" val="2156756188"/>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EED-2BB0-402C-85C4-88133A27B5FE}"/>
              </a:ext>
            </a:extLst>
          </p:cNvPr>
          <p:cNvSpPr>
            <a:spLocks noGrp="1"/>
          </p:cNvSpPr>
          <p:nvPr>
            <p:ph type="title"/>
          </p:nvPr>
        </p:nvSpPr>
        <p:spPr/>
        <p:txBody>
          <a:bodyPr/>
          <a:lstStyle/>
          <a:p>
            <a:r>
              <a:rPr lang="en-US"/>
              <a:t>Script &amp; questions for interview</a:t>
            </a:r>
            <a:r>
              <a:rPr lang="en-US">
                <a:solidFill>
                  <a:schemeClr val="accent4"/>
                </a:solidFill>
              </a:rPr>
              <a:t> (example)</a:t>
            </a:r>
          </a:p>
        </p:txBody>
      </p:sp>
      <p:sp>
        <p:nvSpPr>
          <p:cNvPr id="4" name="Slide Number Placeholder 3">
            <a:extLst>
              <a:ext uri="{FF2B5EF4-FFF2-40B4-BE49-F238E27FC236}">
                <a16:creationId xmlns:a16="http://schemas.microsoft.com/office/drawing/2014/main" id="{6BBBF055-C713-413D-AE24-825D6197D9C5}"/>
              </a:ext>
            </a:extLst>
          </p:cNvPr>
          <p:cNvSpPr>
            <a:spLocks noGrp="1"/>
          </p:cNvSpPr>
          <p:nvPr>
            <p:ph type="sldNum" idx="10"/>
          </p:nvPr>
        </p:nvSpPr>
        <p:spPr/>
        <p:txBody>
          <a:bodyPr/>
          <a:lstStyle/>
          <a:p>
            <a:fld id="{00000000-1234-1234-1234-123412341234}" type="slidenum">
              <a:rPr lang="en" smtClean="0"/>
              <a:pPr/>
              <a:t>8</a:t>
            </a:fld>
            <a:endParaRPr lang="en"/>
          </a:p>
        </p:txBody>
      </p:sp>
      <p:pic>
        <p:nvPicPr>
          <p:cNvPr id="5" name="Picture 4" descr="A picture containing text, outdoor object, manhole cover&#10;&#10;Description automatically generated">
            <a:extLst>
              <a:ext uri="{FF2B5EF4-FFF2-40B4-BE49-F238E27FC236}">
                <a16:creationId xmlns:a16="http://schemas.microsoft.com/office/drawing/2014/main" id="{F0B52316-F31B-43C0-85F5-8B436FD0C529}"/>
              </a:ext>
            </a:extLst>
          </p:cNvPr>
          <p:cNvPicPr>
            <a:picLocks noChangeAspect="1"/>
          </p:cNvPicPr>
          <p:nvPr/>
        </p:nvPicPr>
        <p:blipFill>
          <a:blip r:embed="rId2"/>
          <a:stretch>
            <a:fillRect/>
          </a:stretch>
        </p:blipFill>
        <p:spPr>
          <a:xfrm>
            <a:off x="8241438" y="91892"/>
            <a:ext cx="810514" cy="656516"/>
          </a:xfrm>
          <a:prstGeom prst="rect">
            <a:avLst/>
          </a:prstGeom>
        </p:spPr>
      </p:pic>
      <p:graphicFrame>
        <p:nvGraphicFramePr>
          <p:cNvPr id="3" name="Table 5">
            <a:extLst>
              <a:ext uri="{FF2B5EF4-FFF2-40B4-BE49-F238E27FC236}">
                <a16:creationId xmlns:a16="http://schemas.microsoft.com/office/drawing/2014/main" id="{05ED1400-B0C8-4ABA-A1C5-BD9E6BEAC045}"/>
              </a:ext>
            </a:extLst>
          </p:cNvPr>
          <p:cNvGraphicFramePr>
            <a:graphicFrameLocks noGrp="1"/>
          </p:cNvGraphicFramePr>
          <p:nvPr/>
        </p:nvGraphicFramePr>
        <p:xfrm>
          <a:off x="480059" y="803394"/>
          <a:ext cx="8176260" cy="4023360"/>
        </p:xfrm>
        <a:graphic>
          <a:graphicData uri="http://schemas.openxmlformats.org/drawingml/2006/table">
            <a:tbl>
              <a:tblPr firstRow="1" bandRow="1">
                <a:tableStyleId>{C98665B7-6574-423E-A4B5-A6C020D860FF}</a:tableStyleId>
              </a:tblPr>
              <a:tblGrid>
                <a:gridCol w="2044065">
                  <a:extLst>
                    <a:ext uri="{9D8B030D-6E8A-4147-A177-3AD203B41FA5}">
                      <a16:colId xmlns:a16="http://schemas.microsoft.com/office/drawing/2014/main" val="4284209471"/>
                    </a:ext>
                  </a:extLst>
                </a:gridCol>
                <a:gridCol w="2044065">
                  <a:extLst>
                    <a:ext uri="{9D8B030D-6E8A-4147-A177-3AD203B41FA5}">
                      <a16:colId xmlns:a16="http://schemas.microsoft.com/office/drawing/2014/main" val="2988083944"/>
                    </a:ext>
                  </a:extLst>
                </a:gridCol>
                <a:gridCol w="2044065">
                  <a:extLst>
                    <a:ext uri="{9D8B030D-6E8A-4147-A177-3AD203B41FA5}">
                      <a16:colId xmlns:a16="http://schemas.microsoft.com/office/drawing/2014/main" val="2805836334"/>
                    </a:ext>
                  </a:extLst>
                </a:gridCol>
                <a:gridCol w="2044065">
                  <a:extLst>
                    <a:ext uri="{9D8B030D-6E8A-4147-A177-3AD203B41FA5}">
                      <a16:colId xmlns:a16="http://schemas.microsoft.com/office/drawing/2014/main" val="781602451"/>
                    </a:ext>
                  </a:extLst>
                </a:gridCol>
              </a:tblGrid>
              <a:tr h="240583">
                <a:tc>
                  <a:txBody>
                    <a:bodyPr/>
                    <a:lstStyle/>
                    <a:p>
                      <a:r>
                        <a:rPr lang="en-US" sz="1200" b="1">
                          <a:solidFill>
                            <a:schemeClr val="tx1"/>
                          </a:solidFill>
                          <a:latin typeface="Raleway" pitchFamily="2" charset="0"/>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62231710"/>
                  </a:ext>
                </a:extLst>
              </a:tr>
              <a:tr h="240583">
                <a:tc>
                  <a:txBody>
                    <a:bodyPr/>
                    <a:lstStyle/>
                    <a:p>
                      <a:r>
                        <a:rPr lang="en-US" sz="1200" u="none">
                          <a:solidFill>
                            <a:schemeClr val="tx1"/>
                          </a:solidFill>
                          <a:latin typeface="Raleway" pitchFamily="2" charset="0"/>
                        </a:rPr>
                        <a:t>1. How can you describe new unknown things coming into your life, such as creatures, objects, buildings, and so on?</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i="0" u="none" strike="noStrike" cap="none">
                        <a:solidFill>
                          <a:schemeClr val="tx1"/>
                        </a:solidFill>
                        <a:latin typeface="Raleway" pitchFamily="2" charset="0"/>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246210"/>
                  </a:ext>
                </a:extLst>
              </a:tr>
              <a:tr h="296609">
                <a:tc>
                  <a:txBody>
                    <a:bodyPr/>
                    <a:lstStyle/>
                    <a:p>
                      <a:r>
                        <a:rPr lang="en-US" sz="1200" u="none">
                          <a:solidFill>
                            <a:schemeClr val="tx1"/>
                          </a:solidFill>
                          <a:latin typeface="Raleway" pitchFamily="2" charset="0"/>
                        </a:rPr>
                        <a:t>2. How did you search for more information regarding such unknown things?</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0" i="0" u="none" strike="noStrike" cap="none">
                        <a:solidFill>
                          <a:schemeClr val="tx1"/>
                        </a:solidFill>
                        <a:latin typeface="Raleway" pitchFamily="2" charset="0"/>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34948"/>
                  </a:ext>
                </a:extLst>
              </a:tr>
              <a:tr h="296609">
                <a:tc>
                  <a:txBody>
                    <a:bodyPr/>
                    <a:lstStyle/>
                    <a:p>
                      <a:r>
                        <a:rPr lang="en-US" sz="1200" u="none">
                          <a:solidFill>
                            <a:schemeClr val="tx1"/>
                          </a:solidFill>
                          <a:latin typeface="Raleway" pitchFamily="2" charset="0"/>
                        </a:rPr>
                        <a:t>3. How did you find the history of such unknown things?</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h-TH" sz="1200" b="0" i="0" u="none" strike="noStrike" cap="none">
                        <a:solidFill>
                          <a:schemeClr val="tx1"/>
                        </a:solidFill>
                        <a:latin typeface="Raleway" pitchFamily="2" charset="0"/>
                        <a:cs typeface="Prompt" panose="00000500000000000000" pitchFamily="2" charset="-34"/>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782959"/>
                  </a:ext>
                </a:extLst>
              </a:tr>
              <a:tr h="240583">
                <a:tc>
                  <a:txBody>
                    <a:bodyPr/>
                    <a:lstStyle/>
                    <a:p>
                      <a:r>
                        <a:rPr lang="en-US" sz="1200" u="none">
                          <a:solidFill>
                            <a:schemeClr val="tx1"/>
                          </a:solidFill>
                          <a:latin typeface="Raleway" pitchFamily="2" charset="0"/>
                        </a:rPr>
                        <a:t>4. How did you find the news of such unknown things.?</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h-TH" sz="1200" b="0" i="0" u="none" strike="noStrike" cap="none">
                        <a:solidFill>
                          <a:schemeClr val="tx1"/>
                        </a:solidFill>
                        <a:latin typeface="Raleway" pitchFamily="2" charset="0"/>
                        <a:cs typeface="Prompt" panose="00000500000000000000" pitchFamily="2" charset="-34"/>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956388"/>
                  </a:ext>
                </a:extLst>
              </a:tr>
              <a:tr h="240583">
                <a:tc>
                  <a:txBody>
                    <a:bodyPr/>
                    <a:lstStyle/>
                    <a:p>
                      <a:r>
                        <a:rPr lang="en-US" sz="1200" u="none">
                          <a:solidFill>
                            <a:schemeClr val="tx1"/>
                          </a:solidFill>
                          <a:latin typeface="Raleway" pitchFamily="2" charset="0"/>
                        </a:rPr>
                        <a:t>5. How did you find the shops that sell such unknown things?</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th-TH" sz="1200" b="0" i="0" u="none" strike="noStrike" cap="none">
                        <a:solidFill>
                          <a:schemeClr val="tx1"/>
                        </a:solidFill>
                        <a:latin typeface="Raleway" pitchFamily="2" charset="0"/>
                        <a:cs typeface="Prompt" panose="00000500000000000000" pitchFamily="2" charset="-34"/>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691607"/>
                  </a:ext>
                </a:extLst>
              </a:tr>
            </a:tbl>
          </a:graphicData>
        </a:graphic>
      </p:graphicFrame>
    </p:spTree>
    <p:extLst>
      <p:ext uri="{BB962C8B-B14F-4D97-AF65-F5344CB8AC3E}">
        <p14:creationId xmlns:p14="http://schemas.microsoft.com/office/powerpoint/2010/main" val="339477905"/>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3EED-2BB0-402C-85C4-88133A27B5FE}"/>
              </a:ext>
            </a:extLst>
          </p:cNvPr>
          <p:cNvSpPr>
            <a:spLocks noGrp="1"/>
          </p:cNvSpPr>
          <p:nvPr>
            <p:ph type="title"/>
          </p:nvPr>
        </p:nvSpPr>
        <p:spPr/>
        <p:txBody>
          <a:bodyPr/>
          <a:lstStyle/>
          <a:p>
            <a:r>
              <a:rPr lang="en-US"/>
              <a:t>Script &amp; questions for interview</a:t>
            </a:r>
            <a:r>
              <a:rPr lang="en-US">
                <a:solidFill>
                  <a:schemeClr val="accent4"/>
                </a:solidFill>
              </a:rPr>
              <a:t> (example)</a:t>
            </a:r>
          </a:p>
        </p:txBody>
      </p:sp>
      <p:sp>
        <p:nvSpPr>
          <p:cNvPr id="4" name="Slide Number Placeholder 3">
            <a:extLst>
              <a:ext uri="{FF2B5EF4-FFF2-40B4-BE49-F238E27FC236}">
                <a16:creationId xmlns:a16="http://schemas.microsoft.com/office/drawing/2014/main" id="{6BBBF055-C713-413D-AE24-825D6197D9C5}"/>
              </a:ext>
            </a:extLst>
          </p:cNvPr>
          <p:cNvSpPr>
            <a:spLocks noGrp="1"/>
          </p:cNvSpPr>
          <p:nvPr>
            <p:ph type="sldNum" idx="10"/>
          </p:nvPr>
        </p:nvSpPr>
        <p:spPr/>
        <p:txBody>
          <a:bodyPr/>
          <a:lstStyle/>
          <a:p>
            <a:fld id="{00000000-1234-1234-1234-123412341234}" type="slidenum">
              <a:rPr lang="en" smtClean="0"/>
              <a:pPr/>
              <a:t>9</a:t>
            </a:fld>
            <a:endParaRPr lang="en"/>
          </a:p>
        </p:txBody>
      </p:sp>
      <p:pic>
        <p:nvPicPr>
          <p:cNvPr id="5" name="Picture 4" descr="A picture containing text, outdoor object, manhole cover&#10;&#10;Description automatically generated">
            <a:extLst>
              <a:ext uri="{FF2B5EF4-FFF2-40B4-BE49-F238E27FC236}">
                <a16:creationId xmlns:a16="http://schemas.microsoft.com/office/drawing/2014/main" id="{F0B52316-F31B-43C0-85F5-8B436FD0C529}"/>
              </a:ext>
            </a:extLst>
          </p:cNvPr>
          <p:cNvPicPr>
            <a:picLocks noChangeAspect="1"/>
          </p:cNvPicPr>
          <p:nvPr/>
        </p:nvPicPr>
        <p:blipFill>
          <a:blip r:embed="rId2"/>
          <a:stretch>
            <a:fillRect/>
          </a:stretch>
        </p:blipFill>
        <p:spPr>
          <a:xfrm>
            <a:off x="8241438" y="91892"/>
            <a:ext cx="810514" cy="656516"/>
          </a:xfrm>
          <a:prstGeom prst="rect">
            <a:avLst/>
          </a:prstGeom>
        </p:spPr>
      </p:pic>
      <p:graphicFrame>
        <p:nvGraphicFramePr>
          <p:cNvPr id="3" name="Table 5">
            <a:extLst>
              <a:ext uri="{FF2B5EF4-FFF2-40B4-BE49-F238E27FC236}">
                <a16:creationId xmlns:a16="http://schemas.microsoft.com/office/drawing/2014/main" id="{05ED1400-B0C8-4ABA-A1C5-BD9E6BEAC045}"/>
              </a:ext>
            </a:extLst>
          </p:cNvPr>
          <p:cNvGraphicFramePr>
            <a:graphicFrameLocks noGrp="1"/>
          </p:cNvGraphicFramePr>
          <p:nvPr/>
        </p:nvGraphicFramePr>
        <p:xfrm>
          <a:off x="480059" y="803394"/>
          <a:ext cx="8176260" cy="2834640"/>
        </p:xfrm>
        <a:graphic>
          <a:graphicData uri="http://schemas.openxmlformats.org/drawingml/2006/table">
            <a:tbl>
              <a:tblPr firstRow="1" bandRow="1">
                <a:tableStyleId>{C98665B7-6574-423E-A4B5-A6C020D860FF}</a:tableStyleId>
              </a:tblPr>
              <a:tblGrid>
                <a:gridCol w="2313475">
                  <a:extLst>
                    <a:ext uri="{9D8B030D-6E8A-4147-A177-3AD203B41FA5}">
                      <a16:colId xmlns:a16="http://schemas.microsoft.com/office/drawing/2014/main" val="4284209471"/>
                    </a:ext>
                  </a:extLst>
                </a:gridCol>
                <a:gridCol w="1979802">
                  <a:extLst>
                    <a:ext uri="{9D8B030D-6E8A-4147-A177-3AD203B41FA5}">
                      <a16:colId xmlns:a16="http://schemas.microsoft.com/office/drawing/2014/main" val="2988083944"/>
                    </a:ext>
                  </a:extLst>
                </a:gridCol>
                <a:gridCol w="1971413">
                  <a:extLst>
                    <a:ext uri="{9D8B030D-6E8A-4147-A177-3AD203B41FA5}">
                      <a16:colId xmlns:a16="http://schemas.microsoft.com/office/drawing/2014/main" val="2805836334"/>
                    </a:ext>
                  </a:extLst>
                </a:gridCol>
                <a:gridCol w="1911570">
                  <a:extLst>
                    <a:ext uri="{9D8B030D-6E8A-4147-A177-3AD203B41FA5}">
                      <a16:colId xmlns:a16="http://schemas.microsoft.com/office/drawing/2014/main" val="781602451"/>
                    </a:ext>
                  </a:extLst>
                </a:gridCol>
              </a:tblGrid>
              <a:tr h="240583">
                <a:tc>
                  <a:txBody>
                    <a:bodyPr/>
                    <a:lstStyle/>
                    <a:p>
                      <a:r>
                        <a:rPr lang="en-US" sz="1200" b="1">
                          <a:solidFill>
                            <a:schemeClr val="tx1"/>
                          </a:solidFill>
                          <a:latin typeface="Raleway" pitchFamily="2" charset="0"/>
                        </a:rPr>
                        <a:t>Question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200" b="1">
                          <a:solidFill>
                            <a:schemeClr val="tx1"/>
                          </a:solidFill>
                          <a:latin typeface="Raleway" pitchFamily="2" charset="0"/>
                        </a:rPr>
                        <a:t>User name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862231710"/>
                  </a:ext>
                </a:extLst>
              </a:tr>
              <a:tr h="240583">
                <a:tc>
                  <a:txBody>
                    <a:bodyPr/>
                    <a:lstStyle/>
                    <a:p>
                      <a:r>
                        <a:rPr lang="en-US" sz="1200" u="none">
                          <a:solidFill>
                            <a:schemeClr val="tx1"/>
                          </a:solidFill>
                          <a:latin typeface="Raleway" pitchFamily="2" charset="0"/>
                        </a:rPr>
                        <a:t>6. How did you know the prices of such unknown things?</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th-TH" sz="1200" b="0" i="0" u="none" strike="noStrike" cap="none">
                        <a:solidFill>
                          <a:schemeClr val="tx1"/>
                        </a:solidFill>
                        <a:latin typeface="Raleway" pitchFamily="2" charset="0"/>
                        <a:cs typeface="Prompt" panose="00000500000000000000" pitchFamily="2" charset="-34"/>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4246210"/>
                  </a:ext>
                </a:extLst>
              </a:tr>
              <a:tr h="296609">
                <a:tc>
                  <a:txBody>
                    <a:bodyPr/>
                    <a:lstStyle/>
                    <a:p>
                      <a:r>
                        <a:rPr lang="en-US" sz="1200" u="none">
                          <a:solidFill>
                            <a:schemeClr val="tx1"/>
                          </a:solidFill>
                          <a:latin typeface="Raleway" pitchFamily="2" charset="0"/>
                        </a:rPr>
                        <a:t>7. How did you search for more pictures of such unknown things?</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n-US" sz="1200" b="0" i="0" u="none" strike="noStrike" cap="none">
                        <a:solidFill>
                          <a:schemeClr val="tx1"/>
                        </a:solidFill>
                        <a:latin typeface="Raleway" pitchFamily="2" charset="0"/>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34948"/>
                  </a:ext>
                </a:extLst>
              </a:tr>
              <a:tr h="296609">
                <a:tc>
                  <a:txBody>
                    <a:bodyPr/>
                    <a:lstStyle/>
                    <a:p>
                      <a:r>
                        <a:rPr lang="en-US" sz="1200" u="none">
                          <a:solidFill>
                            <a:schemeClr val="tx1"/>
                          </a:solidFill>
                          <a:latin typeface="Raleway" pitchFamily="2" charset="0"/>
                        </a:rPr>
                        <a:t>8. If it is a usable thing, how did you find the way to use such a thing?</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th-TH" sz="1200" b="0" i="0" u="none" strike="noStrike" cap="none">
                        <a:solidFill>
                          <a:schemeClr val="tx1"/>
                        </a:solidFill>
                        <a:latin typeface="Raleway" pitchFamily="2" charset="0"/>
                        <a:cs typeface="Prompt" panose="00000500000000000000" pitchFamily="2" charset="-34"/>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782959"/>
                  </a:ext>
                </a:extLst>
              </a:tr>
              <a:tr h="240583">
                <a:tc>
                  <a:txBody>
                    <a:bodyPr/>
                    <a:lstStyle/>
                    <a:p>
                      <a:r>
                        <a:rPr lang="en-US" sz="1200" u="none">
                          <a:solidFill>
                            <a:schemeClr val="tx1"/>
                          </a:solidFill>
                          <a:latin typeface="Raleway" pitchFamily="2" charset="0"/>
                        </a:rPr>
                        <a:t>9. If it is a character, message, or symbol, how did you learn the way to use it?</a:t>
                      </a:r>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n-US" sz="1200" b="0" i="0" u="none" strike="noStrike" cap="none">
                        <a:solidFill>
                          <a:schemeClr val="tx1"/>
                        </a:solidFill>
                        <a:latin typeface="Raleway" pitchFamily="2" charset="0"/>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a:solidFill>
                          <a:schemeClr val="tx1"/>
                        </a:solidFill>
                        <a:latin typeface="Raleway"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956388"/>
                  </a:ext>
                </a:extLst>
              </a:tr>
            </a:tbl>
          </a:graphicData>
        </a:graphic>
      </p:graphicFrame>
    </p:spTree>
    <p:extLst>
      <p:ext uri="{BB962C8B-B14F-4D97-AF65-F5344CB8AC3E}">
        <p14:creationId xmlns:p14="http://schemas.microsoft.com/office/powerpoint/2010/main" val="1941488613"/>
      </p:ext>
    </p:extLst>
  </p:cSld>
  <p:clrMapOvr>
    <a:masterClrMapping/>
  </p:clrMapOvr>
  <p:transition>
    <p:fade thruBlk="1"/>
  </p:transition>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93415823E5C4448BEEA0D136E2C597" ma:contentTypeVersion="4" ma:contentTypeDescription="Create a new document." ma:contentTypeScope="" ma:versionID="a8b94e64fb9378bc5ad431e8c5e8991f">
  <xsd:schema xmlns:xsd="http://www.w3.org/2001/XMLSchema" xmlns:xs="http://www.w3.org/2001/XMLSchema" xmlns:p="http://schemas.microsoft.com/office/2006/metadata/properties" xmlns:ns2="843107d7-40cd-4192-ae0c-4d20887c4cb0" targetNamespace="http://schemas.microsoft.com/office/2006/metadata/properties" ma:root="true" ma:fieldsID="ddb27c38a13e78a2d5372f63021a2c86" ns2:_="">
    <xsd:import namespace="843107d7-40cd-4192-ae0c-4d20887c4c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3107d7-40cd-4192-ae0c-4d20887c4c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0A07F2-C2BE-4263-8BC0-FE171EAE404A}">
  <ds:schemaRefs>
    <ds:schemaRef ds:uri="http://schemas.microsoft.com/sharepoint/v3/contenttype/forms"/>
  </ds:schemaRefs>
</ds:datastoreItem>
</file>

<file path=customXml/itemProps2.xml><?xml version="1.0" encoding="utf-8"?>
<ds:datastoreItem xmlns:ds="http://schemas.openxmlformats.org/officeDocument/2006/customXml" ds:itemID="{380D5C3D-1E24-451B-9217-3CE9A0E86BEC}">
  <ds:schemaRefs>
    <ds:schemaRef ds:uri="843107d7-40cd-4192-ae0c-4d20887c4c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35DC34B-B73C-4468-940D-2C0B57D6170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7</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Antonio template</vt:lpstr>
      <vt:lpstr>PowerPoint Presentation</vt:lpstr>
      <vt:lpstr>Day 2</vt:lpstr>
      <vt:lpstr>Assignment: Select first user for final project</vt:lpstr>
      <vt:lpstr>Assignment: Prepare interview script  and questions</vt:lpstr>
      <vt:lpstr>Assignment: Select topic for final project</vt:lpstr>
      <vt:lpstr>Topic for final project</vt:lpstr>
      <vt:lpstr>Script &amp; questions for interview (example)</vt:lpstr>
      <vt:lpstr>Script &amp; questions for interview (example)</vt:lpstr>
      <vt:lpstr>Script &amp; questions for interview (example)</vt:lpstr>
      <vt:lpstr>Script &amp; questions for interview (example)</vt:lpstr>
      <vt:lpstr>Assignment: Prepare interview script  and questions</vt:lpstr>
      <vt:lpstr>Script &amp; questions for interview</vt:lpstr>
      <vt:lpstr>Script &amp; questions for interview</vt:lpstr>
      <vt:lpstr>Script &amp; questions for interview</vt:lpstr>
      <vt:lpstr>Script &amp; questions for interview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PAITOON PORNTRAKOON</dc:creator>
  <cp:revision>80</cp:revision>
  <dcterms:modified xsi:type="dcterms:W3CDTF">2024-06-26T06:47:16Z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0x010100F893415823E5C4448BEEA0D136E2C597</vt:lpwstr>
  </property>
</Properties>
</file>